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3" r:id="rId6"/>
    <p:sldMasterId id="2147483704" r:id="rId7"/>
    <p:sldMasterId id="2147483754" r:id="rId8"/>
    <p:sldMasterId id="2147483768"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 id="307" r:id="rId62"/>
    <p:sldId id="308" r:id="rId63"/>
  </p:sldIdLst>
  <p:sldSz cy="5486400" cx="9753600"/>
  <p:notesSz cx="9753600" cy="5486400"/>
  <p:embeddedFontLst>
    <p:embeddedFont>
      <p:font typeface="Libre Franklin"/>
      <p:regular r:id="rId64"/>
      <p:bold r:id="rId65"/>
      <p:italic r:id="rId66"/>
      <p:boldItalic r:id="rId67"/>
    </p:embeddedFont>
    <p:embeddedFont>
      <p:font typeface="Lato"/>
      <p:regular r:id="rId68"/>
      <p:bold r:id="rId69"/>
      <p:italic r:id="rId70"/>
      <p:boldItalic r:id="rId71"/>
    </p:embeddedFont>
    <p:embeddedFont>
      <p:font typeface="Palatino Linotype"/>
      <p:regular r:id="rId72"/>
      <p:bold r:id="rId73"/>
      <p:italic r:id="rId74"/>
      <p:boldItalic r:id="rId75"/>
    </p:embeddedFont>
    <p:embeddedFont>
      <p:font typeface="Lato Black"/>
      <p:bold r:id="rId76"/>
      <p:boldItalic r:id="rId77"/>
    </p:embeddedFont>
    <p:embeddedFont>
      <p:font typeface="Helvetica Neue"/>
      <p:regular r:id="rId78"/>
      <p:bold r:id="rId79"/>
      <p:italic r:id="rId80"/>
      <p:boldItalic r:id="rId81"/>
    </p:embeddedFont>
    <p:embeddedFont>
      <p:font typeface="Solway"/>
      <p:regular r:id="rId82"/>
      <p:bold r:id="rId8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84" roundtripDataSignature="AMtx7mg8pGilFu0yedA6xcSipzzS4xUy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0D61E5F-B7E5-4B0B-9F10-A23AD17125A6}">
  <a:tblStyle styleId="{F0D61E5F-B7E5-4B0B-9F10-A23AD17125A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A628F879-111F-40BE-AD12-FC9B01AA3752}" styleName="Table_1">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0.xml"/><Relationship Id="rId84" Type="http://customschemas.google.com/relationships/presentationmetadata" Target="metadata"/><Relationship Id="rId83" Type="http://schemas.openxmlformats.org/officeDocument/2006/relationships/font" Target="fonts/Solway-bold.fntdata"/><Relationship Id="rId42" Type="http://schemas.openxmlformats.org/officeDocument/2006/relationships/slide" Target="slides/slide32.xml"/><Relationship Id="rId41" Type="http://schemas.openxmlformats.org/officeDocument/2006/relationships/slide" Target="slides/slide31.xml"/><Relationship Id="rId44" Type="http://schemas.openxmlformats.org/officeDocument/2006/relationships/slide" Target="slides/slide34.xml"/><Relationship Id="rId43" Type="http://schemas.openxmlformats.org/officeDocument/2006/relationships/slide" Target="slides/slide33.xml"/><Relationship Id="rId46" Type="http://schemas.openxmlformats.org/officeDocument/2006/relationships/slide" Target="slides/slide36.xml"/><Relationship Id="rId45" Type="http://schemas.openxmlformats.org/officeDocument/2006/relationships/slide" Target="slides/slide35.xml"/><Relationship Id="rId80" Type="http://schemas.openxmlformats.org/officeDocument/2006/relationships/font" Target="fonts/HelveticaNeue-italic.fntdata"/><Relationship Id="rId82" Type="http://schemas.openxmlformats.org/officeDocument/2006/relationships/font" Target="fonts/Solway-regular.fntdata"/><Relationship Id="rId81" Type="http://schemas.openxmlformats.org/officeDocument/2006/relationships/font" Target="fonts/HelveticaNeue-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48" Type="http://schemas.openxmlformats.org/officeDocument/2006/relationships/slide" Target="slides/slide38.xml"/><Relationship Id="rId47" Type="http://schemas.openxmlformats.org/officeDocument/2006/relationships/slide" Target="slides/slide37.xml"/><Relationship Id="rId49" Type="http://schemas.openxmlformats.org/officeDocument/2006/relationships/slide" Target="slides/slide39.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73" Type="http://schemas.openxmlformats.org/officeDocument/2006/relationships/font" Target="fonts/PalatinoLinotype-bold.fntdata"/><Relationship Id="rId72" Type="http://schemas.openxmlformats.org/officeDocument/2006/relationships/font" Target="fonts/PalatinoLinotype-regular.fntdata"/><Relationship Id="rId31" Type="http://schemas.openxmlformats.org/officeDocument/2006/relationships/slide" Target="slides/slide21.xml"/><Relationship Id="rId75" Type="http://schemas.openxmlformats.org/officeDocument/2006/relationships/font" Target="fonts/PalatinoLinotype-boldItalic.fntdata"/><Relationship Id="rId30" Type="http://schemas.openxmlformats.org/officeDocument/2006/relationships/slide" Target="slides/slide20.xml"/><Relationship Id="rId74" Type="http://schemas.openxmlformats.org/officeDocument/2006/relationships/font" Target="fonts/PalatinoLinotype-italic.fntdata"/><Relationship Id="rId33" Type="http://schemas.openxmlformats.org/officeDocument/2006/relationships/slide" Target="slides/slide23.xml"/><Relationship Id="rId77" Type="http://schemas.openxmlformats.org/officeDocument/2006/relationships/font" Target="fonts/LatoBlack-boldItalic.fntdata"/><Relationship Id="rId32" Type="http://schemas.openxmlformats.org/officeDocument/2006/relationships/slide" Target="slides/slide22.xml"/><Relationship Id="rId76" Type="http://schemas.openxmlformats.org/officeDocument/2006/relationships/font" Target="fonts/LatoBlack-bold.fntdata"/><Relationship Id="rId35" Type="http://schemas.openxmlformats.org/officeDocument/2006/relationships/slide" Target="slides/slide25.xml"/><Relationship Id="rId79" Type="http://schemas.openxmlformats.org/officeDocument/2006/relationships/font" Target="fonts/HelveticaNeue-bold.fntdata"/><Relationship Id="rId34" Type="http://schemas.openxmlformats.org/officeDocument/2006/relationships/slide" Target="slides/slide24.xml"/><Relationship Id="rId78" Type="http://schemas.openxmlformats.org/officeDocument/2006/relationships/font" Target="fonts/HelveticaNeue-regular.fntdata"/><Relationship Id="rId71" Type="http://schemas.openxmlformats.org/officeDocument/2006/relationships/font" Target="fonts/Lato-boldItalic.fntdata"/><Relationship Id="rId70" Type="http://schemas.openxmlformats.org/officeDocument/2006/relationships/font" Target="fonts/Lato-italic.fntdata"/><Relationship Id="rId37" Type="http://schemas.openxmlformats.org/officeDocument/2006/relationships/slide" Target="slides/slide27.xml"/><Relationship Id="rId36" Type="http://schemas.openxmlformats.org/officeDocument/2006/relationships/slide" Target="slides/slide26.xml"/><Relationship Id="rId39" Type="http://schemas.openxmlformats.org/officeDocument/2006/relationships/slide" Target="slides/slide29.xml"/><Relationship Id="rId38" Type="http://schemas.openxmlformats.org/officeDocument/2006/relationships/slide" Target="slides/slide28.xml"/><Relationship Id="rId62" Type="http://schemas.openxmlformats.org/officeDocument/2006/relationships/slide" Target="slides/slide52.xml"/><Relationship Id="rId61" Type="http://schemas.openxmlformats.org/officeDocument/2006/relationships/slide" Target="slides/slide51.xml"/><Relationship Id="rId20" Type="http://schemas.openxmlformats.org/officeDocument/2006/relationships/slide" Target="slides/slide10.xml"/><Relationship Id="rId64" Type="http://schemas.openxmlformats.org/officeDocument/2006/relationships/font" Target="fonts/LibreFranklin-regular.fntdata"/><Relationship Id="rId63" Type="http://schemas.openxmlformats.org/officeDocument/2006/relationships/slide" Target="slides/slide53.xml"/><Relationship Id="rId22" Type="http://schemas.openxmlformats.org/officeDocument/2006/relationships/slide" Target="slides/slide12.xml"/><Relationship Id="rId66" Type="http://schemas.openxmlformats.org/officeDocument/2006/relationships/font" Target="fonts/LibreFranklin-italic.fntdata"/><Relationship Id="rId21" Type="http://schemas.openxmlformats.org/officeDocument/2006/relationships/slide" Target="slides/slide11.xml"/><Relationship Id="rId65" Type="http://schemas.openxmlformats.org/officeDocument/2006/relationships/font" Target="fonts/LibreFranklin-bold.fntdata"/><Relationship Id="rId24" Type="http://schemas.openxmlformats.org/officeDocument/2006/relationships/slide" Target="slides/slide14.xml"/><Relationship Id="rId68" Type="http://schemas.openxmlformats.org/officeDocument/2006/relationships/font" Target="fonts/Lato-regular.fntdata"/><Relationship Id="rId23" Type="http://schemas.openxmlformats.org/officeDocument/2006/relationships/slide" Target="slides/slide13.xml"/><Relationship Id="rId67" Type="http://schemas.openxmlformats.org/officeDocument/2006/relationships/font" Target="fonts/LibreFranklin-boldItalic.fntdata"/><Relationship Id="rId60" Type="http://schemas.openxmlformats.org/officeDocument/2006/relationships/slide" Target="slides/slide50.xml"/><Relationship Id="rId26" Type="http://schemas.openxmlformats.org/officeDocument/2006/relationships/slide" Target="slides/slide16.xml"/><Relationship Id="rId25" Type="http://schemas.openxmlformats.org/officeDocument/2006/relationships/slide" Target="slides/slide15.xml"/><Relationship Id="rId69" Type="http://schemas.openxmlformats.org/officeDocument/2006/relationships/font" Target="fonts/Lato-bold.fntdata"/><Relationship Id="rId28" Type="http://schemas.openxmlformats.org/officeDocument/2006/relationships/slide" Target="slides/slide18.xml"/><Relationship Id="rId27" Type="http://schemas.openxmlformats.org/officeDocument/2006/relationships/slide" Target="slides/slide17.xml"/><Relationship Id="rId29" Type="http://schemas.openxmlformats.org/officeDocument/2006/relationships/slide" Target="slides/slide19.xml"/><Relationship Id="rId51" Type="http://schemas.openxmlformats.org/officeDocument/2006/relationships/slide" Target="slides/slide41.xml"/><Relationship Id="rId50" Type="http://schemas.openxmlformats.org/officeDocument/2006/relationships/slide" Target="slides/slide40.xml"/><Relationship Id="rId53" Type="http://schemas.openxmlformats.org/officeDocument/2006/relationships/slide" Target="slides/slide43.xml"/><Relationship Id="rId52" Type="http://schemas.openxmlformats.org/officeDocument/2006/relationships/slide" Target="slides/slide42.xml"/><Relationship Id="rId11" Type="http://schemas.openxmlformats.org/officeDocument/2006/relationships/slide" Target="slides/slide1.xml"/><Relationship Id="rId55" Type="http://schemas.openxmlformats.org/officeDocument/2006/relationships/slide" Target="slides/slide45.xml"/><Relationship Id="rId10" Type="http://schemas.openxmlformats.org/officeDocument/2006/relationships/notesMaster" Target="notesMasters/notesMaster1.xml"/><Relationship Id="rId54" Type="http://schemas.openxmlformats.org/officeDocument/2006/relationships/slide" Target="slides/slide44.xml"/><Relationship Id="rId13" Type="http://schemas.openxmlformats.org/officeDocument/2006/relationships/slide" Target="slides/slide3.xml"/><Relationship Id="rId57" Type="http://schemas.openxmlformats.org/officeDocument/2006/relationships/slide" Target="slides/slide47.xml"/><Relationship Id="rId12" Type="http://schemas.openxmlformats.org/officeDocument/2006/relationships/slide" Target="slides/slide2.xml"/><Relationship Id="rId56" Type="http://schemas.openxmlformats.org/officeDocument/2006/relationships/slide" Target="slides/slide46.xml"/><Relationship Id="rId15" Type="http://schemas.openxmlformats.org/officeDocument/2006/relationships/slide" Target="slides/slide5.xml"/><Relationship Id="rId59" Type="http://schemas.openxmlformats.org/officeDocument/2006/relationships/slide" Target="slides/slide49.xml"/><Relationship Id="rId14" Type="http://schemas.openxmlformats.org/officeDocument/2006/relationships/slide" Target="slides/slide4.xml"/><Relationship Id="rId58" Type="http://schemas.openxmlformats.org/officeDocument/2006/relationships/slide" Target="slides/slide48.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625925" y="411475"/>
            <a:ext cx="6502725"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g36ad3875b7e_0_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57" name="Google Shape;757;g36ad3875b7e_0_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1" name="Shape 811"/>
        <p:cNvGrpSpPr/>
        <p:nvPr/>
      </p:nvGrpSpPr>
      <p:grpSpPr>
        <a:xfrm>
          <a:off x="0" y="0"/>
          <a:ext cx="0" cy="0"/>
          <a:chOff x="0" y="0"/>
          <a:chExt cx="0" cy="0"/>
        </a:xfrm>
      </p:grpSpPr>
      <p:sp>
        <p:nvSpPr>
          <p:cNvPr id="812" name="Google Shape;812;g36ae9f6f816_0_1075: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3" name="Google Shape;813;g36ae9f6f816_0_1075: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60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g36ae9f6f816_0_1079: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8" name="Google Shape;818;g36ae9f6f816_0_1079: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300"/>
              <a:t>EL Systems Workgroup</a:t>
            </a:r>
            <a:endParaRPr sz="1300"/>
          </a:p>
          <a:p>
            <a:pPr indent="-311150" lvl="0" marL="457200" rtl="0" algn="l">
              <a:lnSpc>
                <a:spcPct val="100000"/>
              </a:lnSpc>
              <a:spcBef>
                <a:spcPts val="0"/>
              </a:spcBef>
              <a:spcAft>
                <a:spcPts val="0"/>
              </a:spcAft>
              <a:buSzPts val="1300"/>
              <a:buChar char="●"/>
            </a:pPr>
            <a:r>
              <a:rPr lang="en-US" sz="1300"/>
              <a:t>Convened for 8 meetings between May 2024-February 2025</a:t>
            </a:r>
            <a:endParaRPr sz="1300"/>
          </a:p>
          <a:p>
            <a:pPr indent="-311150" lvl="1" marL="914400" rtl="0" algn="l">
              <a:lnSpc>
                <a:spcPct val="100000"/>
              </a:lnSpc>
              <a:spcBef>
                <a:spcPts val="0"/>
              </a:spcBef>
              <a:spcAft>
                <a:spcPts val="0"/>
              </a:spcAft>
              <a:buSzPts val="1300"/>
              <a:buChar char="○"/>
            </a:pPr>
            <a:r>
              <a:rPr lang="en-US" sz="1300"/>
              <a:t>5/10, 6/28, 8/21, 10/15, 10/28, 11/15, 12/3, 2/5</a:t>
            </a:r>
            <a:endParaRPr sz="1300"/>
          </a:p>
          <a:p>
            <a:pPr indent="-311150" lvl="1" marL="914400" rtl="0" algn="l">
              <a:lnSpc>
                <a:spcPct val="100000"/>
              </a:lnSpc>
              <a:spcBef>
                <a:spcPts val="0"/>
              </a:spcBef>
              <a:spcAft>
                <a:spcPts val="0"/>
              </a:spcAft>
              <a:buSzPts val="1300"/>
              <a:buChar char="○"/>
            </a:pPr>
            <a:r>
              <a:rPr lang="en-US" sz="1300"/>
              <a:t>Development of Recommendations for EL Systems Investments - “Shovel-ready” in Years 1 &amp; 2</a:t>
            </a:r>
            <a:endParaRPr sz="1300"/>
          </a:p>
          <a:p>
            <a:pPr indent="-311150" lvl="2" marL="1371600" rtl="0" algn="l">
              <a:lnSpc>
                <a:spcPct val="100000"/>
              </a:lnSpc>
              <a:spcBef>
                <a:spcPts val="0"/>
              </a:spcBef>
              <a:spcAft>
                <a:spcPts val="0"/>
              </a:spcAft>
              <a:buSzPts val="1300"/>
              <a:buChar char="■"/>
            </a:pPr>
            <a:r>
              <a:rPr lang="en-US" sz="1300"/>
              <a:t>Categorized needs by visibility and feasibility</a:t>
            </a:r>
            <a:endParaRPr sz="1300"/>
          </a:p>
          <a:p>
            <a:pPr indent="0" lvl="0" marL="0" rtl="0" algn="l">
              <a:lnSpc>
                <a:spcPct val="100000"/>
              </a:lnSpc>
              <a:spcBef>
                <a:spcPts val="0"/>
              </a:spcBef>
              <a:spcAft>
                <a:spcPts val="0"/>
              </a:spcAft>
              <a:buSzPts val="1100"/>
              <a:buNone/>
            </a:pPr>
            <a:r>
              <a:t/>
            </a:r>
            <a:endParaRPr sz="1300"/>
          </a:p>
          <a:p>
            <a:pPr indent="0" lvl="0" marL="0" rtl="0" algn="l">
              <a:lnSpc>
                <a:spcPct val="100000"/>
              </a:lnSpc>
              <a:spcBef>
                <a:spcPts val="0"/>
              </a:spcBef>
              <a:spcAft>
                <a:spcPts val="0"/>
              </a:spcAft>
              <a:buSzPts val="1100"/>
              <a:buNone/>
            </a:pPr>
            <a:r>
              <a:rPr lang="en-US" sz="1300"/>
              <a:t>Alianza - Enrollment needs among licensed Family Child Care Homes - March 2025</a:t>
            </a:r>
            <a:endParaRPr sz="1300"/>
          </a:p>
          <a:p>
            <a:pPr indent="-311150" lvl="0" marL="457200" rtl="0" algn="l">
              <a:lnSpc>
                <a:spcPct val="100000"/>
              </a:lnSpc>
              <a:spcBef>
                <a:spcPts val="0"/>
              </a:spcBef>
              <a:spcAft>
                <a:spcPts val="0"/>
              </a:spcAft>
              <a:buSzPts val="1300"/>
              <a:buChar char="●"/>
            </a:pPr>
            <a:r>
              <a:rPr lang="en-US" sz="1300"/>
              <a:t>To better understand provider capacity and enrollment needs across the region, we asked licensed family child care homes to share how many spaces they currently need to fill. In total, 22 providers responded, representing four geographic regions: Santa Rosa, Windsor, Rohnert Park, and Sebastopol.</a:t>
            </a:r>
            <a:endParaRPr sz="1300"/>
          </a:p>
          <a:p>
            <a:pPr indent="-311150" lvl="0" marL="457200" rtl="0" algn="l">
              <a:lnSpc>
                <a:spcPct val="100000"/>
              </a:lnSpc>
              <a:spcBef>
                <a:spcPts val="0"/>
              </a:spcBef>
              <a:spcAft>
                <a:spcPts val="0"/>
              </a:spcAft>
              <a:buSzPts val="1300"/>
              <a:buChar char="●"/>
            </a:pPr>
            <a:r>
              <a:rPr lang="en-US" sz="1300"/>
              <a:t>Santa Rosa had the highest number of providers (18 in total) reporting open spaces.</a:t>
            </a:r>
            <a:endParaRPr sz="1300"/>
          </a:p>
          <a:p>
            <a:pPr indent="0" lvl="0" marL="0" rtl="0" algn="l">
              <a:lnSpc>
                <a:spcPct val="100000"/>
              </a:lnSpc>
              <a:spcBef>
                <a:spcPts val="0"/>
              </a:spcBef>
              <a:spcAft>
                <a:spcPts val="0"/>
              </a:spcAft>
              <a:buSzPts val="1100"/>
              <a:buNone/>
            </a:pPr>
            <a:r>
              <a:t/>
            </a:r>
            <a:endParaRPr sz="1300"/>
          </a:p>
          <a:p>
            <a:pPr indent="-311150" lvl="0" marL="457200" rtl="0" algn="l">
              <a:lnSpc>
                <a:spcPct val="100000"/>
              </a:lnSpc>
              <a:spcBef>
                <a:spcPts val="0"/>
              </a:spcBef>
              <a:spcAft>
                <a:spcPts val="0"/>
              </a:spcAft>
              <a:buSzPts val="1300"/>
              <a:buAutoNum type="arabicPeriod"/>
            </a:pPr>
            <a:r>
              <a:rPr lang="en-US" sz="1300"/>
              <a:t>Significant unfilled capacity exists across the region</a:t>
            </a:r>
            <a:endParaRPr sz="1300"/>
          </a:p>
          <a:p>
            <a:pPr indent="-311150" lvl="1" marL="914400" rtl="0" algn="l">
              <a:lnSpc>
                <a:spcPct val="100000"/>
              </a:lnSpc>
              <a:spcBef>
                <a:spcPts val="0"/>
              </a:spcBef>
              <a:spcAft>
                <a:spcPts val="0"/>
              </a:spcAft>
              <a:buSzPts val="1300"/>
              <a:buAutoNum type="alphaLcPeriod"/>
            </a:pPr>
            <a:r>
              <a:rPr lang="en-US" sz="1300"/>
              <a:t>Out of 22 providers, 12 (55%) reported needing to fill 4 or more spaces.</a:t>
            </a:r>
            <a:endParaRPr sz="1300"/>
          </a:p>
          <a:p>
            <a:pPr indent="-311150" lvl="1" marL="914400" rtl="0" algn="l">
              <a:lnSpc>
                <a:spcPct val="100000"/>
              </a:lnSpc>
              <a:spcBef>
                <a:spcPts val="0"/>
              </a:spcBef>
              <a:spcAft>
                <a:spcPts val="0"/>
              </a:spcAft>
              <a:buSzPts val="1300"/>
              <a:buAutoNum type="alphaLcPeriod"/>
            </a:pPr>
            <a:r>
              <a:rPr lang="en-US" sz="1300"/>
              <a:t>This suggests that over half of the participating providers are operating significantly below capacity, potentially impacting financial sustainability.</a:t>
            </a:r>
            <a:endParaRPr sz="1300"/>
          </a:p>
          <a:p>
            <a:pPr indent="-311150" lvl="0" marL="457200" rtl="0" algn="l">
              <a:lnSpc>
                <a:spcPct val="100000"/>
              </a:lnSpc>
              <a:spcBef>
                <a:spcPts val="0"/>
              </a:spcBef>
              <a:spcAft>
                <a:spcPts val="0"/>
              </a:spcAft>
              <a:buSzPts val="1300"/>
              <a:buAutoNum type="arabicPeriod"/>
            </a:pPr>
            <a:r>
              <a:rPr lang="en-US" sz="1300"/>
              <a:t>Most providers are operating below capacity</a:t>
            </a:r>
            <a:endParaRPr sz="1300"/>
          </a:p>
          <a:p>
            <a:pPr indent="-311150" lvl="1" marL="914400" rtl="0" algn="l">
              <a:lnSpc>
                <a:spcPct val="100000"/>
              </a:lnSpc>
              <a:spcBef>
                <a:spcPts val="0"/>
              </a:spcBef>
              <a:spcAft>
                <a:spcPts val="0"/>
              </a:spcAft>
              <a:buSzPts val="1300"/>
              <a:buAutoNum type="alphaLcPeriod"/>
            </a:pPr>
            <a:r>
              <a:rPr lang="en-US" sz="1300"/>
              <a:t>Only 5 providers (23%) reported needing to fill just 1 space, suggesting most are not nearing full enrollment.</a:t>
            </a:r>
            <a:endParaRPr sz="1300"/>
          </a:p>
          <a:p>
            <a:pPr indent="-311150" lvl="1" marL="914400" rtl="0" algn="l">
              <a:lnSpc>
                <a:spcPct val="100000"/>
              </a:lnSpc>
              <a:spcBef>
                <a:spcPts val="0"/>
              </a:spcBef>
              <a:spcAft>
                <a:spcPts val="0"/>
              </a:spcAft>
              <a:buSzPts val="1300"/>
              <a:buAutoNum type="alphaLcPeriod"/>
            </a:pPr>
            <a:r>
              <a:rPr lang="en-US" sz="1300"/>
              <a:t>The remaining 77% (17 providers) need to fill 2 or more spaces, with a majority needing 4 or more.</a:t>
            </a:r>
            <a:endParaRPr sz="1300"/>
          </a:p>
          <a:p>
            <a:pPr indent="-311150" lvl="0" marL="457200" rtl="0" algn="l">
              <a:lnSpc>
                <a:spcPct val="100000"/>
              </a:lnSpc>
              <a:spcBef>
                <a:spcPts val="0"/>
              </a:spcBef>
              <a:spcAft>
                <a:spcPts val="0"/>
              </a:spcAft>
              <a:buSzPts val="1300"/>
              <a:buAutoNum type="arabicPeriod"/>
            </a:pPr>
            <a:r>
              <a:rPr lang="en-US" sz="1300"/>
              <a:t>Santa Rosa represents the largest share of reported need</a:t>
            </a:r>
            <a:endParaRPr sz="1300"/>
          </a:p>
          <a:p>
            <a:pPr indent="-311150" lvl="1" marL="914400" rtl="0" algn="l">
              <a:lnSpc>
                <a:spcPct val="100000"/>
              </a:lnSpc>
              <a:spcBef>
                <a:spcPts val="0"/>
              </a:spcBef>
              <a:spcAft>
                <a:spcPts val="0"/>
              </a:spcAft>
              <a:buSzPts val="1300"/>
              <a:buAutoNum type="alphaLcPeriod"/>
            </a:pPr>
            <a:r>
              <a:rPr lang="en-US" sz="1300"/>
              <a:t>18 of the 22 providers (82%) are located in Santa Rosa.</a:t>
            </a:r>
            <a:endParaRPr sz="1300"/>
          </a:p>
          <a:p>
            <a:pPr indent="-311150" lvl="1" marL="914400" rtl="0" algn="l">
              <a:lnSpc>
                <a:spcPct val="100000"/>
              </a:lnSpc>
              <a:spcBef>
                <a:spcPts val="0"/>
              </a:spcBef>
              <a:spcAft>
                <a:spcPts val="0"/>
              </a:spcAft>
              <a:buSzPts val="1300"/>
              <a:buAutoNum type="alphaLcPeriod"/>
            </a:pPr>
            <a:r>
              <a:rPr lang="en-US" sz="1300"/>
              <a:t>Collectively, Santa Rosa providers reported 82 open enrollment spaces, accounting for the bulk of the regional total.</a:t>
            </a:r>
            <a:endParaRPr sz="1300"/>
          </a:p>
          <a:p>
            <a:pPr indent="0" lvl="0" marL="0" rtl="0" algn="l">
              <a:lnSpc>
                <a:spcPct val="100000"/>
              </a:lnSpc>
              <a:spcBef>
                <a:spcPts val="0"/>
              </a:spcBef>
              <a:spcAft>
                <a:spcPts val="0"/>
              </a:spcAft>
              <a:buSzPts val="1100"/>
              <a:buNone/>
            </a:pPr>
            <a:r>
              <a:t/>
            </a:r>
            <a:endParaRPr sz="1300"/>
          </a:p>
          <a:p>
            <a:pPr indent="0" lvl="0" marL="0" rtl="0" algn="l">
              <a:lnSpc>
                <a:spcPct val="100000"/>
              </a:lnSpc>
              <a:spcBef>
                <a:spcPts val="0"/>
              </a:spcBef>
              <a:spcAft>
                <a:spcPts val="0"/>
              </a:spcAft>
              <a:buSzPts val="1100"/>
              <a:buNone/>
            </a:pPr>
            <a:r>
              <a:rPr lang="en-US" sz="1300"/>
              <a:t>May 2025</a:t>
            </a:r>
            <a:endParaRPr sz="13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0" name="Shape 860"/>
        <p:cNvGrpSpPr/>
        <p:nvPr/>
      </p:nvGrpSpPr>
      <p:grpSpPr>
        <a:xfrm>
          <a:off x="0" y="0"/>
          <a:ext cx="0" cy="0"/>
          <a:chOff x="0" y="0"/>
          <a:chExt cx="0" cy="0"/>
        </a:xfrm>
      </p:grpSpPr>
      <p:sp>
        <p:nvSpPr>
          <p:cNvPr id="861" name="Google Shape;861;g36ae9f6f816_0_1122: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2" name="Google Shape;862;g36ae9f6f816_0_1122: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300"/>
              <a:t>EL Systems Workgroup</a:t>
            </a:r>
            <a:endParaRPr sz="1300"/>
          </a:p>
          <a:p>
            <a:pPr indent="-311150" lvl="0" marL="457200" rtl="0" algn="l">
              <a:lnSpc>
                <a:spcPct val="100000"/>
              </a:lnSpc>
              <a:spcBef>
                <a:spcPts val="0"/>
              </a:spcBef>
              <a:spcAft>
                <a:spcPts val="0"/>
              </a:spcAft>
              <a:buSzPts val="1300"/>
              <a:buChar char="●"/>
            </a:pPr>
            <a:r>
              <a:rPr lang="en-US" sz="1300"/>
              <a:t>Convened for 8 meetings between May 2024-February 2025</a:t>
            </a:r>
            <a:endParaRPr sz="1300"/>
          </a:p>
          <a:p>
            <a:pPr indent="-311150" lvl="1" marL="914400" rtl="0" algn="l">
              <a:lnSpc>
                <a:spcPct val="100000"/>
              </a:lnSpc>
              <a:spcBef>
                <a:spcPts val="0"/>
              </a:spcBef>
              <a:spcAft>
                <a:spcPts val="0"/>
              </a:spcAft>
              <a:buSzPts val="1300"/>
              <a:buChar char="○"/>
            </a:pPr>
            <a:r>
              <a:rPr lang="en-US" sz="1300"/>
              <a:t>5/10, 6/28, 8/21, 10/15, 10/28, 11/15, 12/3, 2/5</a:t>
            </a:r>
            <a:endParaRPr sz="1300"/>
          </a:p>
          <a:p>
            <a:pPr indent="-311150" lvl="1" marL="914400" rtl="0" algn="l">
              <a:lnSpc>
                <a:spcPct val="100000"/>
              </a:lnSpc>
              <a:spcBef>
                <a:spcPts val="0"/>
              </a:spcBef>
              <a:spcAft>
                <a:spcPts val="0"/>
              </a:spcAft>
              <a:buSzPts val="1300"/>
              <a:buChar char="○"/>
            </a:pPr>
            <a:r>
              <a:rPr lang="en-US" sz="1300"/>
              <a:t>Development of Recommendations for EL Systems Investments - “Shovel-ready” in Years 1 &amp; 2</a:t>
            </a:r>
            <a:endParaRPr sz="1300"/>
          </a:p>
          <a:p>
            <a:pPr indent="-311150" lvl="2" marL="1371600" rtl="0" algn="l">
              <a:lnSpc>
                <a:spcPct val="100000"/>
              </a:lnSpc>
              <a:spcBef>
                <a:spcPts val="0"/>
              </a:spcBef>
              <a:spcAft>
                <a:spcPts val="0"/>
              </a:spcAft>
              <a:buSzPts val="1300"/>
              <a:buChar char="■"/>
            </a:pPr>
            <a:r>
              <a:rPr lang="en-US" sz="1300"/>
              <a:t>Categorized needs by visibility and feasibility</a:t>
            </a:r>
            <a:endParaRPr sz="1300"/>
          </a:p>
          <a:p>
            <a:pPr indent="0" lvl="0" marL="0" rtl="0" algn="l">
              <a:lnSpc>
                <a:spcPct val="100000"/>
              </a:lnSpc>
              <a:spcBef>
                <a:spcPts val="0"/>
              </a:spcBef>
              <a:spcAft>
                <a:spcPts val="0"/>
              </a:spcAft>
              <a:buSzPts val="1100"/>
              <a:buNone/>
            </a:pPr>
            <a:r>
              <a:t/>
            </a:r>
            <a:endParaRPr sz="1300"/>
          </a:p>
          <a:p>
            <a:pPr indent="0" lvl="0" marL="0" rtl="0" algn="l">
              <a:lnSpc>
                <a:spcPct val="100000"/>
              </a:lnSpc>
              <a:spcBef>
                <a:spcPts val="0"/>
              </a:spcBef>
              <a:spcAft>
                <a:spcPts val="0"/>
              </a:spcAft>
              <a:buSzPts val="1100"/>
              <a:buNone/>
            </a:pPr>
            <a:r>
              <a:rPr lang="en-US"/>
              <a:t>Alianza - Enrollment needs among licensed Family Child Care Homes - March 2025</a:t>
            </a:r>
            <a:endParaRPr/>
          </a:p>
          <a:p>
            <a:pPr indent="-298450" lvl="0" marL="457200" rtl="0" algn="l">
              <a:lnSpc>
                <a:spcPct val="100000"/>
              </a:lnSpc>
              <a:spcBef>
                <a:spcPts val="0"/>
              </a:spcBef>
              <a:spcAft>
                <a:spcPts val="0"/>
              </a:spcAft>
              <a:buSzPts val="1100"/>
              <a:buChar char="●"/>
            </a:pPr>
            <a:r>
              <a:rPr lang="en-US"/>
              <a:t>To better understand provider capacity and enrollment needs across the region, we asked licensed family child care homes to share how many spaces they currently need to fill. In total, 22 providers responded, representing four geographic regions: Santa Rosa, Windsor, Rohnert Park, and Sebastopol.</a:t>
            </a:r>
            <a:endParaRPr/>
          </a:p>
          <a:p>
            <a:pPr indent="-298450" lvl="0" marL="457200" rtl="0" algn="l">
              <a:lnSpc>
                <a:spcPct val="100000"/>
              </a:lnSpc>
              <a:spcBef>
                <a:spcPts val="0"/>
              </a:spcBef>
              <a:spcAft>
                <a:spcPts val="0"/>
              </a:spcAft>
              <a:buSzPts val="1100"/>
              <a:buChar char="●"/>
            </a:pPr>
            <a:r>
              <a:rPr lang="en-US"/>
              <a:t>Santa Rosa had the highest number of providers (18 in total) reporting open spaces.</a:t>
            </a:r>
            <a:endParaRPr/>
          </a:p>
          <a:p>
            <a:pPr indent="0" lvl="0" marL="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AutoNum type="arabicPeriod"/>
            </a:pPr>
            <a:r>
              <a:rPr lang="en-US"/>
              <a:t>Significant unfilled capacity exists across the region</a:t>
            </a:r>
            <a:endParaRPr/>
          </a:p>
          <a:p>
            <a:pPr indent="-298450" lvl="1" marL="914400" rtl="0" algn="l">
              <a:lnSpc>
                <a:spcPct val="100000"/>
              </a:lnSpc>
              <a:spcBef>
                <a:spcPts val="0"/>
              </a:spcBef>
              <a:spcAft>
                <a:spcPts val="0"/>
              </a:spcAft>
              <a:buSzPts val="1100"/>
              <a:buAutoNum type="alphaLcPeriod"/>
            </a:pPr>
            <a:r>
              <a:rPr lang="en-US"/>
              <a:t>Out of 22 providers, 12 (55%) reported needing to fill 4 or more spaces.</a:t>
            </a:r>
            <a:endParaRPr/>
          </a:p>
          <a:p>
            <a:pPr indent="-298450" lvl="1" marL="914400" rtl="0" algn="l">
              <a:lnSpc>
                <a:spcPct val="100000"/>
              </a:lnSpc>
              <a:spcBef>
                <a:spcPts val="0"/>
              </a:spcBef>
              <a:spcAft>
                <a:spcPts val="0"/>
              </a:spcAft>
              <a:buSzPts val="1100"/>
              <a:buAutoNum type="alphaLcPeriod"/>
            </a:pPr>
            <a:r>
              <a:rPr lang="en-US"/>
              <a:t>This suggests that over half of the participating providers are operating significantly below capacity, potentially impacting financial sustainability.</a:t>
            </a:r>
            <a:endParaRPr/>
          </a:p>
          <a:p>
            <a:pPr indent="-298450" lvl="0" marL="457200" rtl="0" algn="l">
              <a:lnSpc>
                <a:spcPct val="100000"/>
              </a:lnSpc>
              <a:spcBef>
                <a:spcPts val="0"/>
              </a:spcBef>
              <a:spcAft>
                <a:spcPts val="0"/>
              </a:spcAft>
              <a:buSzPts val="1100"/>
              <a:buAutoNum type="arabicPeriod"/>
            </a:pPr>
            <a:r>
              <a:rPr lang="en-US"/>
              <a:t>Most providers are operating below capacity</a:t>
            </a:r>
            <a:endParaRPr/>
          </a:p>
          <a:p>
            <a:pPr indent="-298450" lvl="1" marL="914400" rtl="0" algn="l">
              <a:lnSpc>
                <a:spcPct val="100000"/>
              </a:lnSpc>
              <a:spcBef>
                <a:spcPts val="0"/>
              </a:spcBef>
              <a:spcAft>
                <a:spcPts val="0"/>
              </a:spcAft>
              <a:buSzPts val="1100"/>
              <a:buAutoNum type="alphaLcPeriod"/>
            </a:pPr>
            <a:r>
              <a:rPr lang="en-US"/>
              <a:t>Only 5 providers (23%) reported needing to fill just 1 space, suggesting most are not nearing full enrollment.</a:t>
            </a:r>
            <a:endParaRPr/>
          </a:p>
          <a:p>
            <a:pPr indent="-298450" lvl="1" marL="914400" rtl="0" algn="l">
              <a:lnSpc>
                <a:spcPct val="100000"/>
              </a:lnSpc>
              <a:spcBef>
                <a:spcPts val="0"/>
              </a:spcBef>
              <a:spcAft>
                <a:spcPts val="0"/>
              </a:spcAft>
              <a:buSzPts val="1100"/>
              <a:buAutoNum type="alphaLcPeriod"/>
            </a:pPr>
            <a:r>
              <a:rPr lang="en-US"/>
              <a:t>The remaining 77% (17 providers) need to fill 2 or more spaces, with a majority needing 4 or more.</a:t>
            </a:r>
            <a:endParaRPr/>
          </a:p>
          <a:p>
            <a:pPr indent="-298450" lvl="0" marL="457200" rtl="0" algn="l">
              <a:lnSpc>
                <a:spcPct val="100000"/>
              </a:lnSpc>
              <a:spcBef>
                <a:spcPts val="0"/>
              </a:spcBef>
              <a:spcAft>
                <a:spcPts val="0"/>
              </a:spcAft>
              <a:buSzPts val="1100"/>
              <a:buAutoNum type="arabicPeriod"/>
            </a:pPr>
            <a:r>
              <a:rPr lang="en-US"/>
              <a:t>Santa Rosa represents the largest share of reported need</a:t>
            </a:r>
            <a:endParaRPr/>
          </a:p>
          <a:p>
            <a:pPr indent="-298450" lvl="1" marL="914400" rtl="0" algn="l">
              <a:lnSpc>
                <a:spcPct val="100000"/>
              </a:lnSpc>
              <a:spcBef>
                <a:spcPts val="0"/>
              </a:spcBef>
              <a:spcAft>
                <a:spcPts val="0"/>
              </a:spcAft>
              <a:buSzPts val="1100"/>
              <a:buAutoNum type="alphaLcPeriod"/>
            </a:pPr>
            <a:r>
              <a:rPr lang="en-US"/>
              <a:t>18 of the 22 providers (82%) are located in Santa Rosa.</a:t>
            </a:r>
            <a:endParaRPr/>
          </a:p>
          <a:p>
            <a:pPr indent="-298450" lvl="1" marL="914400" rtl="0" algn="l">
              <a:lnSpc>
                <a:spcPct val="100000"/>
              </a:lnSpc>
              <a:spcBef>
                <a:spcPts val="0"/>
              </a:spcBef>
              <a:spcAft>
                <a:spcPts val="0"/>
              </a:spcAft>
              <a:buSzPts val="1100"/>
              <a:buAutoNum type="alphaLcPeriod"/>
            </a:pPr>
            <a:r>
              <a:rPr lang="en-US"/>
              <a:t>Collectively, Santa Rosa providers reported 82 open enrollment spaces, accounting for the bulk of the regional total.</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g33d48829a38_0_0: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p:spPr>
      </p:sp>
      <p:sp>
        <p:nvSpPr>
          <p:cNvPr id="875" name="Google Shape;875;g33d48829a38_0_0:notes"/>
          <p:cNvSpPr txBox="1"/>
          <p:nvPr>
            <p:ph idx="1" type="body"/>
          </p:nvPr>
        </p:nvSpPr>
        <p:spPr>
          <a:xfrm>
            <a:off x="975350" y="2606025"/>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how many people, key themes, and pictures from event</a:t>
            </a:r>
            <a:endParaRPr/>
          </a:p>
          <a:p>
            <a:pPr indent="-298450" lvl="0" marL="457200" rtl="0" algn="l">
              <a:spcBef>
                <a:spcPts val="0"/>
              </a:spcBef>
              <a:spcAft>
                <a:spcPts val="0"/>
              </a:spcAft>
              <a:buSzPts val="1100"/>
              <a:buChar char="●"/>
            </a:pPr>
            <a:r>
              <a:rPr lang="en-US"/>
              <a:t>~60 Participants</a:t>
            </a:r>
            <a:endParaRPr/>
          </a:p>
          <a:p>
            <a:pPr indent="-298450" lvl="0" marL="457200" rtl="0" algn="l">
              <a:spcBef>
                <a:spcPts val="0"/>
              </a:spcBef>
              <a:spcAft>
                <a:spcPts val="0"/>
              </a:spcAft>
              <a:buSzPts val="1100"/>
              <a:buChar char="●"/>
            </a:pPr>
            <a:r>
              <a:rPr lang="en-US"/>
              <a:t>Center, Home-Based providers, and Alternative Setting Providers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2" name="Shape 882"/>
        <p:cNvGrpSpPr/>
        <p:nvPr/>
      </p:nvGrpSpPr>
      <p:grpSpPr>
        <a:xfrm>
          <a:off x="0" y="0"/>
          <a:ext cx="0" cy="0"/>
          <a:chOff x="0" y="0"/>
          <a:chExt cx="0" cy="0"/>
        </a:xfrm>
      </p:grpSpPr>
      <p:sp>
        <p:nvSpPr>
          <p:cNvPr id="883" name="Google Shape;883;g36ae9f6f816_0_1134: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4" name="Google Shape;884;g36ae9f6f816_0_1134: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Access:</a:t>
            </a:r>
            <a:endParaRPr/>
          </a:p>
          <a:p>
            <a:pPr indent="-298450" lvl="0" marL="457200" rtl="0" algn="l">
              <a:lnSpc>
                <a:spcPct val="100000"/>
              </a:lnSpc>
              <a:spcBef>
                <a:spcPts val="0"/>
              </a:spcBef>
              <a:spcAft>
                <a:spcPts val="0"/>
              </a:spcAft>
              <a:buSzPts val="1100"/>
              <a:buChar char="●"/>
            </a:pPr>
            <a:r>
              <a:rPr lang="en-US"/>
              <a:t>Universal High-Quality Care</a:t>
            </a:r>
            <a:endParaRPr/>
          </a:p>
          <a:p>
            <a:pPr indent="-298450" lvl="0" marL="457200" rtl="0" algn="l">
              <a:lnSpc>
                <a:spcPct val="100000"/>
              </a:lnSpc>
              <a:spcBef>
                <a:spcPts val="0"/>
              </a:spcBef>
              <a:spcAft>
                <a:spcPts val="0"/>
              </a:spcAft>
              <a:buSzPts val="1100"/>
              <a:buChar char="●"/>
            </a:pPr>
            <a:r>
              <a:rPr lang="en-US"/>
              <a:t>Family Scholarships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Workforce:</a:t>
            </a:r>
            <a:endParaRPr/>
          </a:p>
          <a:p>
            <a:pPr indent="-298450" lvl="0" marL="457200" rtl="0" algn="l">
              <a:lnSpc>
                <a:spcPct val="100000"/>
              </a:lnSpc>
              <a:spcBef>
                <a:spcPts val="0"/>
              </a:spcBef>
              <a:spcAft>
                <a:spcPts val="0"/>
              </a:spcAft>
              <a:buSzPts val="1100"/>
              <a:buChar char="●"/>
            </a:pPr>
            <a:r>
              <a:rPr lang="en-US"/>
              <a:t>Wages - Funding the subsidy care gap to account for the true cost of care; especially for infant and toddler care; higher salaries to adjust to SoCo’s living costs.</a:t>
            </a:r>
            <a:endParaRPr/>
          </a:p>
          <a:p>
            <a:pPr indent="-298450" lvl="0" marL="457200" rtl="0" algn="l">
              <a:lnSpc>
                <a:spcPct val="100000"/>
              </a:lnSpc>
              <a:spcBef>
                <a:spcPts val="0"/>
              </a:spcBef>
              <a:spcAft>
                <a:spcPts val="0"/>
              </a:spcAft>
              <a:buSzPts val="1100"/>
              <a:buChar char="●"/>
            </a:pPr>
            <a:r>
              <a:rPr lang="en-US"/>
              <a:t>Benefits - Retirement, sick pay, paid time off, insurance</a:t>
            </a:r>
            <a:endParaRPr/>
          </a:p>
          <a:p>
            <a:pPr indent="-298450" lvl="0" marL="457200" rtl="0" algn="l">
              <a:lnSpc>
                <a:spcPct val="100000"/>
              </a:lnSpc>
              <a:spcBef>
                <a:spcPts val="0"/>
              </a:spcBef>
              <a:spcAft>
                <a:spcPts val="0"/>
              </a:spcAft>
              <a:buSzPts val="1100"/>
              <a:buChar char="●"/>
            </a:pPr>
            <a:r>
              <a:rPr lang="en-US"/>
              <a:t>Substitute Pool</a:t>
            </a:r>
            <a:endParaRPr/>
          </a:p>
          <a:p>
            <a:pPr indent="-298450" lvl="0" marL="457200" rtl="0" algn="l">
              <a:lnSpc>
                <a:spcPct val="100000"/>
              </a:lnSpc>
              <a:spcBef>
                <a:spcPts val="0"/>
              </a:spcBef>
              <a:spcAft>
                <a:spcPts val="0"/>
              </a:spcAft>
              <a:buSzPts val="1100"/>
              <a:buChar char="●"/>
            </a:pPr>
            <a:r>
              <a:rPr lang="en-US"/>
              <a:t>Funding for floating staff at centers and assistants in FCCHs</a:t>
            </a:r>
            <a:endParaRPr/>
          </a:p>
          <a:p>
            <a:pPr indent="-298450" lvl="0" marL="457200" rtl="0" algn="l">
              <a:lnSpc>
                <a:spcPct val="100000"/>
              </a:lnSpc>
              <a:spcBef>
                <a:spcPts val="0"/>
              </a:spcBef>
              <a:spcAft>
                <a:spcPts val="0"/>
              </a:spcAft>
              <a:buSzPts val="1100"/>
              <a:buChar char="●"/>
            </a:pPr>
            <a:r>
              <a:rPr lang="en-US"/>
              <a:t>Education - Free courses/paid tuition or scholarships; coursework to better prepare for serving students with disabilities; </a:t>
            </a:r>
            <a:endParaRPr/>
          </a:p>
          <a:p>
            <a:pPr indent="-298450" lvl="0" marL="457200" rtl="0" algn="l">
              <a:lnSpc>
                <a:spcPct val="100000"/>
              </a:lnSpc>
              <a:spcBef>
                <a:spcPts val="0"/>
              </a:spcBef>
              <a:spcAft>
                <a:spcPts val="0"/>
              </a:spcAft>
              <a:buSzPts val="1100"/>
              <a:buChar char="●"/>
            </a:pPr>
            <a:r>
              <a:rPr lang="en-US"/>
              <a:t>Increase and retain the workforce -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Support for High-Quality:</a:t>
            </a:r>
            <a:endParaRPr/>
          </a:p>
          <a:p>
            <a:pPr indent="-298450" lvl="0" marL="457200" rtl="0" algn="l">
              <a:lnSpc>
                <a:spcPct val="100000"/>
              </a:lnSpc>
              <a:spcBef>
                <a:spcPts val="0"/>
              </a:spcBef>
              <a:spcAft>
                <a:spcPts val="0"/>
              </a:spcAft>
              <a:buSzPts val="1100"/>
              <a:buChar char="●"/>
            </a:pPr>
            <a:r>
              <a:rPr lang="en-US"/>
              <a:t>Local food program</a:t>
            </a:r>
            <a:endParaRPr/>
          </a:p>
          <a:p>
            <a:pPr indent="-298450" lvl="0" marL="457200" rtl="0" algn="l">
              <a:lnSpc>
                <a:spcPct val="100000"/>
              </a:lnSpc>
              <a:spcBef>
                <a:spcPts val="0"/>
              </a:spcBef>
              <a:spcAft>
                <a:spcPts val="0"/>
              </a:spcAft>
              <a:buSzPts val="1100"/>
              <a:buChar char="●"/>
            </a:pPr>
            <a:r>
              <a:rPr lang="en-US"/>
              <a:t>Supporting children with disabilities</a:t>
            </a:r>
            <a:endParaRPr/>
          </a:p>
          <a:p>
            <a:pPr indent="-298450" lvl="0" marL="457200" rtl="0" algn="l">
              <a:lnSpc>
                <a:spcPct val="100000"/>
              </a:lnSpc>
              <a:spcBef>
                <a:spcPts val="0"/>
              </a:spcBef>
              <a:spcAft>
                <a:spcPts val="0"/>
              </a:spcAft>
              <a:buSzPts val="1100"/>
              <a:buChar char="●"/>
            </a:pPr>
            <a:r>
              <a:rPr lang="en-US"/>
              <a:t>Coaching and mentorship opportunities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Facilities &amp; Learning Environments:</a:t>
            </a:r>
            <a:endParaRPr/>
          </a:p>
          <a:p>
            <a:pPr indent="-298450" lvl="0" marL="457200" rtl="0" algn="l">
              <a:lnSpc>
                <a:spcPct val="100000"/>
              </a:lnSpc>
              <a:spcBef>
                <a:spcPts val="0"/>
              </a:spcBef>
              <a:spcAft>
                <a:spcPts val="0"/>
              </a:spcAft>
              <a:buSzPts val="1100"/>
              <a:buChar char="●"/>
            </a:pPr>
            <a:r>
              <a:rPr lang="en-US"/>
              <a:t>Grants for facility improvements</a:t>
            </a:r>
            <a:endParaRPr/>
          </a:p>
          <a:p>
            <a:pPr indent="-298450" lvl="0" marL="457200" rtl="0" algn="l">
              <a:lnSpc>
                <a:spcPct val="100000"/>
              </a:lnSpc>
              <a:spcBef>
                <a:spcPts val="0"/>
              </a:spcBef>
              <a:spcAft>
                <a:spcPts val="0"/>
              </a:spcAft>
              <a:buSzPts val="1100"/>
              <a:buChar char="●"/>
            </a:pPr>
            <a:r>
              <a:rPr lang="en-US"/>
              <a:t>Challenges with leasing spaces</a:t>
            </a:r>
            <a:endParaRPr/>
          </a:p>
          <a:p>
            <a:pPr indent="0" lvl="0" marL="45720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Wrap-around Family Supports: </a:t>
            </a:r>
            <a:endParaRPr/>
          </a:p>
          <a:p>
            <a:pPr indent="-298450" lvl="0" marL="457200" rtl="0" algn="l">
              <a:lnSpc>
                <a:spcPct val="100000"/>
              </a:lnSpc>
              <a:spcBef>
                <a:spcPts val="0"/>
              </a:spcBef>
              <a:spcAft>
                <a:spcPts val="0"/>
              </a:spcAft>
              <a:buSzPts val="1100"/>
              <a:buChar char="●"/>
            </a:pPr>
            <a:r>
              <a:rPr lang="en-US"/>
              <a:t>Support with basic resources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Respect and Recognition</a:t>
            </a:r>
            <a:endParaRPr/>
          </a:p>
          <a:p>
            <a:pPr indent="-298450" lvl="0" marL="457200" rtl="0" algn="l">
              <a:lnSpc>
                <a:spcPct val="100000"/>
              </a:lnSpc>
              <a:spcBef>
                <a:spcPts val="0"/>
              </a:spcBef>
              <a:spcAft>
                <a:spcPts val="0"/>
              </a:spcAft>
              <a:buSzPts val="1100"/>
              <a:buChar char="●"/>
            </a:pPr>
            <a:r>
              <a:rPr lang="en-US"/>
              <a:t>Feeling valued and recognized as an educator</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QC Consortium - Designing an Equitable ECE Workforce Pipeline for Sonoma County</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3" name="Shape 893"/>
        <p:cNvGrpSpPr/>
        <p:nvPr/>
      </p:nvGrpSpPr>
      <p:grpSpPr>
        <a:xfrm>
          <a:off x="0" y="0"/>
          <a:ext cx="0" cy="0"/>
          <a:chOff x="0" y="0"/>
          <a:chExt cx="0" cy="0"/>
        </a:xfrm>
      </p:grpSpPr>
      <p:sp>
        <p:nvSpPr>
          <p:cNvPr id="894" name="Google Shape;894;g33d48829a38_1_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5" name="Google Shape;895;g33d48829a38_1_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a:t>Leslie</a:t>
            </a:r>
            <a:endParaRPr b="1"/>
          </a:p>
          <a:p>
            <a:pPr indent="0" lvl="0" marL="0" rtl="0" algn="l">
              <a:lnSpc>
                <a:spcPct val="100000"/>
              </a:lnSpc>
              <a:spcBef>
                <a:spcPts val="0"/>
              </a:spcBef>
              <a:spcAft>
                <a:spcPts val="0"/>
              </a:spcAft>
              <a:buSzPts val="1100"/>
              <a:buNone/>
            </a:pPr>
            <a:r>
              <a:rPr lang="en-US"/>
              <a:t>Access:</a:t>
            </a:r>
            <a:endParaRPr/>
          </a:p>
          <a:p>
            <a:pPr indent="-298450" lvl="0" marL="457200" rtl="0" algn="l">
              <a:lnSpc>
                <a:spcPct val="100000"/>
              </a:lnSpc>
              <a:spcBef>
                <a:spcPts val="0"/>
              </a:spcBef>
              <a:spcAft>
                <a:spcPts val="0"/>
              </a:spcAft>
              <a:buSzPts val="1100"/>
              <a:buChar char="●"/>
            </a:pPr>
            <a:r>
              <a:rPr lang="en-US"/>
              <a:t>Universal High-Quality Care</a:t>
            </a:r>
            <a:endParaRPr/>
          </a:p>
          <a:p>
            <a:pPr indent="-298450" lvl="0" marL="457200" rtl="0" algn="l">
              <a:lnSpc>
                <a:spcPct val="100000"/>
              </a:lnSpc>
              <a:spcBef>
                <a:spcPts val="0"/>
              </a:spcBef>
              <a:spcAft>
                <a:spcPts val="0"/>
              </a:spcAft>
              <a:buSzPts val="1100"/>
              <a:buChar char="●"/>
            </a:pPr>
            <a:r>
              <a:rPr lang="en-US"/>
              <a:t>Family Scholarships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Workforce:</a:t>
            </a:r>
            <a:endParaRPr/>
          </a:p>
          <a:p>
            <a:pPr indent="-298450" lvl="0" marL="457200" rtl="0" algn="l">
              <a:lnSpc>
                <a:spcPct val="100000"/>
              </a:lnSpc>
              <a:spcBef>
                <a:spcPts val="0"/>
              </a:spcBef>
              <a:spcAft>
                <a:spcPts val="0"/>
              </a:spcAft>
              <a:buSzPts val="1100"/>
              <a:buChar char="●"/>
            </a:pPr>
            <a:r>
              <a:rPr lang="en-US"/>
              <a:t>Wages - Funding the subsidy care gap to account for the true cost of care; especially for infant and toddler care; higher salaries to adjust to SoCo’s living costs.</a:t>
            </a:r>
            <a:endParaRPr/>
          </a:p>
          <a:p>
            <a:pPr indent="-298450" lvl="0" marL="457200" rtl="0" algn="l">
              <a:lnSpc>
                <a:spcPct val="100000"/>
              </a:lnSpc>
              <a:spcBef>
                <a:spcPts val="0"/>
              </a:spcBef>
              <a:spcAft>
                <a:spcPts val="0"/>
              </a:spcAft>
              <a:buSzPts val="1100"/>
              <a:buChar char="●"/>
            </a:pPr>
            <a:r>
              <a:rPr lang="en-US"/>
              <a:t>Benefits - Retirement, sick pay, paid time off, insurance</a:t>
            </a:r>
            <a:endParaRPr/>
          </a:p>
          <a:p>
            <a:pPr indent="-298450" lvl="0" marL="457200" rtl="0" algn="l">
              <a:lnSpc>
                <a:spcPct val="100000"/>
              </a:lnSpc>
              <a:spcBef>
                <a:spcPts val="0"/>
              </a:spcBef>
              <a:spcAft>
                <a:spcPts val="0"/>
              </a:spcAft>
              <a:buSzPts val="1100"/>
              <a:buChar char="●"/>
            </a:pPr>
            <a:r>
              <a:rPr lang="en-US"/>
              <a:t>Substitute Pool</a:t>
            </a:r>
            <a:endParaRPr/>
          </a:p>
          <a:p>
            <a:pPr indent="-298450" lvl="0" marL="457200" rtl="0" algn="l">
              <a:lnSpc>
                <a:spcPct val="100000"/>
              </a:lnSpc>
              <a:spcBef>
                <a:spcPts val="0"/>
              </a:spcBef>
              <a:spcAft>
                <a:spcPts val="0"/>
              </a:spcAft>
              <a:buSzPts val="1100"/>
              <a:buChar char="●"/>
            </a:pPr>
            <a:r>
              <a:rPr lang="en-US"/>
              <a:t>Funding for floating staff at centers and assistants in FCCHs</a:t>
            </a:r>
            <a:endParaRPr/>
          </a:p>
          <a:p>
            <a:pPr indent="-298450" lvl="0" marL="457200" rtl="0" algn="l">
              <a:lnSpc>
                <a:spcPct val="100000"/>
              </a:lnSpc>
              <a:spcBef>
                <a:spcPts val="0"/>
              </a:spcBef>
              <a:spcAft>
                <a:spcPts val="0"/>
              </a:spcAft>
              <a:buSzPts val="1100"/>
              <a:buChar char="●"/>
            </a:pPr>
            <a:r>
              <a:rPr lang="en-US"/>
              <a:t>Education - Free courses/paid tuition or scholarships; coursework to better prepare for serving students with disabilities; </a:t>
            </a:r>
            <a:endParaRPr/>
          </a:p>
          <a:p>
            <a:pPr indent="-298450" lvl="0" marL="457200" rtl="0" algn="l">
              <a:lnSpc>
                <a:spcPct val="100000"/>
              </a:lnSpc>
              <a:spcBef>
                <a:spcPts val="0"/>
              </a:spcBef>
              <a:spcAft>
                <a:spcPts val="0"/>
              </a:spcAft>
              <a:buSzPts val="1100"/>
              <a:buChar char="●"/>
            </a:pPr>
            <a:r>
              <a:rPr lang="en-US"/>
              <a:t>Increase and retain the workforce -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Support for High-Quality:</a:t>
            </a:r>
            <a:endParaRPr/>
          </a:p>
          <a:p>
            <a:pPr indent="-298450" lvl="0" marL="457200" rtl="0" algn="l">
              <a:lnSpc>
                <a:spcPct val="100000"/>
              </a:lnSpc>
              <a:spcBef>
                <a:spcPts val="0"/>
              </a:spcBef>
              <a:spcAft>
                <a:spcPts val="0"/>
              </a:spcAft>
              <a:buSzPts val="1100"/>
              <a:buChar char="●"/>
            </a:pPr>
            <a:r>
              <a:rPr lang="en-US"/>
              <a:t>Local food program</a:t>
            </a:r>
            <a:endParaRPr/>
          </a:p>
          <a:p>
            <a:pPr indent="-298450" lvl="0" marL="457200" rtl="0" algn="l">
              <a:lnSpc>
                <a:spcPct val="100000"/>
              </a:lnSpc>
              <a:spcBef>
                <a:spcPts val="0"/>
              </a:spcBef>
              <a:spcAft>
                <a:spcPts val="0"/>
              </a:spcAft>
              <a:buSzPts val="1100"/>
              <a:buChar char="●"/>
            </a:pPr>
            <a:r>
              <a:rPr lang="en-US"/>
              <a:t>Supporting children with disabilities</a:t>
            </a:r>
            <a:endParaRPr/>
          </a:p>
          <a:p>
            <a:pPr indent="-298450" lvl="0" marL="457200" rtl="0" algn="l">
              <a:lnSpc>
                <a:spcPct val="100000"/>
              </a:lnSpc>
              <a:spcBef>
                <a:spcPts val="0"/>
              </a:spcBef>
              <a:spcAft>
                <a:spcPts val="0"/>
              </a:spcAft>
              <a:buSzPts val="1100"/>
              <a:buChar char="●"/>
            </a:pPr>
            <a:r>
              <a:rPr lang="en-US"/>
              <a:t>Coaching and mentorship opportunities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Facilities &amp; Learning Environments:</a:t>
            </a:r>
            <a:endParaRPr/>
          </a:p>
          <a:p>
            <a:pPr indent="-298450" lvl="0" marL="457200" rtl="0" algn="l">
              <a:lnSpc>
                <a:spcPct val="100000"/>
              </a:lnSpc>
              <a:spcBef>
                <a:spcPts val="0"/>
              </a:spcBef>
              <a:spcAft>
                <a:spcPts val="0"/>
              </a:spcAft>
              <a:buSzPts val="1100"/>
              <a:buChar char="●"/>
            </a:pPr>
            <a:r>
              <a:rPr lang="en-US"/>
              <a:t>Grants for facility improvements</a:t>
            </a:r>
            <a:endParaRPr/>
          </a:p>
          <a:p>
            <a:pPr indent="-298450" lvl="0" marL="457200" rtl="0" algn="l">
              <a:lnSpc>
                <a:spcPct val="100000"/>
              </a:lnSpc>
              <a:spcBef>
                <a:spcPts val="0"/>
              </a:spcBef>
              <a:spcAft>
                <a:spcPts val="0"/>
              </a:spcAft>
              <a:buSzPts val="1100"/>
              <a:buChar char="●"/>
            </a:pPr>
            <a:r>
              <a:rPr lang="en-US"/>
              <a:t>Challenges with leasing spaces</a:t>
            </a:r>
            <a:endParaRPr/>
          </a:p>
          <a:p>
            <a:pPr indent="0" lvl="0" marL="45720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Wrap-around Family Supports: </a:t>
            </a:r>
            <a:endParaRPr/>
          </a:p>
          <a:p>
            <a:pPr indent="-298450" lvl="0" marL="457200" rtl="0" algn="l">
              <a:lnSpc>
                <a:spcPct val="100000"/>
              </a:lnSpc>
              <a:spcBef>
                <a:spcPts val="0"/>
              </a:spcBef>
              <a:spcAft>
                <a:spcPts val="0"/>
              </a:spcAft>
              <a:buSzPts val="1100"/>
              <a:buChar char="●"/>
            </a:pPr>
            <a:r>
              <a:rPr lang="en-US"/>
              <a:t>Support with basic resources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Respect and Recognition</a:t>
            </a:r>
            <a:endParaRPr/>
          </a:p>
          <a:p>
            <a:pPr indent="-298450" lvl="0" marL="457200" rtl="0" algn="l">
              <a:lnSpc>
                <a:spcPct val="100000"/>
              </a:lnSpc>
              <a:spcBef>
                <a:spcPts val="0"/>
              </a:spcBef>
              <a:spcAft>
                <a:spcPts val="0"/>
              </a:spcAft>
              <a:buSzPts val="1100"/>
              <a:buChar char="●"/>
            </a:pPr>
            <a:r>
              <a:rPr lang="en-US"/>
              <a:t>Feeling valued and recognized as an educator</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QC Consortium - Designing an Equitable ECE Workforce Pipeline for Sonoma County</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4" name="Shape 904"/>
        <p:cNvGrpSpPr/>
        <p:nvPr/>
      </p:nvGrpSpPr>
      <p:grpSpPr>
        <a:xfrm>
          <a:off x="0" y="0"/>
          <a:ext cx="0" cy="0"/>
          <a:chOff x="0" y="0"/>
          <a:chExt cx="0" cy="0"/>
        </a:xfrm>
      </p:grpSpPr>
      <p:sp>
        <p:nvSpPr>
          <p:cNvPr id="905" name="Google Shape;905;g36ae9f6f816_0_541: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906" name="Google Shape;906;g36ae9f6f816_0_541: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Clr>
                <a:srgbClr val="3F4142"/>
              </a:buClr>
              <a:buSzPts val="1200"/>
              <a:buFont typeface="Libre Franklin"/>
              <a:buChar char="●"/>
            </a:pPr>
            <a:r>
              <a:rPr lang="en-US" sz="1200">
                <a:solidFill>
                  <a:srgbClr val="3F4142"/>
                </a:solidFill>
                <a:latin typeface="Libre Franklin"/>
                <a:ea typeface="Libre Franklin"/>
                <a:cs typeface="Libre Franklin"/>
                <a:sym typeface="Libre Franklin"/>
              </a:rPr>
              <a:t>Topic Focus: Equitable Access to Quality ECE</a:t>
            </a:r>
            <a:endParaRPr sz="1200">
              <a:solidFill>
                <a:srgbClr val="3F4142"/>
              </a:solidFill>
              <a:latin typeface="Libre Franklin"/>
              <a:ea typeface="Libre Franklin"/>
              <a:cs typeface="Libre Franklin"/>
              <a:sym typeface="Libre Franklin"/>
            </a:endParaRPr>
          </a:p>
          <a:p>
            <a:pPr indent="-304800" lvl="0" marL="457200" rtl="0" algn="l">
              <a:spcBef>
                <a:spcPts val="0"/>
              </a:spcBef>
              <a:spcAft>
                <a:spcPts val="0"/>
              </a:spcAft>
              <a:buClr>
                <a:srgbClr val="3F4142"/>
              </a:buClr>
              <a:buSzPts val="1200"/>
              <a:buFont typeface="Libre Franklin"/>
              <a:buChar char="●"/>
            </a:pPr>
            <a:r>
              <a:rPr lang="en-US" sz="1200">
                <a:solidFill>
                  <a:srgbClr val="3F4142"/>
                </a:solidFill>
                <a:latin typeface="Libre Franklin"/>
                <a:ea typeface="Libre Franklin"/>
                <a:cs typeface="Libre Franklin"/>
                <a:sym typeface="Libre Franklin"/>
              </a:rPr>
              <a:t>Understanding what “Equitable Access” means in  ECE</a:t>
            </a:r>
            <a:endParaRPr sz="1200">
              <a:solidFill>
                <a:srgbClr val="3F4142"/>
              </a:solidFill>
              <a:latin typeface="Libre Franklin"/>
              <a:ea typeface="Libre Franklin"/>
              <a:cs typeface="Libre Franklin"/>
              <a:sym typeface="Libre Franklin"/>
            </a:endParaRPr>
          </a:p>
          <a:p>
            <a:pPr indent="-304800" lvl="0" marL="457200" rtl="0" algn="l">
              <a:spcBef>
                <a:spcPts val="0"/>
              </a:spcBef>
              <a:spcAft>
                <a:spcPts val="0"/>
              </a:spcAft>
              <a:buClr>
                <a:srgbClr val="3F4142"/>
              </a:buClr>
              <a:buSzPts val="1200"/>
              <a:buFont typeface="Libre Franklin"/>
              <a:buChar char="●"/>
            </a:pPr>
            <a:r>
              <a:rPr lang="en-US" sz="1200">
                <a:solidFill>
                  <a:srgbClr val="3F4142"/>
                </a:solidFill>
                <a:latin typeface="Libre Franklin"/>
                <a:ea typeface="Libre Franklin"/>
                <a:cs typeface="Libre Franklin"/>
                <a:sym typeface="Libre Franklin"/>
              </a:rPr>
              <a:t>Indicators of ECE capacity, utilization, and quality </a:t>
            </a:r>
            <a:endParaRPr sz="1200">
              <a:solidFill>
                <a:srgbClr val="3F4142"/>
              </a:solidFill>
              <a:latin typeface="Libre Franklin"/>
              <a:ea typeface="Libre Franklin"/>
              <a:cs typeface="Libre Franklin"/>
              <a:sym typeface="Libre Franklin"/>
            </a:endParaRPr>
          </a:p>
          <a:p>
            <a:pPr indent="-304800" lvl="0" marL="457200" rtl="0" algn="l">
              <a:spcBef>
                <a:spcPts val="0"/>
              </a:spcBef>
              <a:spcAft>
                <a:spcPts val="0"/>
              </a:spcAft>
              <a:buClr>
                <a:srgbClr val="3F4142"/>
              </a:buClr>
              <a:buSzPts val="1200"/>
              <a:buFont typeface="Libre Franklin"/>
              <a:buChar char="●"/>
            </a:pPr>
            <a:r>
              <a:rPr lang="en-US" sz="1200">
                <a:solidFill>
                  <a:srgbClr val="3F4142"/>
                </a:solidFill>
                <a:latin typeface="Libre Franklin"/>
                <a:ea typeface="Libre Franklin"/>
                <a:cs typeface="Libre Franklin"/>
                <a:sym typeface="Libre Franklin"/>
              </a:rPr>
              <a:t>Share Back: What we have heard from Stakeholders</a:t>
            </a:r>
            <a:endParaRPr sz="1200">
              <a:solidFill>
                <a:srgbClr val="3F4142"/>
              </a:solidFill>
              <a:latin typeface="Libre Franklin"/>
              <a:ea typeface="Libre Franklin"/>
              <a:cs typeface="Libre Franklin"/>
              <a:sym typeface="Libre Franklin"/>
            </a:endParaRPr>
          </a:p>
          <a:p>
            <a:pPr indent="-304800" lvl="1" marL="914400" rtl="0" algn="l">
              <a:spcBef>
                <a:spcPts val="0"/>
              </a:spcBef>
              <a:spcAft>
                <a:spcPts val="0"/>
              </a:spcAft>
              <a:buClr>
                <a:srgbClr val="3F4142"/>
              </a:buClr>
              <a:buSzPts val="1200"/>
              <a:buFont typeface="Libre Franklin"/>
              <a:buChar char="○"/>
            </a:pPr>
            <a:r>
              <a:rPr lang="en-US" sz="1200">
                <a:solidFill>
                  <a:srgbClr val="3F4142"/>
                </a:solidFill>
                <a:latin typeface="Libre Franklin"/>
                <a:ea typeface="Libre Franklin"/>
                <a:cs typeface="Libre Franklin"/>
                <a:sym typeface="Libre Franklin"/>
              </a:rPr>
              <a:t>Recommendations from Early Learning Systems Investment workgroup and others</a:t>
            </a:r>
            <a:endParaRPr sz="1200">
              <a:solidFill>
                <a:srgbClr val="3F4142"/>
              </a:solidFill>
              <a:latin typeface="Libre Franklin"/>
              <a:ea typeface="Libre Franklin"/>
              <a:cs typeface="Libre Franklin"/>
              <a:sym typeface="Libre Franklin"/>
            </a:endParaRPr>
          </a:p>
          <a:p>
            <a:pPr indent="-304800" lvl="0" marL="457200" rtl="0" algn="l">
              <a:spcBef>
                <a:spcPts val="0"/>
              </a:spcBef>
              <a:spcAft>
                <a:spcPts val="0"/>
              </a:spcAft>
              <a:buClr>
                <a:srgbClr val="3F4142"/>
              </a:buClr>
              <a:buSzPts val="1200"/>
              <a:buFont typeface="Libre Franklin"/>
              <a:buChar char="●"/>
            </a:pPr>
            <a:r>
              <a:rPr lang="en-US" sz="1200">
                <a:solidFill>
                  <a:srgbClr val="3F4142"/>
                </a:solidFill>
                <a:latin typeface="Libre Franklin"/>
                <a:ea typeface="Libre Franklin"/>
                <a:cs typeface="Libre Franklin"/>
                <a:sym typeface="Libre Franklin"/>
              </a:rPr>
              <a:t>Action: Draft recommendations related to Equitable Access to High-Quality ECE</a:t>
            </a:r>
            <a:endParaRPr sz="70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 name="Shape 911"/>
        <p:cNvGrpSpPr/>
        <p:nvPr/>
      </p:nvGrpSpPr>
      <p:grpSpPr>
        <a:xfrm>
          <a:off x="0" y="0"/>
          <a:ext cx="0" cy="0"/>
          <a:chOff x="0" y="0"/>
          <a:chExt cx="0" cy="0"/>
        </a:xfrm>
      </p:grpSpPr>
      <p:sp>
        <p:nvSpPr>
          <p:cNvPr id="912" name="Google Shape;912;g36ae9f6f816_0_547: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913" name="Google Shape;913;g36ae9f6f816_0_547: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 name="Shape 918"/>
        <p:cNvGrpSpPr/>
        <p:nvPr/>
      </p:nvGrpSpPr>
      <p:grpSpPr>
        <a:xfrm>
          <a:off x="0" y="0"/>
          <a:ext cx="0" cy="0"/>
          <a:chOff x="0" y="0"/>
          <a:chExt cx="0" cy="0"/>
        </a:xfrm>
      </p:grpSpPr>
      <p:sp>
        <p:nvSpPr>
          <p:cNvPr id="919" name="Google Shape;919;g36ae9f6f816_0_553: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920" name="Google Shape;920;g36ae9f6f816_0_553: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4" name="Shape 924"/>
        <p:cNvGrpSpPr/>
        <p:nvPr/>
      </p:nvGrpSpPr>
      <p:grpSpPr>
        <a:xfrm>
          <a:off x="0" y="0"/>
          <a:ext cx="0" cy="0"/>
          <a:chOff x="0" y="0"/>
          <a:chExt cx="0" cy="0"/>
        </a:xfrm>
      </p:grpSpPr>
      <p:sp>
        <p:nvSpPr>
          <p:cNvPr id="925" name="Google Shape;925;g36ae9f6f816_0_558: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926" name="Google Shape;926;g36ae9f6f816_0_558: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2" name="Shape 762"/>
        <p:cNvGrpSpPr/>
        <p:nvPr/>
      </p:nvGrpSpPr>
      <p:grpSpPr>
        <a:xfrm>
          <a:off x="0" y="0"/>
          <a:ext cx="0" cy="0"/>
          <a:chOff x="0" y="0"/>
          <a:chExt cx="0" cy="0"/>
        </a:xfrm>
      </p:grpSpPr>
      <p:sp>
        <p:nvSpPr>
          <p:cNvPr id="763" name="Google Shape;763;g36ad3875b7e_0_6: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64" name="Google Shape;764;g36ad3875b7e_0_6: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3" name="Shape 933"/>
        <p:cNvGrpSpPr/>
        <p:nvPr/>
      </p:nvGrpSpPr>
      <p:grpSpPr>
        <a:xfrm>
          <a:off x="0" y="0"/>
          <a:ext cx="0" cy="0"/>
          <a:chOff x="0" y="0"/>
          <a:chExt cx="0" cy="0"/>
        </a:xfrm>
      </p:grpSpPr>
      <p:sp>
        <p:nvSpPr>
          <p:cNvPr id="934" name="Google Shape;934;g36ae9f6f816_0_566: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935" name="Google Shape;935;g36ae9f6f816_0_566: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g36ae9f6f816_0_571: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941" name="Google Shape;941;g36ae9f6f816_0_571: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000">
                <a:solidFill>
                  <a:schemeClr val="dk1"/>
                </a:solidFill>
                <a:latin typeface="Solway"/>
                <a:ea typeface="Solway"/>
                <a:cs typeface="Solway"/>
                <a:sym typeface="Solway"/>
              </a:rPr>
              <a:t>2 min</a:t>
            </a:r>
            <a:endParaRPr sz="1000">
              <a:solidFill>
                <a:schemeClr val="dk1"/>
              </a:solidFill>
              <a:latin typeface="Solway"/>
              <a:ea typeface="Solway"/>
              <a:cs typeface="Solway"/>
              <a:sym typeface="Solway"/>
            </a:endParaRPr>
          </a:p>
          <a:p>
            <a:pPr indent="0" lvl="0" marL="0" rtl="0" algn="l">
              <a:lnSpc>
                <a:spcPct val="115000"/>
              </a:lnSpc>
              <a:spcBef>
                <a:spcPts val="1200"/>
              </a:spcBef>
              <a:spcAft>
                <a:spcPts val="0"/>
              </a:spcAft>
              <a:buClr>
                <a:schemeClr val="dk1"/>
              </a:buClr>
              <a:buSzPts val="1100"/>
              <a:buFont typeface="Arial"/>
              <a:buNone/>
            </a:pPr>
            <a:r>
              <a:t/>
            </a:r>
            <a:endParaRPr sz="1000">
              <a:solidFill>
                <a:schemeClr val="dk1"/>
              </a:solidFill>
              <a:latin typeface="Solway"/>
              <a:ea typeface="Solway"/>
              <a:cs typeface="Solway"/>
              <a:sym typeface="Solway"/>
            </a:endParaRPr>
          </a:p>
          <a:p>
            <a:pPr indent="0" lvl="0" marL="0" rtl="0" algn="l">
              <a:lnSpc>
                <a:spcPct val="115000"/>
              </a:lnSpc>
              <a:spcBef>
                <a:spcPts val="1200"/>
              </a:spcBef>
              <a:spcAft>
                <a:spcPts val="0"/>
              </a:spcAft>
              <a:buClr>
                <a:schemeClr val="dk1"/>
              </a:buClr>
              <a:buSzPts val="1100"/>
              <a:buFont typeface="Arial"/>
              <a:buNone/>
            </a:pPr>
            <a:r>
              <a:rPr lang="en-US" sz="1000">
                <a:solidFill>
                  <a:schemeClr val="dk1"/>
                </a:solidFill>
                <a:latin typeface="Solway"/>
                <a:ea typeface="Solway"/>
                <a:cs typeface="Solway"/>
                <a:sym typeface="Solway"/>
              </a:rPr>
              <a:t>18/30</a:t>
            </a:r>
            <a:endParaRPr sz="1000">
              <a:solidFill>
                <a:schemeClr val="dk1"/>
              </a:solidFill>
              <a:latin typeface="Solway"/>
              <a:ea typeface="Solway"/>
              <a:cs typeface="Solway"/>
              <a:sym typeface="Solway"/>
            </a:endParaRPr>
          </a:p>
          <a:p>
            <a:pPr indent="0" lvl="0" marL="0" rtl="0" algn="l">
              <a:lnSpc>
                <a:spcPct val="115000"/>
              </a:lnSpc>
              <a:spcBef>
                <a:spcPts val="1200"/>
              </a:spcBef>
              <a:spcAft>
                <a:spcPts val="0"/>
              </a:spcAft>
              <a:buClr>
                <a:schemeClr val="dk1"/>
              </a:buClr>
              <a:buSzPts val="1100"/>
              <a:buFont typeface="Arial"/>
              <a:buNone/>
            </a:pPr>
            <a:r>
              <a:rPr lang="en-US" sz="1000">
                <a:solidFill>
                  <a:schemeClr val="dk1"/>
                </a:solidFill>
                <a:latin typeface="Solway"/>
                <a:ea typeface="Solway"/>
                <a:cs typeface="Solway"/>
                <a:sym typeface="Solway"/>
              </a:rPr>
              <a:t>Christina</a:t>
            </a:r>
            <a:endParaRPr sz="1000">
              <a:solidFill>
                <a:schemeClr val="dk1"/>
              </a:solidFill>
              <a:latin typeface="Solway"/>
              <a:ea typeface="Solway"/>
              <a:cs typeface="Solway"/>
              <a:sym typeface="Solway"/>
            </a:endParaRPr>
          </a:p>
          <a:p>
            <a:pPr indent="0" lvl="0" marL="0" rtl="0" algn="l">
              <a:lnSpc>
                <a:spcPct val="115000"/>
              </a:lnSpc>
              <a:spcBef>
                <a:spcPts val="1200"/>
              </a:spcBef>
              <a:spcAft>
                <a:spcPts val="0"/>
              </a:spcAft>
              <a:buClr>
                <a:schemeClr val="dk1"/>
              </a:buClr>
              <a:buSzPts val="1100"/>
              <a:buFont typeface="Arial"/>
              <a:buNone/>
            </a:pPr>
            <a:r>
              <a:rPr lang="en-US" sz="1000">
                <a:solidFill>
                  <a:schemeClr val="dk1"/>
                </a:solidFill>
                <a:latin typeface="Solway"/>
                <a:ea typeface="Solway"/>
                <a:cs typeface="Solway"/>
                <a:sym typeface="Solway"/>
              </a:rPr>
              <a:t>This slide is background information on TYPES OF CARE that may not be known by folks in the room who are not as familiar with early care and education</a:t>
            </a:r>
            <a:endParaRPr sz="1000">
              <a:solidFill>
                <a:schemeClr val="dk1"/>
              </a:solidFill>
              <a:latin typeface="Solway"/>
              <a:ea typeface="Solway"/>
              <a:cs typeface="Solway"/>
              <a:sym typeface="Solway"/>
            </a:endParaRPr>
          </a:p>
          <a:p>
            <a:pPr indent="0" lvl="0" marL="0" rtl="0" algn="l">
              <a:lnSpc>
                <a:spcPct val="115000"/>
              </a:lnSpc>
              <a:spcBef>
                <a:spcPts val="1200"/>
              </a:spcBef>
              <a:spcAft>
                <a:spcPts val="0"/>
              </a:spcAft>
              <a:buClr>
                <a:schemeClr val="dk1"/>
              </a:buClr>
              <a:buSzPts val="1100"/>
              <a:buFont typeface="Arial"/>
              <a:buNone/>
            </a:pPr>
            <a:r>
              <a:rPr lang="en-US" sz="1000">
                <a:solidFill>
                  <a:schemeClr val="dk1"/>
                </a:solidFill>
                <a:latin typeface="Solway"/>
                <a:ea typeface="Solway"/>
                <a:cs typeface="Solway"/>
                <a:sym typeface="Solway"/>
              </a:rPr>
              <a:t>You will see that we broke out district offered preK due to the lic differences - they do have guidelines and regulations of course but it is a little different than most other center based preschools</a:t>
            </a:r>
            <a:endParaRPr sz="1000">
              <a:solidFill>
                <a:schemeClr val="dk1"/>
              </a:solidFill>
              <a:latin typeface="Solway"/>
              <a:ea typeface="Solway"/>
              <a:cs typeface="Solway"/>
              <a:sym typeface="Solway"/>
            </a:endParaRPr>
          </a:p>
          <a:p>
            <a:pPr indent="0" lvl="0" marL="0" rtl="0" algn="l">
              <a:lnSpc>
                <a:spcPct val="115000"/>
              </a:lnSpc>
              <a:spcBef>
                <a:spcPts val="1200"/>
              </a:spcBef>
              <a:spcAft>
                <a:spcPts val="0"/>
              </a:spcAft>
              <a:buClr>
                <a:schemeClr val="dk1"/>
              </a:buClr>
              <a:buSzPts val="1100"/>
              <a:buFont typeface="Arial"/>
              <a:buNone/>
            </a:pPr>
            <a:r>
              <a:rPr lang="en-US" sz="1000">
                <a:solidFill>
                  <a:schemeClr val="dk1"/>
                </a:solidFill>
                <a:latin typeface="Solway"/>
                <a:ea typeface="Solway"/>
                <a:cs typeface="Solway"/>
                <a:sym typeface="Solway"/>
              </a:rPr>
              <a:t>For center based care, we mean programs such as Head Start and private centers </a:t>
            </a:r>
            <a:endParaRPr sz="1000">
              <a:solidFill>
                <a:schemeClr val="dk1"/>
              </a:solidFill>
              <a:latin typeface="Solway"/>
              <a:ea typeface="Solway"/>
              <a:cs typeface="Solway"/>
              <a:sym typeface="Solway"/>
            </a:endParaRPr>
          </a:p>
          <a:p>
            <a:pPr indent="0" lvl="0" marL="0" rtl="0" algn="l">
              <a:lnSpc>
                <a:spcPct val="115000"/>
              </a:lnSpc>
              <a:spcBef>
                <a:spcPts val="1200"/>
              </a:spcBef>
              <a:spcAft>
                <a:spcPts val="0"/>
              </a:spcAft>
              <a:buClr>
                <a:schemeClr val="dk1"/>
              </a:buClr>
              <a:buSzPts val="1100"/>
              <a:buFont typeface="Arial"/>
              <a:buNone/>
            </a:pPr>
            <a:r>
              <a:rPr lang="en-US" sz="1000">
                <a:solidFill>
                  <a:schemeClr val="dk1"/>
                </a:solidFill>
                <a:latin typeface="Solway"/>
                <a:ea typeface="Solway"/>
                <a:cs typeface="Solway"/>
                <a:sym typeface="Solway"/>
              </a:rPr>
              <a:t>Alternative Settings/Informal Care: </a:t>
            </a:r>
            <a:br>
              <a:rPr lang="en-US" sz="1000">
                <a:solidFill>
                  <a:schemeClr val="dk1"/>
                </a:solidFill>
                <a:latin typeface="Solway"/>
                <a:ea typeface="Solway"/>
                <a:cs typeface="Solway"/>
                <a:sym typeface="Solway"/>
              </a:rPr>
            </a:br>
            <a:r>
              <a:rPr lang="en-US" sz="1000">
                <a:solidFill>
                  <a:schemeClr val="dk1"/>
                </a:solidFill>
                <a:latin typeface="Solway"/>
                <a:ea typeface="Solway"/>
                <a:cs typeface="Solway"/>
                <a:sym typeface="Solway"/>
              </a:rPr>
              <a:t>Programming that is offered to support children’s development, but that does not require a license by the caregiver. Including but not limited to: </a:t>
            </a:r>
            <a:endParaRPr sz="1000">
              <a:solidFill>
                <a:schemeClr val="dk1"/>
              </a:solidFill>
              <a:latin typeface="Solway"/>
              <a:ea typeface="Solway"/>
              <a:cs typeface="Solway"/>
              <a:sym typeface="Solway"/>
            </a:endParaRPr>
          </a:p>
          <a:p>
            <a:pPr indent="-292100" lvl="0" marL="457200" rtl="0" algn="l">
              <a:lnSpc>
                <a:spcPct val="115000"/>
              </a:lnSpc>
              <a:spcBef>
                <a:spcPts val="1200"/>
              </a:spcBef>
              <a:spcAft>
                <a:spcPts val="0"/>
              </a:spcAft>
              <a:buClr>
                <a:srgbClr val="00AEEF"/>
              </a:buClr>
              <a:buSzPts val="1000"/>
              <a:buFont typeface="Solway"/>
              <a:buChar char="●"/>
            </a:pPr>
            <a:r>
              <a:rPr lang="en-US" sz="1000">
                <a:solidFill>
                  <a:schemeClr val="dk1"/>
                </a:solidFill>
                <a:latin typeface="Solway"/>
                <a:ea typeface="Solway"/>
                <a:cs typeface="Solway"/>
                <a:sym typeface="Solway"/>
              </a:rPr>
              <a:t>Parent/caregiver and child play groups</a:t>
            </a:r>
            <a:endParaRPr sz="1000">
              <a:solidFill>
                <a:schemeClr val="dk1"/>
              </a:solidFill>
              <a:latin typeface="Solway"/>
              <a:ea typeface="Solway"/>
              <a:cs typeface="Solway"/>
              <a:sym typeface="Solway"/>
            </a:endParaRPr>
          </a:p>
          <a:p>
            <a:pPr indent="-292100" lvl="0" marL="457200" rtl="0" algn="l">
              <a:lnSpc>
                <a:spcPct val="115000"/>
              </a:lnSpc>
              <a:spcBef>
                <a:spcPts val="1200"/>
              </a:spcBef>
              <a:spcAft>
                <a:spcPts val="0"/>
              </a:spcAft>
              <a:buClr>
                <a:srgbClr val="00AEEF"/>
              </a:buClr>
              <a:buSzPts val="1000"/>
              <a:buFont typeface="Solway"/>
              <a:buChar char="●"/>
            </a:pPr>
            <a:r>
              <a:rPr lang="en-US" sz="1000">
                <a:solidFill>
                  <a:schemeClr val="dk1"/>
                </a:solidFill>
                <a:latin typeface="Solway"/>
                <a:ea typeface="Solway"/>
                <a:cs typeface="Solway"/>
                <a:sym typeface="Solway"/>
              </a:rPr>
              <a:t>Family together literacy program </a:t>
            </a:r>
            <a:endParaRPr sz="1000">
              <a:solidFill>
                <a:schemeClr val="dk1"/>
              </a:solidFill>
              <a:latin typeface="Solway"/>
              <a:ea typeface="Solway"/>
              <a:cs typeface="Solway"/>
              <a:sym typeface="Solway"/>
            </a:endParaRPr>
          </a:p>
          <a:p>
            <a:pPr indent="-292100" lvl="0" marL="457200" rtl="0" algn="l">
              <a:lnSpc>
                <a:spcPct val="115000"/>
              </a:lnSpc>
              <a:spcBef>
                <a:spcPts val="1200"/>
              </a:spcBef>
              <a:spcAft>
                <a:spcPts val="0"/>
              </a:spcAft>
              <a:buClr>
                <a:srgbClr val="00AEEF"/>
              </a:buClr>
              <a:buSzPts val="1000"/>
              <a:buFont typeface="Solway"/>
              <a:buChar char="●"/>
            </a:pPr>
            <a:r>
              <a:rPr lang="en-US" sz="1000">
                <a:solidFill>
                  <a:schemeClr val="dk1"/>
                </a:solidFill>
                <a:latin typeface="Solway"/>
                <a:ea typeface="Solway"/>
                <a:cs typeface="Solway"/>
                <a:sym typeface="Solway"/>
              </a:rPr>
              <a:t>ECE enrichment programs </a:t>
            </a:r>
            <a:endParaRPr sz="1000">
              <a:solidFill>
                <a:schemeClr val="dk1"/>
              </a:solidFill>
              <a:latin typeface="Solway"/>
              <a:ea typeface="Solway"/>
              <a:cs typeface="Solway"/>
              <a:sym typeface="Solway"/>
            </a:endParaRPr>
          </a:p>
          <a:p>
            <a:pPr indent="-292100" lvl="0" marL="457200" rtl="0" algn="l">
              <a:lnSpc>
                <a:spcPct val="115000"/>
              </a:lnSpc>
              <a:spcBef>
                <a:spcPts val="1200"/>
              </a:spcBef>
              <a:spcAft>
                <a:spcPts val="1200"/>
              </a:spcAft>
              <a:buClr>
                <a:srgbClr val="00AEEF"/>
              </a:buClr>
              <a:buSzPts val="1000"/>
              <a:buFont typeface="Solway"/>
              <a:buChar char="●"/>
            </a:pPr>
            <a:r>
              <a:rPr lang="en-US" sz="1000">
                <a:solidFill>
                  <a:schemeClr val="dk1"/>
                </a:solidFill>
                <a:latin typeface="Solway"/>
                <a:ea typeface="Solway"/>
                <a:cs typeface="Solway"/>
                <a:sym typeface="Solway"/>
              </a:rPr>
              <a:t>Home visiting</a:t>
            </a:r>
            <a:endParaRPr sz="10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1" name="Shape 961"/>
        <p:cNvGrpSpPr/>
        <p:nvPr/>
      </p:nvGrpSpPr>
      <p:grpSpPr>
        <a:xfrm>
          <a:off x="0" y="0"/>
          <a:ext cx="0" cy="0"/>
          <a:chOff x="0" y="0"/>
          <a:chExt cx="0" cy="0"/>
        </a:xfrm>
      </p:grpSpPr>
      <p:sp>
        <p:nvSpPr>
          <p:cNvPr id="962" name="Google Shape;962;g36ae9f6f816_0_592: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963" name="Google Shape;963;g36ae9f6f816_0_592: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g36ae9f6f816_0_613: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985" name="Google Shape;985;g36ae9f6f816_0_613: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latin typeface="Helvetica Neue"/>
                <a:ea typeface="Helvetica Neue"/>
                <a:cs typeface="Helvetica Neue"/>
                <a:sym typeface="Helvetica Neue"/>
              </a:rPr>
              <a:t>Except for large family child care homes, which increased their total number of slots by 436 to 1,476 total slots in 2024, all other provider types experienced a sharp decline. As of 2024, small family child care homes declined 22% to 1,236 slots, while centers and license-exempt centers combined declined by 34% to 12,047 slots.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g36ae9f6f816_0_629: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1002" name="Google Shape;1002;g36ae9f6f816_0_629: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6" name="Shape 1006"/>
        <p:cNvGrpSpPr/>
        <p:nvPr/>
      </p:nvGrpSpPr>
      <p:grpSpPr>
        <a:xfrm>
          <a:off x="0" y="0"/>
          <a:ext cx="0" cy="0"/>
          <a:chOff x="0" y="0"/>
          <a:chExt cx="0" cy="0"/>
        </a:xfrm>
      </p:grpSpPr>
      <p:sp>
        <p:nvSpPr>
          <p:cNvPr id="1007" name="Google Shape;1007;g36ae9f6f816_0_634: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1008" name="Google Shape;1008;g36ae9f6f816_0_634: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latin typeface="Helvetica Neue"/>
                <a:ea typeface="Helvetica Neue"/>
                <a:cs typeface="Helvetica Neue"/>
                <a:sym typeface="Helvetica Neue"/>
              </a:rPr>
              <a:t>As of January 2025, children ages 0-2 made up the largest proportion of children on the CEL  (614 children or 42.4% of total list), followed by children ages 5-12 (493 children or 34.0% of the total list) and children ages 3-4 (341 children or 23.5% of total list); however it is important to note that the total number of children on early care and education waitlists in the county exceeds these numbers, because programs especially those who enroll private pay families typically have their own waitlists.  </a:t>
            </a:r>
            <a:endParaRPr>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7" name="Shape 1017"/>
        <p:cNvGrpSpPr/>
        <p:nvPr/>
      </p:nvGrpSpPr>
      <p:grpSpPr>
        <a:xfrm>
          <a:off x="0" y="0"/>
          <a:ext cx="0" cy="0"/>
          <a:chOff x="0" y="0"/>
          <a:chExt cx="0" cy="0"/>
        </a:xfrm>
      </p:grpSpPr>
      <p:sp>
        <p:nvSpPr>
          <p:cNvPr id="1018" name="Google Shape;1018;g36ae9f6f816_0_644: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1019" name="Google Shape;1019;g36ae9f6f816_0_644: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Child care deserts are areas where there is an insufficient supply of licensed child care to meet community needs. Child care deserts disproportionately impact low-income households, communities of color, and non-English-speaking households. These families face additional barriers such as lack of transportation, nontraditional work hours, and a shortage of bilingual providers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0" name="Shape 1030"/>
        <p:cNvGrpSpPr/>
        <p:nvPr/>
      </p:nvGrpSpPr>
      <p:grpSpPr>
        <a:xfrm>
          <a:off x="0" y="0"/>
          <a:ext cx="0" cy="0"/>
          <a:chOff x="0" y="0"/>
          <a:chExt cx="0" cy="0"/>
        </a:xfrm>
      </p:grpSpPr>
      <p:sp>
        <p:nvSpPr>
          <p:cNvPr id="1031" name="Google Shape;1031;g36ae9f6f816_0_656: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1032" name="Google Shape;1032;g36ae9f6f816_0_656: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Child care deserts are areas where there is an insufficient supply of licensed child care to meet community needs. Child care deserts disproportionately impact low-income households, communities of color, and non-English-speaking households. These families face additional barriers such as lack of transportation, nontraditional work hours, and a shortage of bilingual providers</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3" name="Shape 1043"/>
        <p:cNvGrpSpPr/>
        <p:nvPr/>
      </p:nvGrpSpPr>
      <p:grpSpPr>
        <a:xfrm>
          <a:off x="0" y="0"/>
          <a:ext cx="0" cy="0"/>
          <a:chOff x="0" y="0"/>
          <a:chExt cx="0" cy="0"/>
        </a:xfrm>
      </p:grpSpPr>
      <p:sp>
        <p:nvSpPr>
          <p:cNvPr id="1044" name="Google Shape;1044;g36ae9f6f816_0_684: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1045" name="Google Shape;1045;g36ae9f6f816_0_684: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3" name="Shape 1053"/>
        <p:cNvGrpSpPr/>
        <p:nvPr/>
      </p:nvGrpSpPr>
      <p:grpSpPr>
        <a:xfrm>
          <a:off x="0" y="0"/>
          <a:ext cx="0" cy="0"/>
          <a:chOff x="0" y="0"/>
          <a:chExt cx="0" cy="0"/>
        </a:xfrm>
      </p:grpSpPr>
      <p:sp>
        <p:nvSpPr>
          <p:cNvPr id="1054" name="Google Shape;1054;g36ae9f6f816_0_668: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1055" name="Google Shape;1055;g36ae9f6f816_0_668: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Child care deserts are areas where there is an insufficient supply of licensed child care to meet community needs. Child care deserts disproportionately impact low-income households, communities of color, and non-English-speaking households. These families face additional barriers such as lack of transportation, nontraditional work hours, and a shortage of bilingual providers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9" name="Shape 769"/>
        <p:cNvGrpSpPr/>
        <p:nvPr/>
      </p:nvGrpSpPr>
      <p:grpSpPr>
        <a:xfrm>
          <a:off x="0" y="0"/>
          <a:ext cx="0" cy="0"/>
          <a:chOff x="0" y="0"/>
          <a:chExt cx="0" cy="0"/>
        </a:xfrm>
      </p:grpSpPr>
      <p:sp>
        <p:nvSpPr>
          <p:cNvPr id="770" name="Google Shape;770;g36ad3875b7e_0_12: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71" name="Google Shape;771;g36ad3875b7e_0_12: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2" name="Shape 1062"/>
        <p:cNvGrpSpPr/>
        <p:nvPr/>
      </p:nvGrpSpPr>
      <p:grpSpPr>
        <a:xfrm>
          <a:off x="0" y="0"/>
          <a:ext cx="0" cy="0"/>
          <a:chOff x="0" y="0"/>
          <a:chExt cx="0" cy="0"/>
        </a:xfrm>
      </p:grpSpPr>
      <p:sp>
        <p:nvSpPr>
          <p:cNvPr id="1063" name="Google Shape;1063;g36ae9f6f816_0_676: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1064" name="Google Shape;1064;g36ae9f6f816_0_676: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The majority of these requests were for full-time care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1" name="Shape 1071"/>
        <p:cNvGrpSpPr/>
        <p:nvPr/>
      </p:nvGrpSpPr>
      <p:grpSpPr>
        <a:xfrm>
          <a:off x="0" y="0"/>
          <a:ext cx="0" cy="0"/>
          <a:chOff x="0" y="0"/>
          <a:chExt cx="0" cy="0"/>
        </a:xfrm>
      </p:grpSpPr>
      <p:sp>
        <p:nvSpPr>
          <p:cNvPr id="1072" name="Google Shape;1072;g36ae9f6f816_0_693: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1073" name="Google Shape;1073;g36ae9f6f816_0_693: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9" name="Shape 1079"/>
        <p:cNvGrpSpPr/>
        <p:nvPr/>
      </p:nvGrpSpPr>
      <p:grpSpPr>
        <a:xfrm>
          <a:off x="0" y="0"/>
          <a:ext cx="0" cy="0"/>
          <a:chOff x="0" y="0"/>
          <a:chExt cx="0" cy="0"/>
        </a:xfrm>
      </p:grpSpPr>
      <p:sp>
        <p:nvSpPr>
          <p:cNvPr id="1080" name="Google Shape;1080;g36ae9f6f816_0_700: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1081" name="Google Shape;1081;g36ae9f6f816_0_700: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5" name="Shape 1085"/>
        <p:cNvGrpSpPr/>
        <p:nvPr/>
      </p:nvGrpSpPr>
      <p:grpSpPr>
        <a:xfrm>
          <a:off x="0" y="0"/>
          <a:ext cx="0" cy="0"/>
          <a:chOff x="0" y="0"/>
          <a:chExt cx="0" cy="0"/>
        </a:xfrm>
      </p:grpSpPr>
      <p:sp>
        <p:nvSpPr>
          <p:cNvPr id="1086" name="Google Shape;1086;g36ae9f6f816_0_705: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1087" name="Google Shape;1087;g36ae9f6f816_0_705: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The discrepancy between market costs and reimbursement rates means that even providers offering subsidized care often operate at a financial loss or are unable to serve as many families, further straining access and affordability for working parents.</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5" name="Shape 1095"/>
        <p:cNvGrpSpPr/>
        <p:nvPr/>
      </p:nvGrpSpPr>
      <p:grpSpPr>
        <a:xfrm>
          <a:off x="0" y="0"/>
          <a:ext cx="0" cy="0"/>
          <a:chOff x="0" y="0"/>
          <a:chExt cx="0" cy="0"/>
        </a:xfrm>
      </p:grpSpPr>
      <p:sp>
        <p:nvSpPr>
          <p:cNvPr id="1096" name="Google Shape;1096;g36ae9f6f816_0_714: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1097" name="Google Shape;1097;g36ae9f6f816_0_714: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1" name="Shape 1101"/>
        <p:cNvGrpSpPr/>
        <p:nvPr/>
      </p:nvGrpSpPr>
      <p:grpSpPr>
        <a:xfrm>
          <a:off x="0" y="0"/>
          <a:ext cx="0" cy="0"/>
          <a:chOff x="0" y="0"/>
          <a:chExt cx="0" cy="0"/>
        </a:xfrm>
      </p:grpSpPr>
      <p:sp>
        <p:nvSpPr>
          <p:cNvPr id="1102" name="Google Shape;1102;g36ae9f6f816_0_719: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1103" name="Google Shape;1103;g36ae9f6f816_0_719: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9" name="Shape 1109"/>
        <p:cNvGrpSpPr/>
        <p:nvPr/>
      </p:nvGrpSpPr>
      <p:grpSpPr>
        <a:xfrm>
          <a:off x="0" y="0"/>
          <a:ext cx="0" cy="0"/>
          <a:chOff x="0" y="0"/>
          <a:chExt cx="0" cy="0"/>
        </a:xfrm>
      </p:grpSpPr>
      <p:sp>
        <p:nvSpPr>
          <p:cNvPr id="1110" name="Google Shape;1110;g36ae9f6f816_0_726: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1111" name="Google Shape;1111;g36ae9f6f816_0_726: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7" name="Shape 1117"/>
        <p:cNvGrpSpPr/>
        <p:nvPr/>
      </p:nvGrpSpPr>
      <p:grpSpPr>
        <a:xfrm>
          <a:off x="0" y="0"/>
          <a:ext cx="0" cy="0"/>
          <a:chOff x="0" y="0"/>
          <a:chExt cx="0" cy="0"/>
        </a:xfrm>
      </p:grpSpPr>
      <p:sp>
        <p:nvSpPr>
          <p:cNvPr id="1118" name="Google Shape;1118;g36ae9f6f816_0_733: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1119" name="Google Shape;1119;g36ae9f6f816_0_733: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5" name="Shape 1135"/>
        <p:cNvGrpSpPr/>
        <p:nvPr/>
      </p:nvGrpSpPr>
      <p:grpSpPr>
        <a:xfrm>
          <a:off x="0" y="0"/>
          <a:ext cx="0" cy="0"/>
          <a:chOff x="0" y="0"/>
          <a:chExt cx="0" cy="0"/>
        </a:xfrm>
      </p:grpSpPr>
      <p:sp>
        <p:nvSpPr>
          <p:cNvPr id="1136" name="Google Shape;1136;g36ae9f6f816_0_750:notes"/>
          <p:cNvSpPr/>
          <p:nvPr>
            <p:ph idx="2" type="sldImg"/>
          </p:nvPr>
        </p:nvSpPr>
        <p:spPr>
          <a:xfrm>
            <a:off x="542293" y="411480"/>
            <a:ext cx="8670000" cy="2057400"/>
          </a:xfrm>
          <a:custGeom>
            <a:rect b="b" l="l" r="r" t="t"/>
            <a:pathLst>
              <a:path extrusionOk="0" h="120000" w="120000">
                <a:moveTo>
                  <a:pt x="0" y="0"/>
                </a:moveTo>
                <a:lnTo>
                  <a:pt x="120000" y="0"/>
                </a:lnTo>
                <a:lnTo>
                  <a:pt x="120000" y="120000"/>
                </a:lnTo>
                <a:lnTo>
                  <a:pt x="0" y="120000"/>
                </a:lnTo>
                <a:close/>
              </a:path>
            </a:pathLst>
          </a:custGeom>
        </p:spPr>
      </p:sp>
      <p:sp>
        <p:nvSpPr>
          <p:cNvPr id="1137" name="Google Shape;1137;g36ae9f6f816_0_750:notes"/>
          <p:cNvSpPr txBox="1"/>
          <p:nvPr>
            <p:ph idx="1" type="body"/>
          </p:nvPr>
        </p:nvSpPr>
        <p:spPr>
          <a:xfrm>
            <a:off x="975360" y="2606040"/>
            <a:ext cx="7803000" cy="24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latin typeface="Helvetica Neue"/>
                <a:ea typeface="Helvetica Neue"/>
                <a:cs typeface="Helvetica Neue"/>
                <a:sym typeface="Helvetica Neue"/>
              </a:rPr>
              <a:t>The evaluation illuminated barriers to access and the desires of parents from Black and Latine/Hispanic communities. Common challenges were high costs, limited availability, inconvenient locations, and lack of transportation. In addition, both groups emphasized the importance of feeling safe and welcomed in educational spaces—an experience closely tied to whether staff respected and reflected their racial, cultural, and linguistic identities.</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2" name="Shape 1152"/>
        <p:cNvGrpSpPr/>
        <p:nvPr/>
      </p:nvGrpSpPr>
      <p:grpSpPr>
        <a:xfrm>
          <a:off x="0" y="0"/>
          <a:ext cx="0" cy="0"/>
          <a:chOff x="0" y="0"/>
          <a:chExt cx="0" cy="0"/>
        </a:xfrm>
      </p:grpSpPr>
      <p:sp>
        <p:nvSpPr>
          <p:cNvPr id="1153" name="Google Shape;1153;g36ae9f6f816_0_1216: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4" name="Google Shape;1154;g36ae9f6f816_0_1216: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g36aec14ed15_0_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0" name="Google Shape;780;g36aec14ed15_0_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Font typeface="Arial"/>
              <a:buNone/>
            </a:pPr>
            <a:r>
              <a:rPr b="1" i="0" lang="en-US" sz="1100" u="none" cap="none" strike="noStrike">
                <a:solidFill>
                  <a:srgbClr val="000000"/>
                </a:solidFill>
                <a:latin typeface="Arial"/>
                <a:ea typeface="Arial"/>
                <a:cs typeface="Arial"/>
                <a:sym typeface="Arial"/>
              </a:rPr>
              <a:t>Approve May 22, 2025 CAC Meeting Minutes (3:05-3:10)</a:t>
            </a:r>
            <a:endParaRPr b="0" i="0" sz="1100" u="none" cap="none" strike="noStrike">
              <a:solidFill>
                <a:srgbClr val="000000"/>
              </a:solidFill>
              <a:latin typeface="Arial"/>
              <a:ea typeface="Arial"/>
              <a:cs typeface="Arial"/>
              <a:sym typeface="Arial"/>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 </a:t>
            </a:r>
            <a:endParaRPr/>
          </a:p>
          <a:p>
            <a:pPr indent="0" lvl="0" marL="158750" rtl="0" algn="l">
              <a:lnSpc>
                <a:spcPct val="100000"/>
              </a:lnSpc>
              <a:spcBef>
                <a:spcPts val="0"/>
              </a:spcBef>
              <a:spcAft>
                <a:spcPts val="0"/>
              </a:spcAft>
              <a:buSzPts val="1100"/>
              <a:buFont typeface="Arial"/>
              <a:buNone/>
            </a:pPr>
            <a:r>
              <a:rPr b="1" i="0" lang="en-US" sz="1100" u="none" cap="none" strike="noStrike">
                <a:solidFill>
                  <a:srgbClr val="000000"/>
                </a:solidFill>
                <a:latin typeface="Arial"/>
                <a:ea typeface="Arial"/>
                <a:cs typeface="Arial"/>
                <a:sym typeface="Arial"/>
              </a:rPr>
              <a:t>ADRIANA</a:t>
            </a:r>
            <a:endParaRPr/>
          </a:p>
          <a:p>
            <a:pPr indent="0" lvl="0" marL="158750" rtl="0" algn="l">
              <a:lnSpc>
                <a:spcPct val="100000"/>
              </a:lnSpc>
              <a:spcBef>
                <a:spcPts val="0"/>
              </a:spcBef>
              <a:spcAft>
                <a:spcPts val="0"/>
              </a:spcAft>
              <a:buSzPts val="1100"/>
              <a:buFont typeface="Arial"/>
              <a:buNone/>
            </a:pPr>
            <a:r>
              <a:t/>
            </a:r>
            <a:endParaRPr b="1" i="0" sz="1100" u="none" cap="none" strike="noStrike">
              <a:solidFill>
                <a:srgbClr val="000000"/>
              </a:solidFill>
              <a:latin typeface="Arial"/>
              <a:ea typeface="Arial"/>
              <a:cs typeface="Arial"/>
              <a:sym typeface="Arial"/>
            </a:endParaRPr>
          </a:p>
          <a:p>
            <a:pPr indent="0" lvl="0" marL="158750" marR="0" rtl="0" algn="l">
              <a:lnSpc>
                <a:spcPct val="100000"/>
              </a:lnSpc>
              <a:spcBef>
                <a:spcPts val="0"/>
              </a:spcBef>
              <a:spcAft>
                <a:spcPts val="0"/>
              </a:spcAft>
              <a:buClr>
                <a:srgbClr val="000000"/>
              </a:buClr>
              <a:buSzPts val="1100"/>
              <a:buFont typeface="Arial"/>
              <a:buNone/>
            </a:pPr>
            <a:r>
              <a:rPr lang="en-US">
                <a:solidFill>
                  <a:srgbClr val="444444"/>
                </a:solidFill>
              </a:rPr>
              <a:t>Per the CAC Bylaw, there needs to be ⅔ of the attending members present to pass a vote. Today we have “  “ so we need at least “  “ to pass a vote.</a:t>
            </a:r>
            <a:endParaRPr/>
          </a:p>
          <a:p>
            <a:pPr indent="0" lvl="0" marL="158750" rtl="0" algn="l">
              <a:lnSpc>
                <a:spcPct val="100000"/>
              </a:lnSpc>
              <a:spcBef>
                <a:spcPts val="0"/>
              </a:spcBef>
              <a:spcAft>
                <a:spcPts val="0"/>
              </a:spcAft>
              <a:buSzPts val="1100"/>
              <a:buFont typeface="Arial"/>
              <a:buNone/>
            </a:pPr>
            <a:r>
              <a:t/>
            </a:r>
            <a:endParaRPr b="0" i="0" sz="1100" u="none" cap="none" strike="noStrike">
              <a:solidFill>
                <a:srgbClr val="000000"/>
              </a:solidFill>
              <a:latin typeface="Arial"/>
              <a:ea typeface="Arial"/>
              <a:cs typeface="Arial"/>
              <a:sym typeface="Arial"/>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 </a:t>
            </a:r>
            <a:endParaRPr/>
          </a:p>
          <a:p>
            <a:pPr indent="0" lvl="0" marL="158750" rtl="0" algn="l">
              <a:lnSpc>
                <a:spcPct val="100000"/>
              </a:lnSpc>
              <a:spcBef>
                <a:spcPts val="0"/>
              </a:spcBef>
              <a:spcAft>
                <a:spcPts val="0"/>
              </a:spcAft>
              <a:buSzPts val="1100"/>
              <a:buFont typeface="Arial"/>
              <a:buNone/>
            </a:pPr>
            <a:r>
              <a:rPr b="0" i="1" lang="en-US" sz="1100" u="none" cap="none" strike="noStrike">
                <a:solidFill>
                  <a:srgbClr val="000000"/>
                </a:solidFill>
                <a:latin typeface="Arial"/>
                <a:ea typeface="Arial"/>
                <a:cs typeface="Arial"/>
                <a:sym typeface="Arial"/>
              </a:rPr>
              <a:t>Explain process for approving the minutes and then implement:</a:t>
            </a:r>
            <a:endParaRPr b="0" i="0" sz="1100" u="none" cap="none" strike="noStrike">
              <a:solidFill>
                <a:srgbClr val="000000"/>
              </a:solidFill>
              <a:latin typeface="Arial"/>
              <a:ea typeface="Arial"/>
              <a:cs typeface="Arial"/>
              <a:sym typeface="Arial"/>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Ask members if they have edits to the minutes?</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Take the edits/discussion if CAC agrees on edits</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Public comment </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If public comments make edits, then ask CAC members if they want to accept the edits proposed.</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“Are we ready to take a vote?” (assuming yes)</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“We are voting to approve the minutes (as amended)”</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Ask members to Thumbs UP or Down</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Summarize the vote (X = Yes; Y = No)</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This passes (need 7 to pass; change number based on bylaws if needed re attending members)</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 </a:t>
            </a:r>
            <a:endParaRPr/>
          </a:p>
          <a:p>
            <a:pPr indent="0" lvl="0" marL="158750" rtl="0" algn="l">
              <a:lnSpc>
                <a:spcPct val="100000"/>
              </a:lnSpc>
              <a:spcBef>
                <a:spcPts val="0"/>
              </a:spcBef>
              <a:spcAft>
                <a:spcPts val="0"/>
              </a:spcAft>
              <a:buSzPts val="1100"/>
              <a:buFont typeface="Arial"/>
              <a:buNone/>
            </a:pPr>
            <a:r>
              <a:rPr b="1" i="0" lang="en-US" sz="1100" u="none" cap="none" strike="noStrike">
                <a:solidFill>
                  <a:srgbClr val="000000"/>
                </a:solidFill>
                <a:latin typeface="Arial"/>
                <a:ea typeface="Arial"/>
                <a:cs typeface="Arial"/>
                <a:sym typeface="Arial"/>
              </a:rPr>
              <a:t>ACTION ITEM</a:t>
            </a:r>
            <a:endParaRPr b="0" i="0" sz="1100" u="none" cap="none" strike="noStrike">
              <a:solidFill>
                <a:srgbClr val="000000"/>
              </a:solidFill>
              <a:latin typeface="Arial"/>
              <a:ea typeface="Arial"/>
              <a:cs typeface="Arial"/>
              <a:sym typeface="Arial"/>
            </a:endParaRPr>
          </a:p>
          <a:p>
            <a:pPr indent="0" lvl="0" marL="158750" rtl="0" algn="l">
              <a:lnSpc>
                <a:spcPct val="100000"/>
              </a:lnSpc>
              <a:spcBef>
                <a:spcPts val="0"/>
              </a:spcBef>
              <a:spcAft>
                <a:spcPts val="0"/>
              </a:spcAft>
              <a:buSzPts val="1100"/>
              <a:buFont typeface="Arial"/>
              <a:buNone/>
            </a:pPr>
            <a:r>
              <a:rPr b="1" i="0" lang="en-US" sz="1100" u="none" cap="none" strike="noStrike">
                <a:solidFill>
                  <a:srgbClr val="000000"/>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a:p>
            <a:pPr indent="0" lvl="0" marL="158750" rtl="0" algn="l">
              <a:lnSpc>
                <a:spcPct val="100000"/>
              </a:lnSpc>
              <a:spcBef>
                <a:spcPts val="0"/>
              </a:spcBef>
              <a:spcAft>
                <a:spcPts val="0"/>
              </a:spcAft>
              <a:buSzPts val="1100"/>
              <a:buFont typeface="Arial"/>
              <a:buNone/>
            </a:pPr>
            <a:r>
              <a:rPr b="1" i="0" lang="en-US" sz="1100" u="none" cap="none" strike="noStrike">
                <a:solidFill>
                  <a:srgbClr val="000000"/>
                </a:solidFill>
                <a:latin typeface="Arial"/>
                <a:ea typeface="Arial"/>
                <a:cs typeface="Arial"/>
                <a:sym typeface="Arial"/>
              </a:rPr>
              <a:t>Review Agenda &amp; Purpose/Goals for Meeting </a:t>
            </a:r>
            <a:endParaRPr b="0" i="0" sz="1100" u="none" cap="none" strike="noStrike">
              <a:solidFill>
                <a:srgbClr val="000000"/>
              </a:solidFill>
              <a:latin typeface="Arial"/>
              <a:ea typeface="Arial"/>
              <a:cs typeface="Arial"/>
              <a:sym typeface="Arial"/>
            </a:endParaRPr>
          </a:p>
          <a:p>
            <a:pPr indent="0" lvl="0" marL="158750" rtl="0" algn="l">
              <a:lnSpc>
                <a:spcPct val="100000"/>
              </a:lnSpc>
              <a:spcBef>
                <a:spcPts val="0"/>
              </a:spcBef>
              <a:spcAft>
                <a:spcPts val="0"/>
              </a:spcAft>
              <a:buSzPts val="1100"/>
              <a:buFont typeface="Arial"/>
              <a:buNone/>
            </a:pPr>
            <a:r>
              <a:rPr b="1" i="0" lang="en-US" sz="1100" u="none" cap="none" strike="noStrike">
                <a:solidFill>
                  <a:srgbClr val="000000"/>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Just to ground us in the role of the Council before we get into the purpose of today’s meeting and the agenda: </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 </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The Measure I Community Advisory Council was established by the Board of Supervisors to provide input and recommendations to First 5 staff and commission in </a:t>
            </a:r>
            <a:r>
              <a:rPr b="0" i="0" lang="en-US" sz="1100" u="sng" cap="none" strike="noStrike">
                <a:solidFill>
                  <a:srgbClr val="000000"/>
                </a:solidFill>
                <a:latin typeface="Arial"/>
                <a:ea typeface="Arial"/>
                <a:cs typeface="Arial"/>
                <a:sym typeface="Arial"/>
              </a:rPr>
              <a:t>their </a:t>
            </a:r>
            <a:r>
              <a:rPr b="0" i="0" lang="en-US" sz="1100" u="none" cap="none" strike="noStrike">
                <a:solidFill>
                  <a:srgbClr val="000000"/>
                </a:solidFill>
                <a:latin typeface="Arial"/>
                <a:ea typeface="Arial"/>
                <a:cs typeface="Arial"/>
                <a:sym typeface="Arial"/>
              </a:rPr>
              <a:t>role as the administrator of Measure I. </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 </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You were each appointed to bring your content expertise around ECE or children’s health or perinatal mental health and/or your lived experience as a parent or provider to the table collaboratively form advisory recommendations </a:t>
            </a:r>
            <a:r>
              <a:rPr b="0" i="0" lang="en-US" sz="1100" u="sng" cap="none" strike="noStrike">
                <a:solidFill>
                  <a:srgbClr val="000000"/>
                </a:solidFill>
                <a:latin typeface="Arial"/>
                <a:ea typeface="Arial"/>
                <a:cs typeface="Arial"/>
                <a:sym typeface="Arial"/>
              </a:rPr>
              <a:t>as a Council. </a:t>
            </a:r>
            <a:r>
              <a:rPr b="0" i="0" lang="en-US" sz="1100" u="none" cap="none" strike="noStrike">
                <a:solidFill>
                  <a:srgbClr val="000000"/>
                </a:solidFill>
                <a:latin typeface="Arial"/>
                <a:ea typeface="Arial"/>
                <a:cs typeface="Arial"/>
                <a:sym typeface="Arial"/>
              </a:rPr>
              <a:t>This is quite different from a roundtable or a focus group, which is much more informal and elevates the opinions of individuals over the consensus of the group.</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 </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As an appointed body, the CAC serves as a critical sounding board for staff and a formal, public opportunity to discuss recommendations around the goals and strategies, funding levels and evaluation of impact. </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 </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So today, after we read the community agreements, which we want to do at the beginning of every meeting, we’ll vote on the amended bylaws, then we’ll  hear a report from First 5 staff about Commission actions around CAC recommendations.</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 </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After that, Christina will spend about 15 minutes to review some high level data points related to quality Early Care and Education in Sonoma County.</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 </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The main item for today will be presentation, followed by a discussion and Council action around proposed investments in the 5-year plan related to expanding access to Quality ECE.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0" name="Shape 1170"/>
        <p:cNvGrpSpPr/>
        <p:nvPr/>
      </p:nvGrpSpPr>
      <p:grpSpPr>
        <a:xfrm>
          <a:off x="0" y="0"/>
          <a:ext cx="0" cy="0"/>
          <a:chOff x="0" y="0"/>
          <a:chExt cx="0" cy="0"/>
        </a:xfrm>
      </p:grpSpPr>
      <p:sp>
        <p:nvSpPr>
          <p:cNvPr id="1171" name="Google Shape;1171;g369cc83f0f8_3_65: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2" name="Google Shape;1172;g369cc83f0f8_3_65: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a:solidFill>
                  <a:schemeClr val="dk1"/>
                </a:solidFill>
                <a:highlight>
                  <a:srgbClr val="00FF00"/>
                </a:highlight>
              </a:rPr>
              <a:t>4:15 – 4:40</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rPr lang="en-US" sz="1200"/>
              <a:t>Leslie</a:t>
            </a:r>
            <a:endParaRPr sz="1200"/>
          </a:p>
          <a:p>
            <a:pPr indent="0" lvl="0" marL="0" rtl="0" algn="l">
              <a:lnSpc>
                <a:spcPct val="100000"/>
              </a:lnSpc>
              <a:spcBef>
                <a:spcPts val="0"/>
              </a:spcBef>
              <a:spcAft>
                <a:spcPts val="0"/>
              </a:spcAft>
              <a:buClr>
                <a:srgbClr val="000000"/>
              </a:buClr>
              <a:buSzPts val="1100"/>
              <a:buFont typeface="Arial"/>
              <a:buNone/>
            </a:pPr>
            <a:r>
              <a:t/>
            </a:r>
            <a:endParaRPr sz="1200"/>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5" name="Shape 1175"/>
        <p:cNvGrpSpPr/>
        <p:nvPr/>
      </p:nvGrpSpPr>
      <p:grpSpPr>
        <a:xfrm>
          <a:off x="0" y="0"/>
          <a:ext cx="0" cy="0"/>
          <a:chOff x="0" y="0"/>
          <a:chExt cx="0" cy="0"/>
        </a:xfrm>
      </p:grpSpPr>
      <p:sp>
        <p:nvSpPr>
          <p:cNvPr id="1176" name="Google Shape;1176;g369cc83f0f8_3_121: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7" name="Google Shape;1177;g369cc83f0f8_3_121: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a:solidFill>
                  <a:schemeClr val="dk1"/>
                </a:solidFill>
                <a:highlight>
                  <a:srgbClr val="00FF00"/>
                </a:highlight>
              </a:rPr>
              <a:t>4:15 – 4:40</a:t>
            </a:r>
            <a:endParaRPr/>
          </a:p>
          <a:p>
            <a:pPr indent="0" lvl="0" marL="0" rtl="0" algn="l">
              <a:lnSpc>
                <a:spcPct val="100000"/>
              </a:lnSpc>
              <a:spcBef>
                <a:spcPts val="0"/>
              </a:spcBef>
              <a:spcAft>
                <a:spcPts val="0"/>
              </a:spcAft>
              <a:buSzPts val="1100"/>
              <a:buNone/>
            </a:pPr>
            <a:r>
              <a:rPr lang="en-US"/>
              <a:t>Leslie</a:t>
            </a:r>
            <a:endParaRPr/>
          </a:p>
          <a:p>
            <a:pPr indent="-298450" lvl="0" marL="457200" rtl="0" algn="l">
              <a:lnSpc>
                <a:spcPct val="100000"/>
              </a:lnSpc>
              <a:spcBef>
                <a:spcPts val="0"/>
              </a:spcBef>
              <a:spcAft>
                <a:spcPts val="0"/>
              </a:spcAft>
              <a:buSzPts val="1100"/>
              <a:buChar char="●"/>
            </a:pPr>
            <a:r>
              <a:rPr lang="en-US"/>
              <a:t>At the core of this investment plan is a belief that equity isn’t just about who we serve–it’s also about how we build the system. What we build must be inclusive and culturally responsive.</a:t>
            </a:r>
            <a:endParaRPr/>
          </a:p>
          <a:p>
            <a:pPr indent="-298450" lvl="0" marL="457200" rtl="0" algn="l">
              <a:lnSpc>
                <a:spcPct val="100000"/>
              </a:lnSpc>
              <a:spcBef>
                <a:spcPts val="0"/>
              </a:spcBef>
              <a:spcAft>
                <a:spcPts val="0"/>
              </a:spcAft>
              <a:buSzPts val="1100"/>
              <a:buChar char="●"/>
            </a:pPr>
            <a:r>
              <a:rPr lang="en-US"/>
              <a:t>Racial equity is our foundation because that’s where the deepest and most persistent disparities show up.</a:t>
            </a:r>
            <a:endParaRPr/>
          </a:p>
          <a:p>
            <a:pPr indent="-298450" lvl="0" marL="457200" rtl="0" algn="l">
              <a:lnSpc>
                <a:spcPct val="100000"/>
              </a:lnSpc>
              <a:spcBef>
                <a:spcPts val="0"/>
              </a:spcBef>
              <a:spcAft>
                <a:spcPts val="0"/>
              </a:spcAft>
              <a:buSzPts val="1100"/>
              <a:buChar char="●"/>
            </a:pPr>
            <a:r>
              <a:rPr lang="en-US"/>
              <a:t>We’re applying a Targeted Universalism approach and setting a bold goal that everyone deserves access to quality care, but prioritizing the families and providers facing the steepest barriers.</a:t>
            </a:r>
            <a:endParaRPr/>
          </a:p>
          <a:p>
            <a:pPr indent="-298450" lvl="0" marL="457200" rtl="0" algn="l">
              <a:lnSpc>
                <a:spcPct val="100000"/>
              </a:lnSpc>
              <a:spcBef>
                <a:spcPts val="0"/>
              </a:spcBef>
              <a:spcAft>
                <a:spcPts val="0"/>
              </a:spcAft>
              <a:buSzPts val="1100"/>
              <a:buChar char="●"/>
            </a:pPr>
            <a:r>
              <a:rPr lang="en-US"/>
              <a:t>This means investing more in communities that are under-resourced, and in providers who may not have formal credentials but are doing high-quality, trusted work in their communities.</a:t>
            </a:r>
            <a:endParaRPr/>
          </a:p>
          <a:p>
            <a:pPr indent="-298450" lvl="0" marL="457200" rtl="0" algn="l">
              <a:lnSpc>
                <a:spcPct val="100000"/>
              </a:lnSpc>
              <a:spcBef>
                <a:spcPts val="0"/>
              </a:spcBef>
              <a:spcAft>
                <a:spcPts val="0"/>
              </a:spcAft>
              <a:buSzPts val="1100"/>
              <a:buChar char="●"/>
            </a:pPr>
            <a:r>
              <a:rPr lang="en-US"/>
              <a:t>Our strategies are about fixing systems–whether that’s helping families navigate enrollment or making it easier for providers to grow their practice–not creating more hoops to jump through.</a:t>
            </a:r>
            <a:endParaRPr/>
          </a:p>
          <a:p>
            <a:pPr indent="-298450" lvl="0" marL="457200" rtl="0" algn="l">
              <a:lnSpc>
                <a:spcPct val="100000"/>
              </a:lnSpc>
              <a:spcBef>
                <a:spcPts val="0"/>
              </a:spcBef>
              <a:spcAft>
                <a:spcPts val="0"/>
              </a:spcAft>
              <a:buSzPts val="1100"/>
              <a:buChar char="●"/>
            </a:pPr>
            <a:r>
              <a:rPr lang="en-US"/>
              <a:t>Equity here also means designing supports that are clear, culturally responsive, and structured to build capacity–not restrict access.</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1" name="Shape 1181"/>
        <p:cNvGrpSpPr/>
        <p:nvPr/>
      </p:nvGrpSpPr>
      <p:grpSpPr>
        <a:xfrm>
          <a:off x="0" y="0"/>
          <a:ext cx="0" cy="0"/>
          <a:chOff x="0" y="0"/>
          <a:chExt cx="0" cy="0"/>
        </a:xfrm>
      </p:grpSpPr>
      <p:sp>
        <p:nvSpPr>
          <p:cNvPr id="1182" name="Google Shape;1182;g369cc83f0f8_3_74: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3" name="Google Shape;1183;g369cc83f0f8_3_74: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a:solidFill>
                  <a:schemeClr val="dk1"/>
                </a:solidFill>
                <a:highlight>
                  <a:srgbClr val="00FF00"/>
                </a:highlight>
              </a:rPr>
              <a:t>4:15 – 4:40</a:t>
            </a:r>
            <a:endParaRPr/>
          </a:p>
          <a:p>
            <a:pPr indent="0" lvl="0" marL="0" rtl="0" algn="l">
              <a:lnSpc>
                <a:spcPct val="100000"/>
              </a:lnSpc>
              <a:spcBef>
                <a:spcPts val="0"/>
              </a:spcBef>
              <a:spcAft>
                <a:spcPts val="0"/>
              </a:spcAft>
              <a:buSzPts val="1100"/>
              <a:buNone/>
            </a:pPr>
            <a:r>
              <a:rPr lang="en-US"/>
              <a:t>Leslie</a:t>
            </a:r>
            <a:endParaRPr/>
          </a:p>
          <a:p>
            <a:pPr indent="-298450" lvl="0" marL="457200" rtl="0" algn="l">
              <a:lnSpc>
                <a:spcPct val="100000"/>
              </a:lnSpc>
              <a:spcBef>
                <a:spcPts val="0"/>
              </a:spcBef>
              <a:spcAft>
                <a:spcPts val="0"/>
              </a:spcAft>
              <a:buSzPts val="1100"/>
              <a:buChar char="●"/>
            </a:pPr>
            <a:r>
              <a:rPr lang="en-US"/>
              <a:t>First, we start where the need is greatest - investing in those who’ve been excluded first, not last.</a:t>
            </a:r>
            <a:endParaRPr/>
          </a:p>
          <a:p>
            <a:pPr indent="-298450" lvl="1" marL="914400" rtl="0" algn="l">
              <a:spcBef>
                <a:spcPts val="0"/>
              </a:spcBef>
              <a:spcAft>
                <a:spcPts val="0"/>
              </a:spcAft>
              <a:buClr>
                <a:schemeClr val="dk1"/>
              </a:buClr>
              <a:buSzPts val="1100"/>
              <a:buChar char="○"/>
            </a:pPr>
            <a:r>
              <a:rPr lang="en-US">
                <a:solidFill>
                  <a:schemeClr val="dk1"/>
                </a:solidFill>
              </a:rPr>
              <a:t>The data makes the need clear</a:t>
            </a:r>
            <a:endParaRPr>
              <a:solidFill>
                <a:schemeClr val="dk1"/>
              </a:solidFill>
            </a:endParaRPr>
          </a:p>
          <a:p>
            <a:pPr indent="-298450" lvl="2" marL="1371600" rtl="0" algn="l">
              <a:spcBef>
                <a:spcPts val="0"/>
              </a:spcBef>
              <a:spcAft>
                <a:spcPts val="0"/>
              </a:spcAft>
              <a:buClr>
                <a:schemeClr val="dk1"/>
              </a:buClr>
              <a:buSzPts val="1100"/>
              <a:buChar char="■"/>
            </a:pPr>
            <a:r>
              <a:rPr lang="en-US">
                <a:solidFill>
                  <a:schemeClr val="dk1"/>
                </a:solidFill>
              </a:rPr>
              <a:t>Over 90% of the need for subsidized infant care is unmet. This is high across income lines.</a:t>
            </a:r>
            <a:endParaRPr>
              <a:solidFill>
                <a:schemeClr val="dk1"/>
              </a:solidFill>
            </a:endParaRPr>
          </a:p>
          <a:p>
            <a:pPr indent="-298450" lvl="2" marL="1371600" rtl="0" algn="l">
              <a:spcBef>
                <a:spcPts val="0"/>
              </a:spcBef>
              <a:spcAft>
                <a:spcPts val="0"/>
              </a:spcAft>
              <a:buClr>
                <a:schemeClr val="dk1"/>
              </a:buClr>
              <a:buSzPts val="1100"/>
              <a:buChar char="■"/>
            </a:pPr>
            <a:r>
              <a:rPr lang="en-US">
                <a:solidFill>
                  <a:schemeClr val="dk1"/>
                </a:solidFill>
              </a:rPr>
              <a:t>Over 60%of subsidized preschool needs are unmet. </a:t>
            </a:r>
            <a:endParaRPr>
              <a:solidFill>
                <a:schemeClr val="dk1"/>
              </a:solidFill>
            </a:endParaRPr>
          </a:p>
          <a:p>
            <a:pPr indent="-298450" lvl="2" marL="1371600" rtl="0" algn="l">
              <a:spcBef>
                <a:spcPts val="0"/>
              </a:spcBef>
              <a:spcAft>
                <a:spcPts val="0"/>
              </a:spcAft>
              <a:buClr>
                <a:schemeClr val="dk1"/>
              </a:buClr>
              <a:buSzPts val="1100"/>
              <a:buChar char="■"/>
            </a:pPr>
            <a:r>
              <a:rPr lang="en-US">
                <a:solidFill>
                  <a:schemeClr val="dk1"/>
                </a:solidFill>
              </a:rPr>
              <a:t>Over 40% of our youngest children rely on public assistance. </a:t>
            </a:r>
            <a:endParaRPr>
              <a:solidFill>
                <a:schemeClr val="dk1"/>
              </a:solidFill>
            </a:endParaRPr>
          </a:p>
          <a:p>
            <a:pPr indent="-298450" lvl="1" marL="914400" rtl="0" algn="l">
              <a:spcBef>
                <a:spcPts val="0"/>
              </a:spcBef>
              <a:spcAft>
                <a:spcPts val="0"/>
              </a:spcAft>
              <a:buClr>
                <a:schemeClr val="dk1"/>
              </a:buClr>
              <a:buSzPts val="1100"/>
              <a:buChar char="○"/>
            </a:pPr>
            <a:r>
              <a:rPr lang="en-US">
                <a:solidFill>
                  <a:schemeClr val="dk1"/>
                </a:solidFill>
              </a:rPr>
              <a:t>These numbers aren’t just statistics-they reflect the lived reality for thousands of families in Sonoma County.</a:t>
            </a:r>
            <a:endParaRPr>
              <a:solidFill>
                <a:schemeClr val="dk1"/>
              </a:solidFill>
            </a:endParaRPr>
          </a:p>
          <a:p>
            <a:pPr indent="-298450" lvl="1" marL="914400" rtl="0" algn="l">
              <a:spcBef>
                <a:spcPts val="0"/>
              </a:spcBef>
              <a:spcAft>
                <a:spcPts val="0"/>
              </a:spcAft>
              <a:buClr>
                <a:schemeClr val="dk1"/>
              </a:buClr>
              <a:buSzPts val="1100"/>
              <a:buChar char="○"/>
            </a:pPr>
            <a:r>
              <a:rPr lang="en-US">
                <a:solidFill>
                  <a:schemeClr val="dk1"/>
                </a:solidFill>
              </a:rPr>
              <a:t>I would also be remiss if I did not elevate the needs of our immigrant community in Sonoma County as they navigate an immeasurable amount of trauma in our current political landscape.</a:t>
            </a:r>
            <a:endParaRPr/>
          </a:p>
          <a:p>
            <a:pPr indent="-298450" lvl="0" marL="457200" rtl="0" algn="l">
              <a:lnSpc>
                <a:spcPct val="100000"/>
              </a:lnSpc>
              <a:spcBef>
                <a:spcPts val="0"/>
              </a:spcBef>
              <a:spcAft>
                <a:spcPts val="0"/>
              </a:spcAft>
              <a:buSzPts val="1100"/>
              <a:buChar char="●"/>
            </a:pPr>
            <a:r>
              <a:rPr lang="en-US"/>
              <a:t>Second, we’re not just funding programs - we’re investing in what makes quality possible: the people who provide care, the environments children learn in, and the data and systems that connect it all.</a:t>
            </a:r>
            <a:endParaRPr/>
          </a:p>
          <a:p>
            <a:pPr indent="-298450" lvl="0" marL="457200" rtl="0" algn="l">
              <a:lnSpc>
                <a:spcPct val="100000"/>
              </a:lnSpc>
              <a:spcBef>
                <a:spcPts val="0"/>
              </a:spcBef>
              <a:spcAft>
                <a:spcPts val="0"/>
              </a:spcAft>
              <a:buSzPts val="1100"/>
              <a:buChar char="●"/>
            </a:pPr>
            <a:r>
              <a:rPr lang="en-US"/>
              <a:t>Finally, we center family voice and community partnerships in everything we do. Sonoma County’s ECE system</a:t>
            </a:r>
            <a:endParaRPr/>
          </a:p>
          <a:p>
            <a:pPr indent="0" lvl="0" marL="0" rtl="0" algn="l">
              <a:lnSpc>
                <a:spcPct val="100000"/>
              </a:lnSpc>
              <a:spcBef>
                <a:spcPts val="0"/>
              </a:spcBef>
              <a:spcAft>
                <a:spcPts val="0"/>
              </a:spcAft>
              <a:buNone/>
            </a:pPr>
            <a:r>
              <a:t/>
            </a:r>
            <a:endParaRPr/>
          </a:p>
          <a:p>
            <a:pPr indent="-298450" lvl="0" marL="457200" rtl="0" algn="l">
              <a:lnSpc>
                <a:spcPct val="100000"/>
              </a:lnSpc>
              <a:spcBef>
                <a:spcPts val="0"/>
              </a:spcBef>
              <a:spcAft>
                <a:spcPts val="0"/>
              </a:spcAft>
              <a:buSzPts val="1100"/>
              <a:buChar char="●"/>
            </a:pPr>
            <a:r>
              <a:rPr lang="en-US"/>
              <a:t>Our allocation approach reflects this: some strategies scale up slowly, especially those that need time to build infrastructure. Others are funded evenly to provide consistent support.</a:t>
            </a:r>
            <a:endParaRPr/>
          </a:p>
          <a:p>
            <a:pPr indent="-298450" lvl="0" marL="457200" rtl="0" algn="l">
              <a:lnSpc>
                <a:spcPct val="100000"/>
              </a:lnSpc>
              <a:spcBef>
                <a:spcPts val="0"/>
              </a:spcBef>
              <a:spcAft>
                <a:spcPts val="0"/>
              </a:spcAft>
              <a:buSzPts val="1100"/>
              <a:buChar char="●"/>
            </a:pPr>
            <a:r>
              <a:rPr lang="en-US"/>
              <a:t>It’s about balancing urgency–what families and providers need right now–with long-term system building that will last well beyond this five-year window.</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7" name="Shape 1187"/>
        <p:cNvGrpSpPr/>
        <p:nvPr/>
      </p:nvGrpSpPr>
      <p:grpSpPr>
        <a:xfrm>
          <a:off x="0" y="0"/>
          <a:ext cx="0" cy="0"/>
          <a:chOff x="0" y="0"/>
          <a:chExt cx="0" cy="0"/>
        </a:xfrm>
      </p:grpSpPr>
      <p:sp>
        <p:nvSpPr>
          <p:cNvPr id="1188" name="Google Shape;1188;g369cc83f0f8_3_79: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9" name="Google Shape;1189;g369cc83f0f8_3_79: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a:solidFill>
                  <a:schemeClr val="dk1"/>
                </a:solidFill>
                <a:highlight>
                  <a:srgbClr val="00FF00"/>
                </a:highlight>
              </a:rPr>
              <a:t>4:15 – 4:40</a:t>
            </a:r>
            <a:endParaRPr/>
          </a:p>
          <a:p>
            <a:pPr indent="0" lvl="0" marL="0" rtl="0" algn="l">
              <a:lnSpc>
                <a:spcPct val="100000"/>
              </a:lnSpc>
              <a:spcBef>
                <a:spcPts val="0"/>
              </a:spcBef>
              <a:spcAft>
                <a:spcPts val="0"/>
              </a:spcAft>
              <a:buSzPts val="1100"/>
              <a:buNone/>
            </a:pPr>
            <a:r>
              <a:rPr lang="en-US"/>
              <a:t>Leslie</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3" name="Shape 1193"/>
        <p:cNvGrpSpPr/>
        <p:nvPr/>
      </p:nvGrpSpPr>
      <p:grpSpPr>
        <a:xfrm>
          <a:off x="0" y="0"/>
          <a:ext cx="0" cy="0"/>
          <a:chOff x="0" y="0"/>
          <a:chExt cx="0" cy="0"/>
        </a:xfrm>
      </p:grpSpPr>
      <p:sp>
        <p:nvSpPr>
          <p:cNvPr id="1194" name="Google Shape;1194;g36a3e5336e9_5_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5" name="Google Shape;1195;g36a3e5336e9_5_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8" name="Shape 1198"/>
        <p:cNvGrpSpPr/>
        <p:nvPr/>
      </p:nvGrpSpPr>
      <p:grpSpPr>
        <a:xfrm>
          <a:off x="0" y="0"/>
          <a:ext cx="0" cy="0"/>
          <a:chOff x="0" y="0"/>
          <a:chExt cx="0" cy="0"/>
        </a:xfrm>
      </p:grpSpPr>
      <p:sp>
        <p:nvSpPr>
          <p:cNvPr id="1199" name="Google Shape;1199;g36a3e5336e9_7_1287: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0" name="Google Shape;1200;g36a3e5336e9_7_1287: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Access:</a:t>
            </a:r>
            <a:endParaRPr/>
          </a:p>
          <a:p>
            <a:pPr indent="-298450" lvl="0" marL="457200" rtl="0" algn="l">
              <a:lnSpc>
                <a:spcPct val="100000"/>
              </a:lnSpc>
              <a:spcBef>
                <a:spcPts val="0"/>
              </a:spcBef>
              <a:spcAft>
                <a:spcPts val="0"/>
              </a:spcAft>
              <a:buSzPts val="1100"/>
              <a:buChar char="●"/>
            </a:pPr>
            <a:r>
              <a:rPr lang="en-US"/>
              <a:t>Universal High-Quality Care</a:t>
            </a:r>
            <a:endParaRPr/>
          </a:p>
          <a:p>
            <a:pPr indent="-298450" lvl="0" marL="457200" rtl="0" algn="l">
              <a:lnSpc>
                <a:spcPct val="100000"/>
              </a:lnSpc>
              <a:spcBef>
                <a:spcPts val="0"/>
              </a:spcBef>
              <a:spcAft>
                <a:spcPts val="0"/>
              </a:spcAft>
              <a:buSzPts val="1100"/>
              <a:buChar char="●"/>
            </a:pPr>
            <a:r>
              <a:rPr lang="en-US"/>
              <a:t>Family Scholarships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Workforce:</a:t>
            </a:r>
            <a:endParaRPr/>
          </a:p>
          <a:p>
            <a:pPr indent="-298450" lvl="0" marL="457200" rtl="0" algn="l">
              <a:lnSpc>
                <a:spcPct val="100000"/>
              </a:lnSpc>
              <a:spcBef>
                <a:spcPts val="0"/>
              </a:spcBef>
              <a:spcAft>
                <a:spcPts val="0"/>
              </a:spcAft>
              <a:buSzPts val="1100"/>
              <a:buChar char="●"/>
            </a:pPr>
            <a:r>
              <a:rPr lang="en-US"/>
              <a:t>Wages - Funding the subsidy care gap to account for the true cost of care; especially for infant and toddler care; higher salaries to adjust to SoCo’s living costs.</a:t>
            </a:r>
            <a:endParaRPr/>
          </a:p>
          <a:p>
            <a:pPr indent="-298450" lvl="0" marL="457200" rtl="0" algn="l">
              <a:lnSpc>
                <a:spcPct val="100000"/>
              </a:lnSpc>
              <a:spcBef>
                <a:spcPts val="0"/>
              </a:spcBef>
              <a:spcAft>
                <a:spcPts val="0"/>
              </a:spcAft>
              <a:buSzPts val="1100"/>
              <a:buChar char="●"/>
            </a:pPr>
            <a:r>
              <a:rPr lang="en-US"/>
              <a:t>Benefits - Retirement, sick pay, paid time off, insurance</a:t>
            </a:r>
            <a:endParaRPr/>
          </a:p>
          <a:p>
            <a:pPr indent="-298450" lvl="0" marL="457200" rtl="0" algn="l">
              <a:lnSpc>
                <a:spcPct val="100000"/>
              </a:lnSpc>
              <a:spcBef>
                <a:spcPts val="0"/>
              </a:spcBef>
              <a:spcAft>
                <a:spcPts val="0"/>
              </a:spcAft>
              <a:buSzPts val="1100"/>
              <a:buChar char="●"/>
            </a:pPr>
            <a:r>
              <a:rPr lang="en-US"/>
              <a:t>Substitute Pool</a:t>
            </a:r>
            <a:endParaRPr/>
          </a:p>
          <a:p>
            <a:pPr indent="-298450" lvl="0" marL="457200" rtl="0" algn="l">
              <a:lnSpc>
                <a:spcPct val="100000"/>
              </a:lnSpc>
              <a:spcBef>
                <a:spcPts val="0"/>
              </a:spcBef>
              <a:spcAft>
                <a:spcPts val="0"/>
              </a:spcAft>
              <a:buSzPts val="1100"/>
              <a:buChar char="●"/>
            </a:pPr>
            <a:r>
              <a:rPr lang="en-US"/>
              <a:t>Funding for floating staff at centers and assistants in FCCHs</a:t>
            </a:r>
            <a:endParaRPr/>
          </a:p>
          <a:p>
            <a:pPr indent="-298450" lvl="0" marL="457200" rtl="0" algn="l">
              <a:lnSpc>
                <a:spcPct val="100000"/>
              </a:lnSpc>
              <a:spcBef>
                <a:spcPts val="0"/>
              </a:spcBef>
              <a:spcAft>
                <a:spcPts val="0"/>
              </a:spcAft>
              <a:buSzPts val="1100"/>
              <a:buChar char="●"/>
            </a:pPr>
            <a:r>
              <a:rPr lang="en-US"/>
              <a:t>Education - Free courses/paid tuition or scholarships; coursework to better prepare for serving students with disabilities; </a:t>
            </a:r>
            <a:endParaRPr/>
          </a:p>
          <a:p>
            <a:pPr indent="-298450" lvl="0" marL="457200" rtl="0" algn="l">
              <a:lnSpc>
                <a:spcPct val="100000"/>
              </a:lnSpc>
              <a:spcBef>
                <a:spcPts val="0"/>
              </a:spcBef>
              <a:spcAft>
                <a:spcPts val="0"/>
              </a:spcAft>
              <a:buSzPts val="1100"/>
              <a:buChar char="●"/>
            </a:pPr>
            <a:r>
              <a:rPr lang="en-US"/>
              <a:t>Increase and retain the workforce -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Support for High-Quality:</a:t>
            </a:r>
            <a:endParaRPr/>
          </a:p>
          <a:p>
            <a:pPr indent="-298450" lvl="0" marL="457200" rtl="0" algn="l">
              <a:lnSpc>
                <a:spcPct val="100000"/>
              </a:lnSpc>
              <a:spcBef>
                <a:spcPts val="0"/>
              </a:spcBef>
              <a:spcAft>
                <a:spcPts val="0"/>
              </a:spcAft>
              <a:buSzPts val="1100"/>
              <a:buChar char="●"/>
            </a:pPr>
            <a:r>
              <a:rPr lang="en-US"/>
              <a:t>Local food program</a:t>
            </a:r>
            <a:endParaRPr/>
          </a:p>
          <a:p>
            <a:pPr indent="-298450" lvl="0" marL="457200" rtl="0" algn="l">
              <a:lnSpc>
                <a:spcPct val="100000"/>
              </a:lnSpc>
              <a:spcBef>
                <a:spcPts val="0"/>
              </a:spcBef>
              <a:spcAft>
                <a:spcPts val="0"/>
              </a:spcAft>
              <a:buSzPts val="1100"/>
              <a:buChar char="●"/>
            </a:pPr>
            <a:r>
              <a:rPr lang="en-US"/>
              <a:t>Supporting children with disabilities</a:t>
            </a:r>
            <a:endParaRPr/>
          </a:p>
          <a:p>
            <a:pPr indent="-298450" lvl="0" marL="457200" rtl="0" algn="l">
              <a:lnSpc>
                <a:spcPct val="100000"/>
              </a:lnSpc>
              <a:spcBef>
                <a:spcPts val="0"/>
              </a:spcBef>
              <a:spcAft>
                <a:spcPts val="0"/>
              </a:spcAft>
              <a:buSzPts val="1100"/>
              <a:buChar char="●"/>
            </a:pPr>
            <a:r>
              <a:rPr lang="en-US"/>
              <a:t>Coaching and mentorship opportunities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Facilities &amp; Learning Environments:</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Grants for facility improvements</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Challenges with leasing spaces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Wrap-around Family Supports: </a:t>
            </a:r>
            <a:endParaRPr/>
          </a:p>
          <a:p>
            <a:pPr indent="-298450" lvl="0" marL="457200" rtl="0" algn="l">
              <a:lnSpc>
                <a:spcPct val="100000"/>
              </a:lnSpc>
              <a:spcBef>
                <a:spcPts val="0"/>
              </a:spcBef>
              <a:spcAft>
                <a:spcPts val="0"/>
              </a:spcAft>
              <a:buSzPts val="1100"/>
              <a:buChar char="●"/>
            </a:pPr>
            <a:r>
              <a:rPr lang="en-US"/>
              <a:t>Support with basic resources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Respect and Recognition</a:t>
            </a:r>
            <a:endParaRPr/>
          </a:p>
          <a:p>
            <a:pPr indent="-298450" lvl="0" marL="457200" rtl="0" algn="l">
              <a:lnSpc>
                <a:spcPct val="100000"/>
              </a:lnSpc>
              <a:spcBef>
                <a:spcPts val="0"/>
              </a:spcBef>
              <a:spcAft>
                <a:spcPts val="0"/>
              </a:spcAft>
              <a:buSzPts val="1100"/>
              <a:buChar char="●"/>
            </a:pPr>
            <a:r>
              <a:rPr lang="en-US"/>
              <a:t>Feeling valued and recognized as an educator</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QC Consortium - Designing an Equitable ECE Workforce Pipeline for Sonoma County</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8" name="Shape 1208"/>
        <p:cNvGrpSpPr/>
        <p:nvPr/>
      </p:nvGrpSpPr>
      <p:grpSpPr>
        <a:xfrm>
          <a:off x="0" y="0"/>
          <a:ext cx="0" cy="0"/>
          <a:chOff x="0" y="0"/>
          <a:chExt cx="0" cy="0"/>
        </a:xfrm>
      </p:grpSpPr>
      <p:sp>
        <p:nvSpPr>
          <p:cNvPr id="1209" name="Google Shape;1209;g36a3e5336e9_2_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0" name="Google Shape;1210;g36a3e5336e9_2_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300"/>
              <a:t>Ensure working families--especially those historically excluded or underserved--can find and afford early care and education that meets their needs.</a:t>
            </a:r>
            <a:endParaRPr sz="1300"/>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4" name="Shape 1214"/>
        <p:cNvGrpSpPr/>
        <p:nvPr/>
      </p:nvGrpSpPr>
      <p:grpSpPr>
        <a:xfrm>
          <a:off x="0" y="0"/>
          <a:ext cx="0" cy="0"/>
          <a:chOff x="0" y="0"/>
          <a:chExt cx="0" cy="0"/>
        </a:xfrm>
      </p:grpSpPr>
      <p:sp>
        <p:nvSpPr>
          <p:cNvPr id="1215" name="Google Shape;1215;g36a3e5336e9_7_8: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6" name="Google Shape;1216;g36a3e5336e9_7_8: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300"/>
              <a:t>Support a diverse early childhood workforce by expanding access to education and career advancement opportunities, while stabilizing the workforce through competitive compensation, benefits, and retention incentives.</a:t>
            </a:r>
            <a:endParaRPr sz="1300"/>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0" name="Shape 1220"/>
        <p:cNvGrpSpPr/>
        <p:nvPr/>
      </p:nvGrpSpPr>
      <p:grpSpPr>
        <a:xfrm>
          <a:off x="0" y="0"/>
          <a:ext cx="0" cy="0"/>
          <a:chOff x="0" y="0"/>
          <a:chExt cx="0" cy="0"/>
        </a:xfrm>
      </p:grpSpPr>
      <p:sp>
        <p:nvSpPr>
          <p:cNvPr id="1221" name="Google Shape;1221;g36a3e5336e9_7_15: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2" name="Google Shape;1222;g36a3e5336e9_7_15: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300"/>
              <a:t>Promote equitable, culturally responsive, inclusive early learning environments through continuous quality improvement strategies that support trauma-informed care.</a:t>
            </a:r>
            <a:endParaRPr sz="1300"/>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6" name="Shape 1226"/>
        <p:cNvGrpSpPr/>
        <p:nvPr/>
      </p:nvGrpSpPr>
      <p:grpSpPr>
        <a:xfrm>
          <a:off x="0" y="0"/>
          <a:ext cx="0" cy="0"/>
          <a:chOff x="0" y="0"/>
          <a:chExt cx="0" cy="0"/>
        </a:xfrm>
      </p:grpSpPr>
      <p:sp>
        <p:nvSpPr>
          <p:cNvPr id="1227" name="Google Shape;1227;g36a3e5336e9_7_44: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8" name="Google Shape;1228;g36a3e5336e9_7_44: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300"/>
              <a:t>Promote equitable, culturally responsive, inclusive early learning environments through continuous quality improvement strategies that support trauma-informed care.</a:t>
            </a:r>
            <a:endParaRPr sz="13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3" name="Shape 783"/>
        <p:cNvGrpSpPr/>
        <p:nvPr/>
      </p:nvGrpSpPr>
      <p:grpSpPr>
        <a:xfrm>
          <a:off x="0" y="0"/>
          <a:ext cx="0" cy="0"/>
          <a:chOff x="0" y="0"/>
          <a:chExt cx="0" cy="0"/>
        </a:xfrm>
      </p:grpSpPr>
      <p:sp>
        <p:nvSpPr>
          <p:cNvPr id="784" name="Google Shape;784;g36ad3875b7e_0_59:notes"/>
          <p:cNvSpPr/>
          <p:nvPr>
            <p:ph idx="2" type="sldImg"/>
          </p:nvPr>
        </p:nvSpPr>
        <p:spPr>
          <a:xfrm>
            <a:off x="1625925" y="411475"/>
            <a:ext cx="65028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5" name="Google Shape;785;g36ad3875b7e_0_59: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2" name="Shape 1232"/>
        <p:cNvGrpSpPr/>
        <p:nvPr/>
      </p:nvGrpSpPr>
      <p:grpSpPr>
        <a:xfrm>
          <a:off x="0" y="0"/>
          <a:ext cx="0" cy="0"/>
          <a:chOff x="0" y="0"/>
          <a:chExt cx="0" cy="0"/>
        </a:xfrm>
      </p:grpSpPr>
      <p:sp>
        <p:nvSpPr>
          <p:cNvPr id="1233" name="Google Shape;1233;g36a3e5336e9_7_36: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4" name="Google Shape;1234;g36a3e5336e9_7_36: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300"/>
              <a:t>Address critical infrastructure needs, emergency preparedness, and promote long-term sustainability of the ECE system through grants and planning supports. Facilities investments prioritize health and safety upgrades, licensing expansion, and equitable access to quality learning spaces--especially in under-resourced communities.</a:t>
            </a:r>
            <a:endParaRPr sz="1300"/>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8" name="Shape 1238"/>
        <p:cNvGrpSpPr/>
        <p:nvPr/>
      </p:nvGrpSpPr>
      <p:grpSpPr>
        <a:xfrm>
          <a:off x="0" y="0"/>
          <a:ext cx="0" cy="0"/>
          <a:chOff x="0" y="0"/>
          <a:chExt cx="0" cy="0"/>
        </a:xfrm>
      </p:grpSpPr>
      <p:sp>
        <p:nvSpPr>
          <p:cNvPr id="1239" name="Google Shape;1239;g36a3e5336e9_7_2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0" name="Google Shape;1240;g36a3e5336e9_7_2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300"/>
              <a:t>Advance continuous improvement and equity by building robust data systems and evaluation practices that center family voices, while conducting targeted communications campaigns to raise awareness of quality initiatives among families, providers, and the community.</a:t>
            </a:r>
            <a:endParaRPr sz="1300"/>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4" name="Shape 1244"/>
        <p:cNvGrpSpPr/>
        <p:nvPr/>
      </p:nvGrpSpPr>
      <p:grpSpPr>
        <a:xfrm>
          <a:off x="0" y="0"/>
          <a:ext cx="0" cy="0"/>
          <a:chOff x="0" y="0"/>
          <a:chExt cx="0" cy="0"/>
        </a:xfrm>
      </p:grpSpPr>
      <p:sp>
        <p:nvSpPr>
          <p:cNvPr id="1245" name="Google Shape;1245;g369cc83f0f8_3_127: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6" name="Google Shape;1246;g369cc83f0f8_3_127: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a:t>CHRISTINA </a:t>
            </a:r>
            <a:endParaRPr b="1"/>
          </a:p>
          <a:p>
            <a:pPr indent="0" lvl="0" marL="0" rtl="0" algn="l">
              <a:lnSpc>
                <a:spcPct val="100000"/>
              </a:lnSpc>
              <a:spcBef>
                <a:spcPts val="0"/>
              </a:spcBef>
              <a:spcAft>
                <a:spcPts val="0"/>
              </a:spcAft>
              <a:buSzPts val="1100"/>
              <a:buNone/>
            </a:pPr>
            <a:r>
              <a:t/>
            </a:r>
            <a:endParaRPr/>
          </a:p>
          <a:p>
            <a:pPr indent="0" lvl="0" marL="0" marR="266700" rtl="0" algn="l">
              <a:lnSpc>
                <a:spcPct val="115000"/>
              </a:lnSpc>
              <a:spcBef>
                <a:spcPts val="0"/>
              </a:spcBef>
              <a:spcAft>
                <a:spcPts val="0"/>
              </a:spcAft>
              <a:buSzPts val="1100"/>
              <a:buNone/>
            </a:pPr>
            <a:r>
              <a:rPr b="1" lang="en-US">
                <a:solidFill>
                  <a:schemeClr val="dk1"/>
                </a:solidFill>
                <a:highlight>
                  <a:srgbClr val="00FF00"/>
                </a:highlight>
              </a:rPr>
              <a:t>4:40-5:00 Public Comment</a:t>
            </a:r>
            <a:r>
              <a:rPr lang="en-US">
                <a:solidFill>
                  <a:schemeClr val="dk1"/>
                </a:solidFill>
              </a:rPr>
              <a:t> (estimated 10 people @ 2 min)</a:t>
            </a:r>
            <a:endParaRPr>
              <a:solidFill>
                <a:schemeClr val="dk1"/>
              </a:solidFill>
            </a:endParaRPr>
          </a:p>
          <a:p>
            <a:pPr indent="0" lvl="0" marL="457200" marR="266700" rtl="0" algn="l">
              <a:lnSpc>
                <a:spcPct val="115000"/>
              </a:lnSpc>
              <a:spcBef>
                <a:spcPts val="600"/>
              </a:spcBef>
              <a:spcAft>
                <a:spcPts val="0"/>
              </a:spcAft>
              <a:buSzPts val="1100"/>
              <a:buNone/>
            </a:pPr>
            <a:r>
              <a:rPr lang="en-US">
                <a:solidFill>
                  <a:schemeClr val="dk1"/>
                </a:solidFill>
                <a:highlight>
                  <a:srgbClr val="FFFF00"/>
                </a:highlight>
                <a:latin typeface="Times New Roman"/>
                <a:ea typeface="Times New Roman"/>
                <a:cs typeface="Times New Roman"/>
                <a:sym typeface="Times New Roman"/>
              </a:rPr>
              <a:t>●</a:t>
            </a:r>
            <a:r>
              <a:rPr lang="en-US" sz="700">
                <a:solidFill>
                  <a:schemeClr val="dk1"/>
                </a:solidFill>
                <a:highlight>
                  <a:srgbClr val="FFFF00"/>
                </a:highlight>
                <a:latin typeface="Times New Roman"/>
                <a:ea typeface="Times New Roman"/>
                <a:cs typeface="Times New Roman"/>
                <a:sym typeface="Times New Roman"/>
              </a:rPr>
              <a:t>  	</a:t>
            </a:r>
            <a:r>
              <a:rPr lang="en-US">
                <a:solidFill>
                  <a:schemeClr val="dk1"/>
                </a:solidFill>
                <a:highlight>
                  <a:srgbClr val="FFFF00"/>
                </a:highlight>
              </a:rPr>
              <a:t>Christina charts on Public Comment chart paper</a:t>
            </a:r>
            <a:endParaRPr>
              <a:solidFill>
                <a:schemeClr val="dk1"/>
              </a:solidFill>
              <a:highlight>
                <a:srgbClr val="FFFF00"/>
              </a:highlight>
            </a:endParaRPr>
          </a:p>
          <a:p>
            <a:pPr indent="0" lvl="0" marL="457200" marR="266700" rtl="0" algn="l">
              <a:lnSpc>
                <a:spcPct val="115000"/>
              </a:lnSpc>
              <a:spcBef>
                <a:spcPts val="0"/>
              </a:spcBef>
              <a:spcAft>
                <a:spcPts val="0"/>
              </a:spcAft>
              <a:buSzPts val="1100"/>
              <a:buNone/>
            </a:pPr>
            <a:r>
              <a:rPr lang="en-US">
                <a:solidFill>
                  <a:schemeClr val="dk1"/>
                </a:solidFill>
                <a:highlight>
                  <a:srgbClr val="00FFFF"/>
                </a:highlight>
                <a:latin typeface="Times New Roman"/>
                <a:ea typeface="Times New Roman"/>
                <a:cs typeface="Times New Roman"/>
                <a:sym typeface="Times New Roman"/>
              </a:rPr>
              <a:t>●</a:t>
            </a:r>
            <a:r>
              <a:rPr lang="en-US" sz="700">
                <a:solidFill>
                  <a:schemeClr val="dk1"/>
                </a:solidFill>
                <a:highlight>
                  <a:srgbClr val="00FFFF"/>
                </a:highlight>
                <a:latin typeface="Times New Roman"/>
                <a:ea typeface="Times New Roman"/>
                <a:cs typeface="Times New Roman"/>
                <a:sym typeface="Times New Roman"/>
              </a:rPr>
              <a:t>  	</a:t>
            </a:r>
            <a:r>
              <a:rPr lang="en-US">
                <a:solidFill>
                  <a:schemeClr val="dk1"/>
                </a:solidFill>
                <a:highlight>
                  <a:srgbClr val="00FFFF"/>
                </a:highlight>
              </a:rPr>
              <a:t>Adriana keeps each person to 2 minutes</a:t>
            </a:r>
            <a:endParaRPr>
              <a:solidFill>
                <a:schemeClr val="dk1"/>
              </a:solidFill>
              <a:highlight>
                <a:srgbClr val="00FFFF"/>
              </a:highlight>
            </a:endParaRPr>
          </a:p>
          <a:p>
            <a:pPr indent="0" lvl="0" marL="457200" marR="266700" rtl="0" algn="l">
              <a:lnSpc>
                <a:spcPct val="115000"/>
              </a:lnSpc>
              <a:spcBef>
                <a:spcPts val="0"/>
              </a:spcBef>
              <a:spcAft>
                <a:spcPts val="0"/>
              </a:spcAft>
              <a:buSzPts val="1100"/>
              <a:buNone/>
            </a:pPr>
            <a:r>
              <a:rPr lang="en-US">
                <a:solidFill>
                  <a:schemeClr val="dk1"/>
                </a:solidFill>
                <a:latin typeface="Times New Roman"/>
                <a:ea typeface="Times New Roman"/>
                <a:cs typeface="Times New Roman"/>
                <a:sym typeface="Times New Roman"/>
              </a:rPr>
              <a:t>●</a:t>
            </a:r>
            <a:r>
              <a:rPr lang="en-US" sz="700">
                <a:solidFill>
                  <a:schemeClr val="dk1"/>
                </a:solidFill>
                <a:latin typeface="Times New Roman"/>
                <a:ea typeface="Times New Roman"/>
                <a:cs typeface="Times New Roman"/>
                <a:sym typeface="Times New Roman"/>
              </a:rPr>
              <a:t>  	</a:t>
            </a:r>
            <a:r>
              <a:rPr lang="en-US">
                <a:solidFill>
                  <a:schemeClr val="dk1"/>
                </a:solidFill>
              </a:rPr>
              <a:t>F5SC staff have 2 min timer on screen</a:t>
            </a:r>
            <a:endParaRPr>
              <a:solidFill>
                <a:schemeClr val="dk1"/>
              </a:solidFill>
            </a:endParaRPr>
          </a:p>
          <a:p>
            <a:pPr indent="0" lvl="0" marL="0" marR="266700" rtl="0" algn="l">
              <a:lnSpc>
                <a:spcPct val="115000"/>
              </a:lnSpc>
              <a:spcBef>
                <a:spcPts val="600"/>
              </a:spcBef>
              <a:spcAft>
                <a:spcPts val="0"/>
              </a:spcAft>
              <a:buSzPts val="1100"/>
              <a:buNone/>
            </a:pPr>
            <a:r>
              <a:rPr b="1" lang="en-US">
                <a:solidFill>
                  <a:schemeClr val="dk1"/>
                </a:solidFill>
                <a:highlight>
                  <a:srgbClr val="00FF00"/>
                </a:highlight>
              </a:rPr>
              <a:t>5:00 – 5:20</a:t>
            </a:r>
            <a:r>
              <a:rPr lang="en-US">
                <a:solidFill>
                  <a:schemeClr val="dk1"/>
                </a:solidFill>
              </a:rPr>
              <a:t> </a:t>
            </a:r>
            <a:r>
              <a:rPr b="1" lang="en-US">
                <a:solidFill>
                  <a:schemeClr val="dk1"/>
                </a:solidFill>
              </a:rPr>
              <a:t>CAC Discussion</a:t>
            </a:r>
            <a:r>
              <a:rPr lang="en-US">
                <a:solidFill>
                  <a:schemeClr val="dk1"/>
                </a:solidFill>
              </a:rPr>
              <a:t> </a:t>
            </a:r>
            <a:r>
              <a:rPr b="1" lang="en-US">
                <a:solidFill>
                  <a:schemeClr val="dk1"/>
                </a:solidFill>
              </a:rPr>
              <a:t>(</a:t>
            </a:r>
            <a:r>
              <a:rPr b="1" lang="en-US">
                <a:solidFill>
                  <a:srgbClr val="FF0000"/>
                </a:solidFill>
              </a:rPr>
              <a:t>5:20</a:t>
            </a:r>
            <a:r>
              <a:rPr lang="en-US">
                <a:solidFill>
                  <a:srgbClr val="FF0000"/>
                </a:solidFill>
              </a:rPr>
              <a:t> is the </a:t>
            </a:r>
            <a:r>
              <a:rPr b="1" lang="en-US">
                <a:solidFill>
                  <a:srgbClr val="FF0000"/>
                </a:solidFill>
              </a:rPr>
              <a:t>HARD STOP, NO WIGGLE</a:t>
            </a:r>
            <a:r>
              <a:rPr lang="en-US">
                <a:solidFill>
                  <a:srgbClr val="FF0000"/>
                </a:solidFill>
              </a:rPr>
              <a:t> if we take a vote</a:t>
            </a:r>
            <a:r>
              <a:rPr lang="en-US">
                <a:solidFill>
                  <a:schemeClr val="dk1"/>
                </a:solidFill>
              </a:rPr>
              <a:t>)</a:t>
            </a:r>
            <a:endParaRPr>
              <a:solidFill>
                <a:schemeClr val="dk1"/>
              </a:solidFill>
            </a:endParaRPr>
          </a:p>
          <a:p>
            <a:pPr indent="0" lvl="0" marL="457200" marR="266700" rtl="0" algn="l">
              <a:lnSpc>
                <a:spcPct val="115000"/>
              </a:lnSpc>
              <a:spcBef>
                <a:spcPts val="600"/>
              </a:spcBef>
              <a:spcAft>
                <a:spcPts val="0"/>
              </a:spcAft>
              <a:buSzPts val="1100"/>
              <a:buNone/>
            </a:pPr>
            <a:r>
              <a:rPr lang="en-US">
                <a:solidFill>
                  <a:schemeClr val="dk1"/>
                </a:solidFill>
                <a:highlight>
                  <a:srgbClr val="FFFF00"/>
                </a:highlight>
                <a:latin typeface="Times New Roman"/>
                <a:ea typeface="Times New Roman"/>
                <a:cs typeface="Times New Roman"/>
                <a:sym typeface="Times New Roman"/>
              </a:rPr>
              <a:t>●</a:t>
            </a:r>
            <a:r>
              <a:rPr lang="en-US" sz="700">
                <a:solidFill>
                  <a:schemeClr val="dk1"/>
                </a:solidFill>
                <a:highlight>
                  <a:srgbClr val="FFFF00"/>
                </a:highlight>
                <a:latin typeface="Times New Roman"/>
                <a:ea typeface="Times New Roman"/>
                <a:cs typeface="Times New Roman"/>
                <a:sym typeface="Times New Roman"/>
              </a:rPr>
              <a:t>  	</a:t>
            </a:r>
            <a:r>
              <a:rPr lang="en-US">
                <a:solidFill>
                  <a:schemeClr val="dk1"/>
                </a:solidFill>
                <a:highlight>
                  <a:srgbClr val="FFFF00"/>
                </a:highlight>
              </a:rPr>
              <a:t>Christina charts CAC comments/direction</a:t>
            </a:r>
            <a:endParaRPr>
              <a:solidFill>
                <a:schemeClr val="dk1"/>
              </a:solidFill>
              <a:highlight>
                <a:srgbClr val="FFFF00"/>
              </a:highlight>
            </a:endParaRPr>
          </a:p>
          <a:p>
            <a:pPr indent="0" lvl="0" marL="457200" marR="266700" rtl="0" algn="l">
              <a:lnSpc>
                <a:spcPct val="115000"/>
              </a:lnSpc>
              <a:spcBef>
                <a:spcPts val="0"/>
              </a:spcBef>
              <a:spcAft>
                <a:spcPts val="0"/>
              </a:spcAft>
              <a:buSzPts val="1100"/>
              <a:buNone/>
            </a:pPr>
            <a:r>
              <a:rPr lang="en-US">
                <a:solidFill>
                  <a:schemeClr val="dk1"/>
                </a:solidFill>
                <a:highlight>
                  <a:srgbClr val="FFFF00"/>
                </a:highlight>
                <a:latin typeface="Times New Roman"/>
                <a:ea typeface="Times New Roman"/>
                <a:cs typeface="Times New Roman"/>
                <a:sym typeface="Times New Roman"/>
              </a:rPr>
              <a:t>●</a:t>
            </a:r>
            <a:r>
              <a:rPr lang="en-US" sz="700">
                <a:solidFill>
                  <a:schemeClr val="dk1"/>
                </a:solidFill>
                <a:highlight>
                  <a:srgbClr val="FFFF00"/>
                </a:highlight>
                <a:latin typeface="Times New Roman"/>
                <a:ea typeface="Times New Roman"/>
                <a:cs typeface="Times New Roman"/>
                <a:sym typeface="Times New Roman"/>
              </a:rPr>
              <a:t>  	</a:t>
            </a:r>
            <a:r>
              <a:rPr lang="en-US">
                <a:solidFill>
                  <a:schemeClr val="dk1"/>
                </a:solidFill>
                <a:highlight>
                  <a:srgbClr val="FFFF00"/>
                </a:highlight>
              </a:rPr>
              <a:t>If not addressed, Christina asks CAC if they want to incorporate public input</a:t>
            </a:r>
            <a:endParaRPr>
              <a:solidFill>
                <a:schemeClr val="dk1"/>
              </a:solidFill>
              <a:highlight>
                <a:srgbClr val="FFFF00"/>
              </a:highlight>
            </a:endParaRPr>
          </a:p>
          <a:p>
            <a:pPr indent="0" lvl="0" marL="0" marR="266700" rtl="0" algn="l">
              <a:lnSpc>
                <a:spcPct val="115000"/>
              </a:lnSpc>
              <a:spcBef>
                <a:spcPts val="600"/>
              </a:spcBef>
              <a:spcAft>
                <a:spcPts val="0"/>
              </a:spcAft>
              <a:buSzPts val="1100"/>
              <a:buNone/>
            </a:pPr>
            <a:r>
              <a:rPr b="1" lang="en-US">
                <a:solidFill>
                  <a:schemeClr val="dk1"/>
                </a:solidFill>
                <a:highlight>
                  <a:srgbClr val="00FF00"/>
                </a:highlight>
              </a:rPr>
              <a:t>5:20 – 5:25</a:t>
            </a:r>
            <a:r>
              <a:rPr lang="en-US">
                <a:solidFill>
                  <a:schemeClr val="dk1"/>
                </a:solidFill>
              </a:rPr>
              <a:t> </a:t>
            </a:r>
            <a:r>
              <a:rPr lang="en-US">
                <a:solidFill>
                  <a:schemeClr val="dk1"/>
                </a:solidFill>
                <a:highlight>
                  <a:srgbClr val="FFFF00"/>
                </a:highlight>
              </a:rPr>
              <a:t>Christina charts what she believes the vote is based on comments, agreements, etc. Checks for agreement on language.</a:t>
            </a:r>
            <a:endParaRPr>
              <a:solidFill>
                <a:schemeClr val="dk1"/>
              </a:solidFill>
              <a:highlight>
                <a:srgbClr val="FFFF00"/>
              </a:highlight>
            </a:endParaRPr>
          </a:p>
          <a:p>
            <a:pPr indent="0" lvl="0" marL="0" rtl="0" algn="l">
              <a:lnSpc>
                <a:spcPct val="115000"/>
              </a:lnSpc>
              <a:spcBef>
                <a:spcPts val="600"/>
              </a:spcBef>
              <a:spcAft>
                <a:spcPts val="0"/>
              </a:spcAft>
              <a:buSzPts val="1100"/>
              <a:buNone/>
            </a:pPr>
            <a:r>
              <a:rPr b="1" lang="en-US">
                <a:solidFill>
                  <a:srgbClr val="FF0000"/>
                </a:solidFill>
              </a:rPr>
              <a:t>ADRIANA</a:t>
            </a:r>
            <a:endParaRPr b="1">
              <a:solidFill>
                <a:srgbClr val="FF0000"/>
              </a:solidFill>
            </a:endParaRPr>
          </a:p>
          <a:p>
            <a:pPr indent="0" lvl="0" marL="0" rtl="0" algn="l">
              <a:lnSpc>
                <a:spcPct val="115000"/>
              </a:lnSpc>
              <a:spcBef>
                <a:spcPts val="0"/>
              </a:spcBef>
              <a:spcAft>
                <a:spcPts val="0"/>
              </a:spcAft>
              <a:buSzPts val="1100"/>
              <a:buNone/>
            </a:pPr>
            <a:r>
              <a:t/>
            </a:r>
            <a:endParaRPr b="1">
              <a:solidFill>
                <a:srgbClr val="FF0000"/>
              </a:solidFill>
            </a:endParaRPr>
          </a:p>
          <a:p>
            <a:pPr indent="0" lvl="0" marL="0" rtl="0" algn="l">
              <a:lnSpc>
                <a:spcPct val="115000"/>
              </a:lnSpc>
              <a:spcBef>
                <a:spcPts val="0"/>
              </a:spcBef>
              <a:spcAft>
                <a:spcPts val="0"/>
              </a:spcAft>
              <a:buNone/>
            </a:pPr>
            <a:r>
              <a:rPr b="1" lang="en-US">
                <a:solidFill>
                  <a:schemeClr val="dk1"/>
                </a:solidFill>
                <a:highlight>
                  <a:srgbClr val="00FF00"/>
                </a:highlight>
              </a:rPr>
              <a:t>5:25</a:t>
            </a:r>
            <a:r>
              <a:rPr lang="en-US">
                <a:solidFill>
                  <a:schemeClr val="dk1"/>
                </a:solidFill>
              </a:rPr>
              <a:t> </a:t>
            </a:r>
            <a:r>
              <a:rPr b="1" lang="en-US">
                <a:solidFill>
                  <a:srgbClr val="FF0000"/>
                </a:solidFill>
              </a:rPr>
              <a:t>ADRIANA </a:t>
            </a:r>
            <a:r>
              <a:rPr lang="en-US">
                <a:solidFill>
                  <a:srgbClr val="FF0000"/>
                </a:solidFill>
              </a:rPr>
              <a:t>STATE: </a:t>
            </a:r>
            <a:r>
              <a:rPr b="1" lang="en-US">
                <a:solidFill>
                  <a:schemeClr val="dk1"/>
                </a:solidFill>
                <a:highlight>
                  <a:srgbClr val="00FFFF"/>
                </a:highlight>
              </a:rPr>
              <a:t>It is time to vote on the DRAFT recommendations</a:t>
            </a:r>
            <a:endParaRPr b="1">
              <a:solidFill>
                <a:schemeClr val="dk1"/>
              </a:solidFill>
              <a:highlight>
                <a:srgbClr val="00FFFF"/>
              </a:highlight>
            </a:endParaRPr>
          </a:p>
          <a:p>
            <a:pPr indent="0" lvl="0" marL="457200" rtl="0" algn="l">
              <a:lnSpc>
                <a:spcPct val="115000"/>
              </a:lnSpc>
              <a:spcBef>
                <a:spcPts val="0"/>
              </a:spcBef>
              <a:spcAft>
                <a:spcPts val="0"/>
              </a:spcAft>
              <a:buSzPts val="1100"/>
              <a:buNone/>
            </a:pPr>
            <a:r>
              <a:rPr b="1" i="1" lang="en-US" sz="1200">
                <a:solidFill>
                  <a:schemeClr val="dk1"/>
                </a:solidFill>
                <a:highlight>
                  <a:srgbClr val="00FFFF"/>
                </a:highlight>
              </a:rPr>
              <a:t> </a:t>
            </a:r>
            <a:endParaRPr b="1" i="1" sz="1200">
              <a:solidFill>
                <a:schemeClr val="dk1"/>
              </a:solidFill>
              <a:highlight>
                <a:srgbClr val="00FFFF"/>
              </a:highlight>
            </a:endParaRPr>
          </a:p>
          <a:p>
            <a:pPr indent="-304800" lvl="0" marL="457200" rtl="0" algn="l">
              <a:lnSpc>
                <a:spcPct val="115000"/>
              </a:lnSpc>
              <a:spcBef>
                <a:spcPts val="0"/>
              </a:spcBef>
              <a:spcAft>
                <a:spcPts val="0"/>
              </a:spcAft>
              <a:buClr>
                <a:schemeClr val="dk1"/>
              </a:buClr>
              <a:buSzPts val="1200"/>
              <a:buFont typeface="Times New Roman"/>
              <a:buAutoNum type="arabicPeriod" startAt="2"/>
            </a:pPr>
            <a:r>
              <a:rPr b="1" i="1" lang="en-US" sz="1200">
                <a:solidFill>
                  <a:schemeClr val="dk1"/>
                </a:solidFill>
                <a:highlight>
                  <a:srgbClr val="00FFFF"/>
                </a:highlight>
              </a:rPr>
              <a:t>Ask members to indicate their vote with a Thumbs UP or Down - ACTION ITEM SHOULD READ AS:</a:t>
            </a:r>
            <a:br>
              <a:rPr b="1" i="1" lang="en-US" sz="1200">
                <a:solidFill>
                  <a:schemeClr val="dk1"/>
                </a:solidFill>
                <a:highlight>
                  <a:srgbClr val="00FFFF"/>
                </a:highlight>
              </a:rPr>
            </a:br>
            <a:br>
              <a:rPr b="1" i="1" lang="en-US" sz="1200">
                <a:solidFill>
                  <a:schemeClr val="dk1"/>
                </a:solidFill>
                <a:highlight>
                  <a:srgbClr val="00FFFF"/>
                </a:highlight>
              </a:rPr>
            </a:br>
            <a:endParaRPr b="1" i="1" sz="1200">
              <a:solidFill>
                <a:schemeClr val="dk1"/>
              </a:solidFill>
              <a:highlight>
                <a:srgbClr val="00FFFF"/>
              </a:highlight>
            </a:endParaRPr>
          </a:p>
          <a:p>
            <a:pPr indent="0" lvl="0" marL="457200" rtl="0" algn="l">
              <a:lnSpc>
                <a:spcPct val="115000"/>
              </a:lnSpc>
              <a:spcBef>
                <a:spcPts val="0"/>
              </a:spcBef>
              <a:spcAft>
                <a:spcPts val="0"/>
              </a:spcAft>
              <a:buSzPts val="1100"/>
              <a:buNone/>
            </a:pPr>
            <a:r>
              <a:rPr b="1" lang="en-US" sz="1200">
                <a:solidFill>
                  <a:schemeClr val="dk1"/>
                </a:solidFill>
                <a:highlight>
                  <a:srgbClr val="00FFFF"/>
                </a:highlight>
              </a:rPr>
              <a:t>“Vote on action to advance DRAFT RECOMMENDATIONS for strategies within Equitable Access to Quality ECE to the First 5 Commission for consideration, as amended”</a:t>
            </a:r>
            <a:endParaRPr b="1" sz="1200">
              <a:solidFill>
                <a:schemeClr val="dk1"/>
              </a:solidFill>
              <a:highlight>
                <a:srgbClr val="00FFFF"/>
              </a:highlight>
            </a:endParaRPr>
          </a:p>
          <a:p>
            <a:pPr indent="0" lvl="0" marL="457200" rtl="0" algn="l">
              <a:lnSpc>
                <a:spcPct val="115000"/>
              </a:lnSpc>
              <a:spcBef>
                <a:spcPts val="0"/>
              </a:spcBef>
              <a:spcAft>
                <a:spcPts val="0"/>
              </a:spcAft>
              <a:buSzPts val="1100"/>
              <a:buNone/>
            </a:pPr>
            <a:r>
              <a:rPr b="1" i="1" lang="en-US" sz="1200">
                <a:solidFill>
                  <a:schemeClr val="dk1"/>
                </a:solidFill>
                <a:highlight>
                  <a:srgbClr val="00FFFF"/>
                </a:highlight>
              </a:rPr>
              <a:t> </a:t>
            </a:r>
            <a:endParaRPr b="1" i="1" sz="1200">
              <a:solidFill>
                <a:schemeClr val="dk1"/>
              </a:solidFill>
              <a:highlight>
                <a:srgbClr val="00FFFF"/>
              </a:highlight>
            </a:endParaRPr>
          </a:p>
          <a:p>
            <a:pPr indent="-304800" lvl="0" marL="457200" rtl="0" algn="l">
              <a:lnSpc>
                <a:spcPct val="115000"/>
              </a:lnSpc>
              <a:spcBef>
                <a:spcPts val="0"/>
              </a:spcBef>
              <a:spcAft>
                <a:spcPts val="0"/>
              </a:spcAft>
              <a:buClr>
                <a:schemeClr val="dk1"/>
              </a:buClr>
              <a:buSzPts val="1200"/>
              <a:buFont typeface="Times New Roman"/>
              <a:buAutoNum type="arabicPeriod" startAt="3"/>
            </a:pPr>
            <a:r>
              <a:rPr b="1" lang="en-US" sz="1200">
                <a:solidFill>
                  <a:schemeClr val="dk1"/>
                </a:solidFill>
                <a:highlight>
                  <a:srgbClr val="00FFFF"/>
                </a:highlight>
              </a:rPr>
              <a:t>Summarize the vote (# = Yes; # = No)</a:t>
            </a:r>
            <a:endParaRPr b="1" sz="1200">
              <a:solidFill>
                <a:schemeClr val="dk1"/>
              </a:solidFill>
              <a:highlight>
                <a:srgbClr val="00FFFF"/>
              </a:highlight>
            </a:endParaRPr>
          </a:p>
          <a:p>
            <a:pPr indent="0" lvl="0" marL="457200" rtl="0" algn="l">
              <a:lnSpc>
                <a:spcPct val="115000"/>
              </a:lnSpc>
              <a:spcBef>
                <a:spcPts val="0"/>
              </a:spcBef>
              <a:spcAft>
                <a:spcPts val="0"/>
              </a:spcAft>
              <a:buSzPts val="1100"/>
              <a:buNone/>
            </a:pPr>
            <a:r>
              <a:rPr b="1" lang="en-US" sz="1200">
                <a:solidFill>
                  <a:schemeClr val="dk1"/>
                </a:solidFill>
                <a:highlight>
                  <a:srgbClr val="00FFFF"/>
                </a:highlight>
              </a:rPr>
              <a:t> </a:t>
            </a:r>
            <a:endParaRPr b="1" sz="1200">
              <a:solidFill>
                <a:schemeClr val="dk1"/>
              </a:solidFill>
              <a:highlight>
                <a:srgbClr val="00FFFF"/>
              </a:highlight>
            </a:endParaRPr>
          </a:p>
          <a:p>
            <a:pPr indent="-304800" lvl="0" marL="457200" rtl="0" algn="l">
              <a:lnSpc>
                <a:spcPct val="115000"/>
              </a:lnSpc>
              <a:spcBef>
                <a:spcPts val="0"/>
              </a:spcBef>
              <a:spcAft>
                <a:spcPts val="0"/>
              </a:spcAft>
              <a:buClr>
                <a:schemeClr val="dk1"/>
              </a:buClr>
              <a:buSzPts val="1200"/>
              <a:buFont typeface="Times New Roman"/>
              <a:buAutoNum type="arabicPeriod" startAt="4"/>
            </a:pPr>
            <a:r>
              <a:rPr b="1" lang="en-US" sz="1200">
                <a:solidFill>
                  <a:schemeClr val="dk1"/>
                </a:solidFill>
                <a:highlight>
                  <a:srgbClr val="00FFFF"/>
                </a:highlight>
              </a:rPr>
              <a:t>This vote passes (need 7 to pass – 2/3)</a:t>
            </a:r>
            <a:endParaRPr b="1" sz="1200">
              <a:solidFill>
                <a:schemeClr val="dk1"/>
              </a:solidFill>
              <a:highlight>
                <a:srgbClr val="00FFFF"/>
              </a:highlight>
            </a:endParaRPr>
          </a:p>
          <a:p>
            <a:pPr indent="0" lvl="0" marL="0" marR="266700" rtl="0" algn="l">
              <a:lnSpc>
                <a:spcPct val="115000"/>
              </a:lnSpc>
              <a:spcBef>
                <a:spcPts val="0"/>
              </a:spcBef>
              <a:spcAft>
                <a:spcPts val="0"/>
              </a:spcAft>
              <a:buSzPts val="1100"/>
              <a:buNone/>
            </a:pPr>
            <a:r>
              <a:t/>
            </a:r>
            <a:endParaRPr>
              <a:solidFill>
                <a:schemeClr val="dk1"/>
              </a:solidFill>
              <a:highlight>
                <a:srgbClr val="FFFF00"/>
              </a:highlight>
            </a:endParaRPr>
          </a:p>
          <a:p>
            <a:pPr indent="0" lvl="0" marL="0" marR="266700" rtl="0" algn="l">
              <a:lnSpc>
                <a:spcPct val="115000"/>
              </a:lnSpc>
              <a:spcBef>
                <a:spcPts val="600"/>
              </a:spcBef>
              <a:spcAft>
                <a:spcPts val="0"/>
              </a:spcAft>
              <a:buClr>
                <a:schemeClr val="dk1"/>
              </a:buClr>
              <a:buSzPts val="1100"/>
              <a:buFont typeface="Arial"/>
              <a:buNone/>
            </a:pPr>
            <a:r>
              <a:t/>
            </a:r>
            <a:endParaRPr b="1">
              <a:solidFill>
                <a:schemeClr val="dk1"/>
              </a:solidFill>
              <a:highlight>
                <a:srgbClr val="00FF00"/>
              </a:highlight>
            </a:endParaRPr>
          </a:p>
          <a:p>
            <a:pPr indent="0" lvl="0" marL="0" rtl="0" algn="l">
              <a:lnSpc>
                <a:spcPct val="100000"/>
              </a:lnSpc>
              <a:spcBef>
                <a:spcPts val="600"/>
              </a:spcBef>
              <a:spcAft>
                <a:spcPts val="0"/>
              </a:spcAft>
              <a:buSzPts val="1100"/>
              <a:buNone/>
            </a:pPr>
            <a:r>
              <a:t/>
            </a:r>
            <a:endParaRPr b="1">
              <a:solidFill>
                <a:schemeClr val="dk1"/>
              </a:solidFill>
              <a:highlight>
                <a:srgbClr val="00FF00"/>
              </a:highlight>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1" name="Shape 1251"/>
        <p:cNvGrpSpPr/>
        <p:nvPr/>
      </p:nvGrpSpPr>
      <p:grpSpPr>
        <a:xfrm>
          <a:off x="0" y="0"/>
          <a:ext cx="0" cy="0"/>
          <a:chOff x="0" y="0"/>
          <a:chExt cx="0" cy="0"/>
        </a:xfrm>
      </p:grpSpPr>
      <p:sp>
        <p:nvSpPr>
          <p:cNvPr id="1252" name="Google Shape;1252;g34cb613946a_0_2: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53" name="Google Shape;1253;g34cb613946a_0_2: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g36ad3875b7e_0_20: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90" name="Google Shape;790;g36ad3875b7e_0_20: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p1:notes"/>
          <p:cNvSpPr txBox="1"/>
          <p:nvPr>
            <p:ph idx="1" type="body"/>
          </p:nvPr>
        </p:nvSpPr>
        <p:spPr>
          <a:xfrm>
            <a:off x="975350" y="2606025"/>
            <a:ext cx="7802875" cy="2468875"/>
          </a:xfrm>
          <a:prstGeom prst="rect">
            <a:avLst/>
          </a:prstGeom>
          <a:noFill/>
          <a:ln>
            <a:noFill/>
          </a:ln>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rgbClr val="444444"/>
              </a:buClr>
              <a:buSzPts val="1100"/>
              <a:buChar char="●"/>
            </a:pPr>
            <a:r>
              <a:rPr lang="en-US">
                <a:solidFill>
                  <a:srgbClr val="444444"/>
                </a:solidFill>
              </a:rPr>
              <a:t>Public comments are brief statements intended to inform the CAC and First 5 about the topic/Action Item</a:t>
            </a:r>
            <a:endParaRPr>
              <a:solidFill>
                <a:schemeClr val="dk1"/>
              </a:solidFill>
            </a:endParaRPr>
          </a:p>
          <a:p>
            <a:pPr indent="-298450" lvl="0" marL="457200" rtl="0" algn="l">
              <a:lnSpc>
                <a:spcPct val="115000"/>
              </a:lnSpc>
              <a:spcBef>
                <a:spcPts val="0"/>
              </a:spcBef>
              <a:spcAft>
                <a:spcPts val="0"/>
              </a:spcAft>
              <a:buClr>
                <a:srgbClr val="444444"/>
              </a:buClr>
              <a:buSzPts val="1100"/>
              <a:buChar char="●"/>
            </a:pPr>
            <a:r>
              <a:rPr lang="en-US">
                <a:solidFill>
                  <a:srgbClr val="444444"/>
                </a:solidFill>
              </a:rPr>
              <a:t>Comments from the public at public meetings do not include questions and is not intended to be a dialogue</a:t>
            </a:r>
            <a:endParaRPr>
              <a:solidFill>
                <a:srgbClr val="444444"/>
              </a:solidFill>
            </a:endParaRPr>
          </a:p>
          <a:p>
            <a:pPr indent="-298450" lvl="1" marL="914400" rtl="0" algn="l">
              <a:lnSpc>
                <a:spcPct val="115000"/>
              </a:lnSpc>
              <a:spcBef>
                <a:spcPts val="0"/>
              </a:spcBef>
              <a:spcAft>
                <a:spcPts val="0"/>
              </a:spcAft>
              <a:buClr>
                <a:srgbClr val="444444"/>
              </a:buClr>
              <a:buSzPts val="1100"/>
              <a:buChar char="○"/>
            </a:pPr>
            <a:r>
              <a:rPr lang="en-US">
                <a:solidFill>
                  <a:srgbClr val="444444"/>
                </a:solidFill>
              </a:rPr>
              <a:t>This means that after you make your comment, we will go to the next comment without discussion about your comment</a:t>
            </a:r>
            <a:endParaRPr>
              <a:solidFill>
                <a:srgbClr val="444444"/>
              </a:solidFill>
            </a:endParaRPr>
          </a:p>
          <a:p>
            <a:pPr indent="-298450" lvl="0" marL="457200" rtl="0" algn="l">
              <a:lnSpc>
                <a:spcPct val="115000"/>
              </a:lnSpc>
              <a:spcBef>
                <a:spcPts val="0"/>
              </a:spcBef>
              <a:spcAft>
                <a:spcPts val="0"/>
              </a:spcAft>
              <a:buClr>
                <a:srgbClr val="444444"/>
              </a:buClr>
              <a:buSzPts val="1100"/>
              <a:buChar char="●"/>
            </a:pPr>
            <a:r>
              <a:rPr lang="en-US">
                <a:solidFill>
                  <a:srgbClr val="444444"/>
                </a:solidFill>
              </a:rPr>
              <a:t>Appointed Council members and First 5 staff and consultants are discouraged from responding or discussing topics with the public (can potentially constitute a Brown Act violation)</a:t>
            </a:r>
            <a:endParaRPr>
              <a:solidFill>
                <a:srgbClr val="444444"/>
              </a:solidFill>
            </a:endParaRPr>
          </a:p>
          <a:p>
            <a:pPr indent="-298450" lvl="0" marL="457200" rtl="0" algn="l">
              <a:lnSpc>
                <a:spcPct val="115000"/>
              </a:lnSpc>
              <a:spcBef>
                <a:spcPts val="0"/>
              </a:spcBef>
              <a:spcAft>
                <a:spcPts val="0"/>
              </a:spcAft>
              <a:buClr>
                <a:srgbClr val="444444"/>
              </a:buClr>
              <a:buSzPts val="1100"/>
              <a:buChar char="●"/>
            </a:pPr>
            <a:r>
              <a:rPr lang="en-US">
                <a:solidFill>
                  <a:srgbClr val="444444"/>
                </a:solidFill>
              </a:rPr>
              <a:t>Time limits can (and typically will) be imposed per comment and/or for total time allotted </a:t>
            </a:r>
            <a:endParaRPr>
              <a:solidFill>
                <a:srgbClr val="444444"/>
              </a:solidFill>
            </a:endParaRPr>
          </a:p>
          <a:p>
            <a:pPr indent="0" lvl="0" marL="0" rtl="0" algn="l">
              <a:lnSpc>
                <a:spcPct val="115000"/>
              </a:lnSpc>
              <a:spcBef>
                <a:spcPts val="1200"/>
              </a:spcBef>
              <a:spcAft>
                <a:spcPts val="0"/>
              </a:spcAft>
              <a:buSzPts val="1100"/>
              <a:buNone/>
            </a:pPr>
            <a:r>
              <a:rPr b="1" lang="en-US">
                <a:solidFill>
                  <a:srgbClr val="444444"/>
                </a:solidFill>
              </a:rPr>
              <a:t>Approval of April 24, 2025 CAC Meeting Minutes</a:t>
            </a:r>
            <a:endParaRPr b="1">
              <a:solidFill>
                <a:srgbClr val="444444"/>
              </a:solidFill>
            </a:endParaRPr>
          </a:p>
          <a:p>
            <a:pPr indent="0" lvl="0" marL="0" rtl="0" algn="l">
              <a:lnSpc>
                <a:spcPct val="115000"/>
              </a:lnSpc>
              <a:spcBef>
                <a:spcPts val="1200"/>
              </a:spcBef>
              <a:spcAft>
                <a:spcPts val="0"/>
              </a:spcAft>
              <a:buSzPts val="1100"/>
              <a:buNone/>
            </a:pPr>
            <a:r>
              <a:rPr lang="en-US">
                <a:solidFill>
                  <a:srgbClr val="444444"/>
                </a:solidFill>
              </a:rPr>
              <a:t>As a reminder, the way that CAC approves an item, is that a CAC member makes a motion. So in this case, a member would say, I make the motion to approve the April 24th Meeting Minutes. Then, somebody would 2nd the motion simply by saying “I second the motion.” Then we would see if there is any discussion or public comment, and then the group votes.</a:t>
            </a:r>
            <a:endParaRPr>
              <a:solidFill>
                <a:srgbClr val="444444"/>
              </a:solidFill>
            </a:endParaRPr>
          </a:p>
          <a:p>
            <a:pPr indent="0" lvl="0" marL="0" rtl="0" algn="l">
              <a:lnSpc>
                <a:spcPct val="115000"/>
              </a:lnSpc>
              <a:spcBef>
                <a:spcPts val="1200"/>
              </a:spcBef>
              <a:spcAft>
                <a:spcPts val="0"/>
              </a:spcAft>
              <a:buSzPts val="1100"/>
              <a:buNone/>
            </a:pPr>
            <a:r>
              <a:rPr lang="en-US">
                <a:solidFill>
                  <a:srgbClr val="444444"/>
                </a:solidFill>
              </a:rPr>
              <a:t>Per the CAC Bylaw, there needs to be ⅔ of the attending members present to pass a vote. Today we have “  “ so we need at least “  “ to pass a vote.</a:t>
            </a:r>
            <a:endParaRPr>
              <a:solidFill>
                <a:srgbClr val="444444"/>
              </a:solidFill>
            </a:endParaRPr>
          </a:p>
          <a:p>
            <a:pPr indent="-298450" lvl="0" marL="457200" rtl="0" algn="l">
              <a:lnSpc>
                <a:spcPct val="115000"/>
              </a:lnSpc>
              <a:spcBef>
                <a:spcPts val="1200"/>
              </a:spcBef>
              <a:spcAft>
                <a:spcPts val="0"/>
              </a:spcAft>
              <a:buClr>
                <a:srgbClr val="444444"/>
              </a:buClr>
              <a:buSzPts val="1100"/>
              <a:buChar char="●"/>
            </a:pPr>
            <a:r>
              <a:rPr lang="en-US">
                <a:solidFill>
                  <a:srgbClr val="444444"/>
                </a:solidFill>
              </a:rPr>
              <a:t>would somebody like to make a motion?</a:t>
            </a:r>
            <a:endParaRPr>
              <a:solidFill>
                <a:srgbClr val="444444"/>
              </a:solidFill>
            </a:endParaRPr>
          </a:p>
          <a:p>
            <a:pPr indent="0" lvl="0" marL="0" rtl="0" algn="l">
              <a:lnSpc>
                <a:spcPct val="115000"/>
              </a:lnSpc>
              <a:spcBef>
                <a:spcPts val="0"/>
              </a:spcBef>
              <a:spcAft>
                <a:spcPts val="0"/>
              </a:spcAft>
              <a:buSzPts val="1100"/>
              <a:buNone/>
            </a:pPr>
            <a:r>
              <a:t/>
            </a:r>
            <a:endParaRPr b="1">
              <a:solidFill>
                <a:schemeClr val="dk1"/>
              </a:solidFill>
            </a:endParaRPr>
          </a:p>
          <a:p>
            <a:pPr indent="0" lvl="0" marL="0" rtl="0" algn="l">
              <a:lnSpc>
                <a:spcPct val="115000"/>
              </a:lnSpc>
              <a:spcBef>
                <a:spcPts val="0"/>
              </a:spcBef>
              <a:spcAft>
                <a:spcPts val="0"/>
              </a:spcAft>
              <a:buSzPts val="1100"/>
              <a:buNone/>
            </a:pPr>
            <a:r>
              <a:rPr b="1" lang="en-US">
                <a:solidFill>
                  <a:schemeClr val="dk1"/>
                </a:solidFill>
              </a:rPr>
              <a:t>Angie - Welcome </a:t>
            </a:r>
            <a:endParaRPr b="1">
              <a:solidFill>
                <a:schemeClr val="dk1"/>
              </a:solidFill>
            </a:endParaRPr>
          </a:p>
          <a:p>
            <a:pPr indent="0" lvl="0" marL="0" rtl="0" algn="l">
              <a:lnSpc>
                <a:spcPct val="115000"/>
              </a:lnSpc>
              <a:spcBef>
                <a:spcPts val="0"/>
              </a:spcBef>
              <a:spcAft>
                <a:spcPts val="0"/>
              </a:spcAft>
              <a:buSzPts val="1100"/>
              <a:buNone/>
            </a:pPr>
            <a:r>
              <a:t/>
            </a:r>
            <a:endParaRPr b="1">
              <a:solidFill>
                <a:schemeClr val="dk1"/>
              </a:solidFill>
            </a:endParaRPr>
          </a:p>
          <a:p>
            <a:pPr indent="0" lvl="0" marL="0" rtl="0" algn="l">
              <a:lnSpc>
                <a:spcPct val="115000"/>
              </a:lnSpc>
              <a:spcBef>
                <a:spcPts val="0"/>
              </a:spcBef>
              <a:spcAft>
                <a:spcPts val="0"/>
              </a:spcAft>
              <a:buSzPts val="1100"/>
              <a:buNone/>
            </a:pPr>
            <a:r>
              <a:rPr b="1" lang="en-US">
                <a:solidFill>
                  <a:schemeClr val="dk1"/>
                </a:solidFill>
              </a:rPr>
              <a:t>Review Agenda</a:t>
            </a:r>
            <a:endParaRPr b="1">
              <a:solidFill>
                <a:schemeClr val="dk1"/>
              </a:solidFill>
            </a:endParaRPr>
          </a:p>
          <a:p>
            <a:pPr indent="0" lvl="0" marL="0" rtl="0" algn="l">
              <a:lnSpc>
                <a:spcPct val="115000"/>
              </a:lnSpc>
              <a:spcBef>
                <a:spcPts val="0"/>
              </a:spcBef>
              <a:spcAft>
                <a:spcPts val="0"/>
              </a:spcAft>
              <a:buSzPts val="1100"/>
              <a:buNone/>
            </a:pPr>
            <a:r>
              <a:t/>
            </a:r>
            <a:endParaRPr b="1">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US">
                <a:solidFill>
                  <a:schemeClr val="dk1"/>
                </a:solidFill>
              </a:rPr>
              <a:t>Public Comment - Items that are NOT on the agenda</a:t>
            </a:r>
            <a:endParaRPr b="1">
              <a:solidFill>
                <a:schemeClr val="dk1"/>
              </a:solidFill>
            </a:endParaRPr>
          </a:p>
        </p:txBody>
      </p:sp>
      <p:sp>
        <p:nvSpPr>
          <p:cNvPr id="796" name="Google Shape;796;p1: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1" name="Shape 801"/>
        <p:cNvGrpSpPr/>
        <p:nvPr/>
      </p:nvGrpSpPr>
      <p:grpSpPr>
        <a:xfrm>
          <a:off x="0" y="0"/>
          <a:ext cx="0" cy="0"/>
          <a:chOff x="0" y="0"/>
          <a:chExt cx="0" cy="0"/>
        </a:xfrm>
      </p:grpSpPr>
      <p:sp>
        <p:nvSpPr>
          <p:cNvPr id="802" name="Google Shape;802;g36aec14ed15_0_38: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3" name="Google Shape;803;g36aec14ed15_0_38: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152400" rtl="0" algn="l">
              <a:lnSpc>
                <a:spcPct val="100000"/>
              </a:lnSpc>
              <a:spcBef>
                <a:spcPts val="0"/>
              </a:spcBef>
              <a:spcAft>
                <a:spcPts val="0"/>
              </a:spcAft>
              <a:buSzPts val="1200"/>
              <a:buNone/>
            </a:pPr>
            <a:r>
              <a:rPr b="1" lang="en-US" sz="1200"/>
              <a:t>ANGIE</a:t>
            </a:r>
            <a:endParaRPr b="1"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g36aec14ed15_0_114:notes"/>
          <p:cNvSpPr/>
          <p:nvPr>
            <p:ph idx="2" type="sldImg"/>
          </p:nvPr>
        </p:nvSpPr>
        <p:spPr>
          <a:xfrm>
            <a:off x="3048000" y="411163"/>
            <a:ext cx="3657600" cy="2057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8" name="Google Shape;808;g36aec14ed15_0_114:notes"/>
          <p:cNvSpPr txBox="1"/>
          <p:nvPr>
            <p:ph idx="1" type="body"/>
          </p:nvPr>
        </p:nvSpPr>
        <p:spPr>
          <a:xfrm>
            <a:off x="975350" y="2606025"/>
            <a:ext cx="7803000" cy="2469000"/>
          </a:xfrm>
          <a:prstGeom prst="rect">
            <a:avLst/>
          </a:prstGeom>
          <a:noFill/>
          <a:ln>
            <a:noFill/>
          </a:ln>
        </p:spPr>
        <p:txBody>
          <a:bodyPr anchorCtr="0" anchor="t" bIns="91425" lIns="91425" spcFirstLastPara="1" rIns="91425" wrap="square" tIns="91425">
            <a:noAutofit/>
          </a:bodyPr>
          <a:lstStyle/>
          <a:p>
            <a:pPr indent="0" lvl="0" marL="152400" marR="0" rtl="0" algn="l">
              <a:lnSpc>
                <a:spcPct val="100000"/>
              </a:lnSpc>
              <a:spcBef>
                <a:spcPts val="0"/>
              </a:spcBef>
              <a:spcAft>
                <a:spcPts val="0"/>
              </a:spcAft>
              <a:buClr>
                <a:srgbClr val="000000"/>
              </a:buClr>
              <a:buSzPts val="1200"/>
              <a:buFont typeface="Arial"/>
              <a:buNone/>
            </a:pPr>
            <a:r>
              <a:rPr b="1" i="0" lang="en-US" sz="1200" u="none" cap="none" strike="noStrike">
                <a:solidFill>
                  <a:srgbClr val="000000"/>
                </a:solidFill>
                <a:highlight>
                  <a:srgbClr val="00FFFF"/>
                </a:highlight>
                <a:latin typeface="Arial"/>
                <a:ea typeface="Arial"/>
                <a:cs typeface="Arial"/>
                <a:sym typeface="Arial"/>
              </a:rPr>
              <a:t>ADRIANA</a:t>
            </a:r>
            <a:endParaRPr/>
          </a:p>
          <a:p>
            <a:pPr indent="0" lvl="0" marL="15240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highlight>
                <a:srgbClr val="00FFFF"/>
              </a:highlight>
              <a:latin typeface="Arial"/>
              <a:ea typeface="Arial"/>
              <a:cs typeface="Arial"/>
              <a:sym typeface="Arial"/>
            </a:endParaRPr>
          </a:p>
          <a:p>
            <a:pPr indent="-298450" lvl="0" marL="457200" rtl="0" algn="l">
              <a:lnSpc>
                <a:spcPct val="100000"/>
              </a:lnSpc>
              <a:spcBef>
                <a:spcPts val="0"/>
              </a:spcBef>
              <a:spcAft>
                <a:spcPts val="0"/>
              </a:spcAft>
              <a:buSzPts val="1100"/>
              <a:buChar char="●"/>
            </a:pPr>
            <a:r>
              <a:rPr b="0" i="0" lang="en-US" sz="1100" u="none" cap="none" strike="noStrike">
                <a:solidFill>
                  <a:srgbClr val="000000"/>
                </a:solidFill>
                <a:latin typeface="Arial"/>
                <a:ea typeface="Arial"/>
                <a:cs typeface="Arial"/>
                <a:sym typeface="Arial"/>
              </a:rPr>
              <a:t>Ask members if they have questions?</a:t>
            </a:r>
            <a:endParaRPr/>
          </a:p>
          <a:p>
            <a:pPr indent="-298450" lvl="0" marL="457200" rtl="0" algn="l">
              <a:lnSpc>
                <a:spcPct val="100000"/>
              </a:lnSpc>
              <a:spcBef>
                <a:spcPts val="0"/>
              </a:spcBef>
              <a:spcAft>
                <a:spcPts val="0"/>
              </a:spcAft>
              <a:buSzPts val="1100"/>
              <a:buChar char="●"/>
            </a:pPr>
            <a:r>
              <a:rPr b="0" i="0" lang="en-US" sz="1100" u="none" cap="none" strike="noStrike">
                <a:solidFill>
                  <a:srgbClr val="000000"/>
                </a:solidFill>
                <a:latin typeface="Arial"/>
                <a:ea typeface="Arial"/>
                <a:cs typeface="Arial"/>
                <a:sym typeface="Arial"/>
              </a:rPr>
              <a:t>CAC Discussion (Q&amp;A with F5 Staff if needed)</a:t>
            </a:r>
            <a:endParaRPr/>
          </a:p>
          <a:p>
            <a:pPr indent="-298450" lvl="0" marL="457200" rtl="0" algn="l">
              <a:lnSpc>
                <a:spcPct val="100000"/>
              </a:lnSpc>
              <a:spcBef>
                <a:spcPts val="0"/>
              </a:spcBef>
              <a:spcAft>
                <a:spcPts val="0"/>
              </a:spcAft>
              <a:buSzPts val="1100"/>
              <a:buChar char="●"/>
            </a:pPr>
            <a:r>
              <a:rPr b="0" i="0" lang="en-US" sz="1100" u="none" cap="none" strike="noStrike">
                <a:solidFill>
                  <a:srgbClr val="000000"/>
                </a:solidFill>
                <a:latin typeface="Arial"/>
                <a:ea typeface="Arial"/>
                <a:cs typeface="Arial"/>
                <a:sym typeface="Arial"/>
              </a:rPr>
              <a:t>Public comment </a:t>
            </a:r>
            <a:endParaRPr/>
          </a:p>
          <a:p>
            <a:pPr indent="-298450" lvl="0" marL="457200" rtl="0" algn="l">
              <a:lnSpc>
                <a:spcPct val="100000"/>
              </a:lnSpc>
              <a:spcBef>
                <a:spcPts val="0"/>
              </a:spcBef>
              <a:spcAft>
                <a:spcPts val="0"/>
              </a:spcAft>
              <a:buSzPts val="1100"/>
              <a:buChar char="●"/>
            </a:pPr>
            <a:r>
              <a:rPr b="0" i="0" lang="en-US" sz="1100" u="none" cap="none" strike="noStrike">
                <a:solidFill>
                  <a:srgbClr val="000000"/>
                </a:solidFill>
                <a:latin typeface="Arial"/>
                <a:ea typeface="Arial"/>
                <a:cs typeface="Arial"/>
                <a:sym typeface="Arial"/>
              </a:rPr>
              <a:t>If public comments make edits, then ask CAC members if they want to accept the edits proposed.</a:t>
            </a:r>
            <a:endParaRPr/>
          </a:p>
          <a:p>
            <a:pPr indent="-298450" lvl="0" marL="457200" rtl="0" algn="l">
              <a:lnSpc>
                <a:spcPct val="100000"/>
              </a:lnSpc>
              <a:spcBef>
                <a:spcPts val="0"/>
              </a:spcBef>
              <a:spcAft>
                <a:spcPts val="0"/>
              </a:spcAft>
              <a:buSzPts val="1100"/>
              <a:buChar char="●"/>
            </a:pPr>
            <a:r>
              <a:rPr b="0" i="0" lang="en-US" sz="1100" u="none" cap="none" strike="noStrike">
                <a:solidFill>
                  <a:srgbClr val="000000"/>
                </a:solidFill>
                <a:latin typeface="Arial"/>
                <a:ea typeface="Arial"/>
                <a:cs typeface="Arial"/>
                <a:sym typeface="Arial"/>
              </a:rPr>
              <a:t>“Are we ready to take a vote?” (assuming yes)</a:t>
            </a:r>
            <a:endParaRPr/>
          </a:p>
          <a:p>
            <a:pPr indent="-298450" lvl="0" marL="457200" rtl="0" algn="l">
              <a:lnSpc>
                <a:spcPct val="100000"/>
              </a:lnSpc>
              <a:spcBef>
                <a:spcPts val="0"/>
              </a:spcBef>
              <a:spcAft>
                <a:spcPts val="0"/>
              </a:spcAft>
              <a:buSzPts val="1100"/>
              <a:buChar char="●"/>
            </a:pPr>
            <a:r>
              <a:rPr b="0" i="0" lang="en-US" sz="1100" u="none" cap="none" strike="noStrike">
                <a:solidFill>
                  <a:srgbClr val="000000"/>
                </a:solidFill>
                <a:latin typeface="Arial"/>
                <a:ea typeface="Arial"/>
                <a:cs typeface="Arial"/>
                <a:sym typeface="Arial"/>
              </a:rPr>
              <a:t>“We are voting to approve the the CAC Bylaws (as amended)”</a:t>
            </a:r>
            <a:endParaRPr/>
          </a:p>
          <a:p>
            <a:pPr indent="-298450" lvl="0" marL="457200" rtl="0" algn="l">
              <a:lnSpc>
                <a:spcPct val="100000"/>
              </a:lnSpc>
              <a:spcBef>
                <a:spcPts val="0"/>
              </a:spcBef>
              <a:spcAft>
                <a:spcPts val="0"/>
              </a:spcAft>
              <a:buSzPts val="1100"/>
              <a:buChar char="●"/>
            </a:pPr>
            <a:r>
              <a:rPr b="0" i="0" lang="en-US" sz="1100" u="none" cap="none" strike="noStrike">
                <a:solidFill>
                  <a:srgbClr val="000000"/>
                </a:solidFill>
                <a:latin typeface="Arial"/>
                <a:ea typeface="Arial"/>
                <a:cs typeface="Arial"/>
                <a:sym typeface="Arial"/>
              </a:rPr>
              <a:t>Ask members to Thumbs UP or Down</a:t>
            </a:r>
            <a:endParaRPr/>
          </a:p>
          <a:p>
            <a:pPr indent="-298450" lvl="0" marL="457200" rtl="0" algn="l">
              <a:lnSpc>
                <a:spcPct val="100000"/>
              </a:lnSpc>
              <a:spcBef>
                <a:spcPts val="0"/>
              </a:spcBef>
              <a:spcAft>
                <a:spcPts val="0"/>
              </a:spcAft>
              <a:buSzPts val="1100"/>
              <a:buChar char="●"/>
            </a:pPr>
            <a:r>
              <a:rPr b="0" i="0" lang="en-US" sz="1100" u="none" cap="none" strike="noStrike">
                <a:solidFill>
                  <a:srgbClr val="000000"/>
                </a:solidFill>
                <a:latin typeface="Arial"/>
                <a:ea typeface="Arial"/>
                <a:cs typeface="Arial"/>
                <a:sym typeface="Arial"/>
              </a:rPr>
              <a:t>Summarize the vote (X = Yes; Y = No)</a:t>
            </a:r>
            <a:endParaRPr/>
          </a:p>
          <a:p>
            <a:pPr indent="-298450" lvl="0" marL="457200" rtl="0" algn="l">
              <a:lnSpc>
                <a:spcPct val="100000"/>
              </a:lnSpc>
              <a:spcBef>
                <a:spcPts val="0"/>
              </a:spcBef>
              <a:spcAft>
                <a:spcPts val="0"/>
              </a:spcAft>
              <a:buSzPts val="1100"/>
              <a:buChar char="●"/>
            </a:pPr>
            <a:r>
              <a:rPr b="0" i="0" lang="en-US" sz="1100" u="none" cap="none" strike="noStrike">
                <a:solidFill>
                  <a:srgbClr val="000000"/>
                </a:solidFill>
                <a:latin typeface="Arial"/>
                <a:ea typeface="Arial"/>
                <a:cs typeface="Arial"/>
                <a:sym typeface="Arial"/>
              </a:rPr>
              <a:t>This passes (need 7 to pass)</a:t>
            </a:r>
            <a:endParaRPr/>
          </a:p>
          <a:p>
            <a:pPr indent="-298450" lvl="0" marL="457200" marR="0" rtl="0" algn="l">
              <a:lnSpc>
                <a:spcPct val="100000"/>
              </a:lnSpc>
              <a:spcBef>
                <a:spcPts val="0"/>
              </a:spcBef>
              <a:spcAft>
                <a:spcPts val="0"/>
              </a:spcAft>
              <a:buClr>
                <a:srgbClr val="000000"/>
              </a:buClr>
              <a:buSzPts val="1100"/>
              <a:buFont typeface="Arial"/>
              <a:buChar char="●"/>
            </a:pPr>
            <a:r>
              <a:rPr b="0" i="0" lang="en-US" sz="1100" u="none" cap="none" strike="noStrike">
                <a:solidFill>
                  <a:srgbClr val="000000"/>
                </a:solidFill>
                <a:latin typeface="Arial"/>
                <a:ea typeface="Arial"/>
                <a:cs typeface="Arial"/>
                <a:sym typeface="Arial"/>
              </a:rPr>
              <a:t> </a:t>
            </a:r>
            <a:endParaRPr/>
          </a:p>
          <a:p>
            <a:pPr indent="-298450" lvl="0" marL="457200" marR="0" rtl="0" algn="l">
              <a:lnSpc>
                <a:spcPct val="100000"/>
              </a:lnSpc>
              <a:spcBef>
                <a:spcPts val="0"/>
              </a:spcBef>
              <a:spcAft>
                <a:spcPts val="0"/>
              </a:spcAft>
              <a:buClr>
                <a:srgbClr val="000000"/>
              </a:buClr>
              <a:buSzPts val="1100"/>
              <a:buFont typeface="Arial"/>
              <a:buChar char="●"/>
            </a:pPr>
            <a:r>
              <a:rPr b="1" i="0" lang="en-US" sz="1100" u="none" cap="none" strike="noStrike">
                <a:solidFill>
                  <a:srgbClr val="000000"/>
                </a:solidFill>
                <a:latin typeface="Arial"/>
                <a:ea typeface="Arial"/>
                <a:cs typeface="Arial"/>
                <a:sym typeface="Arial"/>
              </a:rPr>
              <a:t>ACTION ITEM</a:t>
            </a:r>
            <a:r>
              <a:rPr lang="en-US" sz="1200"/>
              <a:t> </a:t>
            </a:r>
            <a:endParaRPr b="0" i="0" sz="1200" u="none" cap="none" strike="noStrike">
              <a:solidFill>
                <a:srgbClr val="000000"/>
              </a:solidFill>
              <a:highlight>
                <a:srgbClr val="00FFFF"/>
              </a:highlight>
              <a:latin typeface="Arial"/>
              <a:ea typeface="Arial"/>
              <a:cs typeface="Arial"/>
              <a:sym typeface="Arial"/>
            </a:endParaRPr>
          </a:p>
          <a:p>
            <a:pPr indent="0" lvl="0" marL="152400" rtl="0" algn="l">
              <a:lnSpc>
                <a:spcPct val="100000"/>
              </a:lnSpc>
              <a:spcBef>
                <a:spcPts val="0"/>
              </a:spcBef>
              <a:spcAft>
                <a:spcPts val="0"/>
              </a:spcAft>
              <a:buSzPts val="1200"/>
              <a:buNone/>
            </a:pPr>
            <a:r>
              <a:t/>
            </a:r>
            <a:endParaRPr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 Id="rId3" Type="http://schemas.openxmlformats.org/officeDocument/2006/relationships/image" Target="../media/image13.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png"/><Relationship Id="rId3" Type="http://schemas.openxmlformats.org/officeDocument/2006/relationships/image" Target="../media/image13.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 Id="rId3" Type="http://schemas.openxmlformats.org/officeDocument/2006/relationships/image" Target="../media/image13.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png"/><Relationship Id="rId3" Type="http://schemas.openxmlformats.org/officeDocument/2006/relationships/image" Target="../media/image1.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 Id="rId3" Type="http://schemas.openxmlformats.org/officeDocument/2006/relationships/image" Target="../media/image5.png"/><Relationship Id="rId4" Type="http://schemas.openxmlformats.org/officeDocument/2006/relationships/image" Target="../media/image2.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 Id="rId3"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 Id="rId3" Type="http://schemas.openxmlformats.org/officeDocument/2006/relationships/image" Target="../media/image2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png"/><Relationship Id="rId3" Type="http://schemas.openxmlformats.org/officeDocument/2006/relationships/image" Target="../media/image20.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 Id="rId3"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 Id="rId3"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 Id="rId3"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jpg"/><Relationship Id="rId3" Type="http://schemas.openxmlformats.org/officeDocument/2006/relationships/image" Target="../media/image31.png"/><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0.jpg"/><Relationship Id="rId3" Type="http://schemas.openxmlformats.org/officeDocument/2006/relationships/image" Target="../media/image31.png"/><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 Id="rId3" Type="http://schemas.openxmlformats.org/officeDocument/2006/relationships/image" Target="../media/image31.png"/><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 Id="rId3" Type="http://schemas.openxmlformats.org/officeDocument/2006/relationships/image" Target="../media/image31.png"/><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jpg"/><Relationship Id="rId3" Type="http://schemas.openxmlformats.org/officeDocument/2006/relationships/image" Target="../media/image31.png"/><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4.jpg"/><Relationship Id="rId3" Type="http://schemas.openxmlformats.org/officeDocument/2006/relationships/image" Target="../media/image31.png"/><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jpg"/><Relationship Id="rId3" Type="http://schemas.openxmlformats.org/officeDocument/2006/relationships/image" Target="../media/image31.png"/><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jpg"/><Relationship Id="rId3" Type="http://schemas.openxmlformats.org/officeDocument/2006/relationships/image" Target="../media/image31.pn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jpg"/><Relationship Id="rId3" Type="http://schemas.openxmlformats.org/officeDocument/2006/relationships/image" Target="../media/image31.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9.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8.jpg"/><Relationship Id="rId3" Type="http://schemas.openxmlformats.org/officeDocument/2006/relationships/image" Target="../media/image3.png"/><Relationship Id="rId4" Type="http://schemas.openxmlformats.org/officeDocument/2006/relationships/image" Target="../media/image3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8.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3.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7.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9.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1.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7.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4.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5.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0.png"/><Relationship Id="rId3"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8.png"/><Relationship Id="rId3"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png"/><Relationship Id="rId3" Type="http://schemas.openxmlformats.org/officeDocument/2006/relationships/image" Target="../media/image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 Id="rId3" Type="http://schemas.openxmlformats.org/officeDocument/2006/relationships/image" Target="../media/image13.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 Id="rId3" Type="http://schemas.openxmlformats.org/officeDocument/2006/relationships/image" Target="../media/image13.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1.jp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1.png"/><Relationship Id="rId3" Type="http://schemas.openxmlformats.org/officeDocument/2006/relationships/image" Target="../media/image2.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jpg"/><Relationship Id="rId3" Type="http://schemas.openxmlformats.org/officeDocument/2006/relationships/image" Target="../media/image5.png"/><Relationship Id="rId4" Type="http://schemas.openxmlformats.org/officeDocument/2006/relationships/image" Target="../media/image2.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 Id="rId3"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png"/><Relationship Id="rId3" Type="http://schemas.openxmlformats.org/officeDocument/2006/relationships/image" Target="../media/image3.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 Id="rId3" Type="http://schemas.openxmlformats.org/officeDocument/2006/relationships/image" Target="../media/image13.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 Id="rId3" Type="http://schemas.openxmlformats.org/officeDocument/2006/relationships/image" Target="../media/image13.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png"/><Relationship Id="rId3" Type="http://schemas.openxmlformats.org/officeDocument/2006/relationships/image" Target="../media/image20.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3.png"/><Relationship Id="rId3" Type="http://schemas.openxmlformats.org/officeDocument/2006/relationships/image" Target="../media/image20.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 Id="rId3" Type="http://schemas.openxmlformats.org/officeDocument/2006/relationships/image" Target="../media/image13.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png"/><Relationship Id="rId3" Type="http://schemas.openxmlformats.org/officeDocument/2006/relationships/image" Target="../media/image13.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png"/><Relationship Id="rId3" Type="http://schemas.openxmlformats.org/officeDocument/2006/relationships/image" Target="../media/image2.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4.jpg"/><Relationship Id="rId3" Type="http://schemas.openxmlformats.org/officeDocument/2006/relationships/image" Target="../media/image31.png"/><Relationship Id="rId4"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jpg"/><Relationship Id="rId3" Type="http://schemas.openxmlformats.org/officeDocument/2006/relationships/image" Target="../media/image31.png"/><Relationship Id="rId4"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6.jpg"/><Relationship Id="rId3" Type="http://schemas.openxmlformats.org/officeDocument/2006/relationships/image" Target="../media/image31.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jpg"/><Relationship Id="rId3" Type="http://schemas.openxmlformats.org/officeDocument/2006/relationships/image" Target="../media/image31.png"/><Relationship Id="rId4"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jpg"/><Relationship Id="rId3" Type="http://schemas.openxmlformats.org/officeDocument/2006/relationships/image" Target="../media/image31.png"/><Relationship Id="rId4" Type="http://schemas.openxmlformats.org/officeDocument/2006/relationships/image" Target="../media/image3.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4.jpg"/><Relationship Id="rId3" Type="http://schemas.openxmlformats.org/officeDocument/2006/relationships/image" Target="../media/image31.png"/><Relationship Id="rId4" Type="http://schemas.openxmlformats.org/officeDocument/2006/relationships/image" Target="../media/image3.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5.jpg"/><Relationship Id="rId3" Type="http://schemas.openxmlformats.org/officeDocument/2006/relationships/image" Target="../media/image31.png"/><Relationship Id="rId4" Type="http://schemas.openxmlformats.org/officeDocument/2006/relationships/image" Target="../media/image3.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jpg"/><Relationship Id="rId3" Type="http://schemas.openxmlformats.org/officeDocument/2006/relationships/image" Target="../media/image31.png"/><Relationship Id="rId4" Type="http://schemas.openxmlformats.org/officeDocument/2006/relationships/image" Target="../media/image3.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3.jpg"/><Relationship Id="rId3" Type="http://schemas.openxmlformats.org/officeDocument/2006/relationships/image" Target="../media/image31.png"/><Relationship Id="rId4" Type="http://schemas.openxmlformats.org/officeDocument/2006/relationships/image" Target="../media/image3.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8.jpg"/><Relationship Id="rId3" Type="http://schemas.openxmlformats.org/officeDocument/2006/relationships/image" Target="../media/image3.png"/><Relationship Id="rId4" Type="http://schemas.openxmlformats.org/officeDocument/2006/relationships/image" Target="../media/image32.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8.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3.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7.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9.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4.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5.jpg"/><Relationship Id="rId3" Type="http://schemas.openxmlformats.org/officeDocument/2006/relationships/image" Target="../media/image32.png"/><Relationship Id="rId4" Type="http://schemas.openxmlformats.org/officeDocument/2006/relationships/image" Target="../media/image3.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0.png"/><Relationship Id="rId3" Type="http://schemas.openxmlformats.org/officeDocument/2006/relationships/image" Target="../media/image3.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8.png"/><Relationship Id="rId3" Type="http://schemas.openxmlformats.org/officeDocument/2006/relationships/image" Target="../media/image3.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chemeClr val="lt1"/>
        </a:solidFill>
      </p:bgPr>
    </p:bg>
    <p:spTree>
      <p:nvGrpSpPr>
        <p:cNvPr id="11" name="Shape 11"/>
        <p:cNvGrpSpPr/>
        <p:nvPr/>
      </p:nvGrpSpPr>
      <p:grpSpPr>
        <a:xfrm>
          <a:off x="0" y="0"/>
          <a:ext cx="0" cy="0"/>
          <a:chOff x="0" y="0"/>
          <a:chExt cx="0" cy="0"/>
        </a:xfrm>
      </p:grpSpPr>
      <p:sp>
        <p:nvSpPr>
          <p:cNvPr id="12" name="Google Shape;12;p54"/>
          <p:cNvSpPr/>
          <p:nvPr/>
        </p:nvSpPr>
        <p:spPr>
          <a:xfrm>
            <a:off x="2667227" y="5300060"/>
            <a:ext cx="7086600" cy="186690"/>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 name="Google Shape;13;p54"/>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 name="Google Shape;14;p54"/>
          <p:cNvSpPr/>
          <p:nvPr/>
        </p:nvSpPr>
        <p:spPr>
          <a:xfrm>
            <a:off x="0" y="5088528"/>
            <a:ext cx="9748520" cy="212090"/>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 name="Google Shape;15;p54"/>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54"/>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54"/>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8" name="Google Shape;18;p54"/>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7" name="Shape 67"/>
        <p:cNvGrpSpPr/>
        <p:nvPr/>
      </p:nvGrpSpPr>
      <p:grpSpPr>
        <a:xfrm>
          <a:off x="0" y="0"/>
          <a:ext cx="0" cy="0"/>
          <a:chOff x="0" y="0"/>
          <a:chExt cx="0" cy="0"/>
        </a:xfrm>
      </p:grpSpPr>
      <p:sp>
        <p:nvSpPr>
          <p:cNvPr id="68" name="Google Shape;68;g36aa523e412_0_1019"/>
          <p:cNvSpPr txBox="1"/>
          <p:nvPr>
            <p:ph idx="1" type="body"/>
          </p:nvPr>
        </p:nvSpPr>
        <p:spPr>
          <a:xfrm>
            <a:off x="332480" y="1229307"/>
            <a:ext cx="4266600" cy="3644100"/>
          </a:xfrm>
          <a:prstGeom prst="rect">
            <a:avLst/>
          </a:prstGeom>
          <a:noFill/>
          <a:ln>
            <a:noFill/>
          </a:ln>
        </p:spPr>
        <p:txBody>
          <a:bodyPr anchorCtr="0" anchor="t" bIns="97525" lIns="97525" spcFirstLastPara="1" rIns="97525" wrap="square" tIns="97525">
            <a:normAutofit/>
          </a:bodyPr>
          <a:lstStyle>
            <a:lvl1pPr indent="-323850" lvl="0" marL="457200" algn="l">
              <a:lnSpc>
                <a:spcPct val="115000"/>
              </a:lnSpc>
              <a:spcBef>
                <a:spcPts val="0"/>
              </a:spcBef>
              <a:spcAft>
                <a:spcPts val="0"/>
              </a:spcAft>
              <a:buClr>
                <a:srgbClr val="00AEEF"/>
              </a:buClr>
              <a:buSzPts val="1500"/>
              <a:buChar char="●"/>
              <a:defRPr sz="1500"/>
            </a:lvl1pPr>
            <a:lvl2pPr indent="-311150" lvl="1" marL="914400" algn="l">
              <a:lnSpc>
                <a:spcPct val="115000"/>
              </a:lnSpc>
              <a:spcBef>
                <a:spcPts val="0"/>
              </a:spcBef>
              <a:spcAft>
                <a:spcPts val="0"/>
              </a:spcAft>
              <a:buClr>
                <a:srgbClr val="00AEEF"/>
              </a:buClr>
              <a:buSzPts val="1300"/>
              <a:buChar char="○"/>
              <a:defRPr sz="1300"/>
            </a:lvl2pPr>
            <a:lvl3pPr indent="-311150" lvl="2" marL="1371600" algn="l">
              <a:lnSpc>
                <a:spcPct val="115000"/>
              </a:lnSpc>
              <a:spcBef>
                <a:spcPts val="0"/>
              </a:spcBef>
              <a:spcAft>
                <a:spcPts val="0"/>
              </a:spcAft>
              <a:buClr>
                <a:srgbClr val="00AEEF"/>
              </a:buClr>
              <a:buSzPts val="1300"/>
              <a:buChar char="■"/>
              <a:defRPr sz="1300"/>
            </a:lvl3pPr>
            <a:lvl4pPr indent="-311150" lvl="3" marL="1828800" algn="l">
              <a:lnSpc>
                <a:spcPct val="115000"/>
              </a:lnSpc>
              <a:spcBef>
                <a:spcPts val="0"/>
              </a:spcBef>
              <a:spcAft>
                <a:spcPts val="0"/>
              </a:spcAft>
              <a:buClr>
                <a:srgbClr val="00AEEF"/>
              </a:buClr>
              <a:buSzPts val="1300"/>
              <a:buChar char="●"/>
              <a:defRPr sz="1300"/>
            </a:lvl4pPr>
            <a:lvl5pPr indent="-311150" lvl="4" marL="2286000" algn="l">
              <a:lnSpc>
                <a:spcPct val="115000"/>
              </a:lnSpc>
              <a:spcBef>
                <a:spcPts val="0"/>
              </a:spcBef>
              <a:spcAft>
                <a:spcPts val="0"/>
              </a:spcAft>
              <a:buSzPts val="1300"/>
              <a:buChar char="○"/>
              <a:defRPr sz="1300"/>
            </a:lvl5pPr>
            <a:lvl6pPr indent="-311150" lvl="5" marL="2743200" algn="l">
              <a:lnSpc>
                <a:spcPct val="115000"/>
              </a:lnSpc>
              <a:spcBef>
                <a:spcPts val="0"/>
              </a:spcBef>
              <a:spcAft>
                <a:spcPts val="0"/>
              </a:spcAft>
              <a:buSzPts val="1300"/>
              <a:buChar char="■"/>
              <a:defRPr sz="1300"/>
            </a:lvl6pPr>
            <a:lvl7pPr indent="-311150" lvl="6" marL="3200400" algn="l">
              <a:lnSpc>
                <a:spcPct val="115000"/>
              </a:lnSpc>
              <a:spcBef>
                <a:spcPts val="0"/>
              </a:spcBef>
              <a:spcAft>
                <a:spcPts val="0"/>
              </a:spcAft>
              <a:buSzPts val="1300"/>
              <a:buChar char="●"/>
              <a:defRPr sz="1300"/>
            </a:lvl7pPr>
            <a:lvl8pPr indent="-311150" lvl="7" marL="3657600" algn="l">
              <a:lnSpc>
                <a:spcPct val="115000"/>
              </a:lnSpc>
              <a:spcBef>
                <a:spcPts val="0"/>
              </a:spcBef>
              <a:spcAft>
                <a:spcPts val="0"/>
              </a:spcAft>
              <a:buSzPts val="1300"/>
              <a:buChar char="○"/>
              <a:defRPr sz="1300"/>
            </a:lvl8pPr>
            <a:lvl9pPr indent="-311150" lvl="8" marL="4114800" algn="l">
              <a:lnSpc>
                <a:spcPct val="115000"/>
              </a:lnSpc>
              <a:spcBef>
                <a:spcPts val="0"/>
              </a:spcBef>
              <a:spcAft>
                <a:spcPts val="0"/>
              </a:spcAft>
              <a:buSzPts val="1300"/>
              <a:buChar char="■"/>
              <a:defRPr sz="1300"/>
            </a:lvl9pPr>
          </a:lstStyle>
          <a:p/>
        </p:txBody>
      </p:sp>
      <p:sp>
        <p:nvSpPr>
          <p:cNvPr id="69" name="Google Shape;69;g36aa523e412_0_1019"/>
          <p:cNvSpPr txBox="1"/>
          <p:nvPr>
            <p:ph idx="2" type="body"/>
          </p:nvPr>
        </p:nvSpPr>
        <p:spPr>
          <a:xfrm>
            <a:off x="5154560" y="1229307"/>
            <a:ext cx="4266600" cy="3644100"/>
          </a:xfrm>
          <a:prstGeom prst="rect">
            <a:avLst/>
          </a:prstGeom>
          <a:noFill/>
          <a:ln>
            <a:noFill/>
          </a:ln>
        </p:spPr>
        <p:txBody>
          <a:bodyPr anchorCtr="0" anchor="t" bIns="97525" lIns="97525" spcFirstLastPara="1" rIns="97525" wrap="square" tIns="97525">
            <a:normAutofit/>
          </a:bodyPr>
          <a:lstStyle>
            <a:lvl1pPr indent="-323850" lvl="0" marL="457200" algn="l">
              <a:lnSpc>
                <a:spcPct val="115000"/>
              </a:lnSpc>
              <a:spcBef>
                <a:spcPts val="0"/>
              </a:spcBef>
              <a:spcAft>
                <a:spcPts val="0"/>
              </a:spcAft>
              <a:buClr>
                <a:srgbClr val="00AEEF"/>
              </a:buClr>
              <a:buSzPts val="1500"/>
              <a:buChar char="●"/>
              <a:defRPr sz="1500"/>
            </a:lvl1pPr>
            <a:lvl2pPr indent="-311150" lvl="1" marL="914400" algn="l">
              <a:lnSpc>
                <a:spcPct val="115000"/>
              </a:lnSpc>
              <a:spcBef>
                <a:spcPts val="0"/>
              </a:spcBef>
              <a:spcAft>
                <a:spcPts val="0"/>
              </a:spcAft>
              <a:buClr>
                <a:srgbClr val="00AEEF"/>
              </a:buClr>
              <a:buSzPts val="1300"/>
              <a:buChar char="○"/>
              <a:defRPr sz="1300"/>
            </a:lvl2pPr>
            <a:lvl3pPr indent="-311150" lvl="2" marL="1371600" algn="l">
              <a:lnSpc>
                <a:spcPct val="115000"/>
              </a:lnSpc>
              <a:spcBef>
                <a:spcPts val="0"/>
              </a:spcBef>
              <a:spcAft>
                <a:spcPts val="0"/>
              </a:spcAft>
              <a:buClr>
                <a:srgbClr val="00AEEF"/>
              </a:buClr>
              <a:buSzPts val="1300"/>
              <a:buChar char="■"/>
              <a:defRPr sz="1300"/>
            </a:lvl3pPr>
            <a:lvl4pPr indent="-311150" lvl="3" marL="1828800" algn="l">
              <a:lnSpc>
                <a:spcPct val="115000"/>
              </a:lnSpc>
              <a:spcBef>
                <a:spcPts val="0"/>
              </a:spcBef>
              <a:spcAft>
                <a:spcPts val="0"/>
              </a:spcAft>
              <a:buClr>
                <a:srgbClr val="00AEEF"/>
              </a:buClr>
              <a:buSzPts val="1300"/>
              <a:buChar char="●"/>
              <a:defRPr sz="1300"/>
            </a:lvl4pPr>
            <a:lvl5pPr indent="-311150" lvl="4" marL="2286000" algn="l">
              <a:lnSpc>
                <a:spcPct val="115000"/>
              </a:lnSpc>
              <a:spcBef>
                <a:spcPts val="0"/>
              </a:spcBef>
              <a:spcAft>
                <a:spcPts val="0"/>
              </a:spcAft>
              <a:buSzPts val="1300"/>
              <a:buChar char="○"/>
              <a:defRPr sz="1300"/>
            </a:lvl5pPr>
            <a:lvl6pPr indent="-311150" lvl="5" marL="2743200" algn="l">
              <a:lnSpc>
                <a:spcPct val="115000"/>
              </a:lnSpc>
              <a:spcBef>
                <a:spcPts val="0"/>
              </a:spcBef>
              <a:spcAft>
                <a:spcPts val="0"/>
              </a:spcAft>
              <a:buSzPts val="1300"/>
              <a:buChar char="■"/>
              <a:defRPr sz="1300"/>
            </a:lvl6pPr>
            <a:lvl7pPr indent="-311150" lvl="6" marL="3200400" algn="l">
              <a:lnSpc>
                <a:spcPct val="115000"/>
              </a:lnSpc>
              <a:spcBef>
                <a:spcPts val="0"/>
              </a:spcBef>
              <a:spcAft>
                <a:spcPts val="0"/>
              </a:spcAft>
              <a:buSzPts val="1300"/>
              <a:buChar char="●"/>
              <a:defRPr sz="1300"/>
            </a:lvl7pPr>
            <a:lvl8pPr indent="-311150" lvl="7" marL="3657600" algn="l">
              <a:lnSpc>
                <a:spcPct val="115000"/>
              </a:lnSpc>
              <a:spcBef>
                <a:spcPts val="0"/>
              </a:spcBef>
              <a:spcAft>
                <a:spcPts val="0"/>
              </a:spcAft>
              <a:buSzPts val="1300"/>
              <a:buChar char="○"/>
              <a:defRPr sz="1300"/>
            </a:lvl8pPr>
            <a:lvl9pPr indent="-311150" lvl="8" marL="4114800" algn="l">
              <a:lnSpc>
                <a:spcPct val="115000"/>
              </a:lnSpc>
              <a:spcBef>
                <a:spcPts val="0"/>
              </a:spcBef>
              <a:spcAft>
                <a:spcPts val="0"/>
              </a:spcAft>
              <a:buSzPts val="1300"/>
              <a:buChar char="■"/>
              <a:defRPr sz="1300"/>
            </a:lvl9pPr>
          </a:lstStyle>
          <a:p/>
        </p:txBody>
      </p:sp>
      <p:sp>
        <p:nvSpPr>
          <p:cNvPr id="70" name="Google Shape;70;g36aa523e412_0_101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71" name="Google Shape;71;g36aa523e412_0_1019"/>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pic>
        <p:nvPicPr>
          <p:cNvPr id="72" name="Google Shape;72;g36aa523e412_0_1019"/>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48" name="Shape 648"/>
        <p:cNvGrpSpPr/>
        <p:nvPr/>
      </p:nvGrpSpPr>
      <p:grpSpPr>
        <a:xfrm>
          <a:off x="0" y="0"/>
          <a:ext cx="0" cy="0"/>
          <a:chOff x="0" y="0"/>
          <a:chExt cx="0" cy="0"/>
        </a:xfrm>
      </p:grpSpPr>
      <p:pic>
        <p:nvPicPr>
          <p:cNvPr id="649" name="Google Shape;649;g36ae9f6f816_0_1054"/>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650" name="Google Shape;650;g36ae9f6f816_0_1054"/>
          <p:cNvSpPr txBox="1"/>
          <p:nvPr>
            <p:ph type="title"/>
          </p:nvPr>
        </p:nvSpPr>
        <p:spPr>
          <a:xfrm>
            <a:off x="283200" y="1315387"/>
            <a:ext cx="4314900" cy="1581000"/>
          </a:xfrm>
          <a:prstGeom prst="rect">
            <a:avLst/>
          </a:prstGeom>
        </p:spPr>
        <p:txBody>
          <a:bodyPr anchorCtr="0" anchor="b" bIns="97525" lIns="97525" spcFirstLastPara="1" rIns="97525" wrap="square" tIns="97525">
            <a:normAutofit/>
          </a:bodyPr>
          <a:lstStyle>
            <a:lvl1pPr lvl="0">
              <a:spcBef>
                <a:spcPts val="0"/>
              </a:spcBef>
              <a:spcAft>
                <a:spcPts val="0"/>
              </a:spcAft>
              <a:buSzPts val="4500"/>
              <a:buNone/>
              <a:defRPr sz="4500"/>
            </a:lvl1pPr>
            <a:lvl2pPr lvl="1" algn="ctr">
              <a:spcBef>
                <a:spcPts val="0"/>
              </a:spcBef>
              <a:spcAft>
                <a:spcPts val="0"/>
              </a:spcAft>
              <a:buSzPts val="4500"/>
              <a:buNone/>
              <a:defRPr sz="4500"/>
            </a:lvl2pPr>
            <a:lvl3pPr lvl="2" algn="ctr">
              <a:spcBef>
                <a:spcPts val="0"/>
              </a:spcBef>
              <a:spcAft>
                <a:spcPts val="0"/>
              </a:spcAft>
              <a:buSzPts val="4500"/>
              <a:buNone/>
              <a:defRPr sz="4500"/>
            </a:lvl3pPr>
            <a:lvl4pPr lvl="3" algn="ctr">
              <a:spcBef>
                <a:spcPts val="0"/>
              </a:spcBef>
              <a:spcAft>
                <a:spcPts val="0"/>
              </a:spcAft>
              <a:buSzPts val="4500"/>
              <a:buNone/>
              <a:defRPr sz="4500"/>
            </a:lvl4pPr>
            <a:lvl5pPr lvl="4" algn="ctr">
              <a:spcBef>
                <a:spcPts val="0"/>
              </a:spcBef>
              <a:spcAft>
                <a:spcPts val="0"/>
              </a:spcAft>
              <a:buSzPts val="4500"/>
              <a:buNone/>
              <a:defRPr sz="4500"/>
            </a:lvl5pPr>
            <a:lvl6pPr lvl="5" algn="ctr">
              <a:spcBef>
                <a:spcPts val="0"/>
              </a:spcBef>
              <a:spcAft>
                <a:spcPts val="0"/>
              </a:spcAft>
              <a:buSzPts val="4500"/>
              <a:buNone/>
              <a:defRPr sz="4500"/>
            </a:lvl6pPr>
            <a:lvl7pPr lvl="6" algn="ctr">
              <a:spcBef>
                <a:spcPts val="0"/>
              </a:spcBef>
              <a:spcAft>
                <a:spcPts val="0"/>
              </a:spcAft>
              <a:buSzPts val="4500"/>
              <a:buNone/>
              <a:defRPr sz="4500"/>
            </a:lvl7pPr>
            <a:lvl8pPr lvl="7" algn="ctr">
              <a:spcBef>
                <a:spcPts val="0"/>
              </a:spcBef>
              <a:spcAft>
                <a:spcPts val="0"/>
              </a:spcAft>
              <a:buSzPts val="4500"/>
              <a:buNone/>
              <a:defRPr sz="4500"/>
            </a:lvl8pPr>
            <a:lvl9pPr lvl="8" algn="ctr">
              <a:spcBef>
                <a:spcPts val="0"/>
              </a:spcBef>
              <a:spcAft>
                <a:spcPts val="0"/>
              </a:spcAft>
              <a:buSzPts val="4500"/>
              <a:buNone/>
              <a:defRPr sz="4500"/>
            </a:lvl9pPr>
          </a:lstStyle>
          <a:p/>
        </p:txBody>
      </p:sp>
      <p:sp>
        <p:nvSpPr>
          <p:cNvPr id="651" name="Google Shape;651;g36ae9f6f816_0_1054"/>
          <p:cNvSpPr txBox="1"/>
          <p:nvPr>
            <p:ph idx="1" type="subTitle"/>
          </p:nvPr>
        </p:nvSpPr>
        <p:spPr>
          <a:xfrm>
            <a:off x="283200" y="2989947"/>
            <a:ext cx="4314900" cy="1317300"/>
          </a:xfrm>
          <a:prstGeom prst="rect">
            <a:avLst/>
          </a:prstGeom>
        </p:spPr>
        <p:txBody>
          <a:bodyPr anchorCtr="0" anchor="t" bIns="97525" lIns="97525" spcFirstLastPara="1" rIns="97525" wrap="square" tIns="97525">
            <a:normAutofit/>
          </a:bodyPr>
          <a:lstStyle>
            <a:lvl1pPr lvl="0">
              <a:lnSpc>
                <a:spcPct val="100000"/>
              </a:lnSpc>
              <a:spcBef>
                <a:spcPts val="0"/>
              </a:spcBef>
              <a:spcAft>
                <a:spcPts val="0"/>
              </a:spcAft>
              <a:buClr>
                <a:srgbClr val="D0724A"/>
              </a:buClr>
              <a:buSzPts val="2200"/>
              <a:buNone/>
              <a:defRPr sz="2200">
                <a:solidFill>
                  <a:srgbClr val="D0724A"/>
                </a:solidFill>
              </a:defRPr>
            </a:lvl1pPr>
            <a:lvl2pPr lvl="1" algn="ctr">
              <a:lnSpc>
                <a:spcPct val="100000"/>
              </a:lnSpc>
              <a:spcBef>
                <a:spcPts val="0"/>
              </a:spcBef>
              <a:spcAft>
                <a:spcPts val="0"/>
              </a:spcAft>
              <a:buSzPts val="2200"/>
              <a:buNone/>
              <a:defRPr sz="2200"/>
            </a:lvl2pPr>
            <a:lvl3pPr lvl="2" algn="ctr">
              <a:lnSpc>
                <a:spcPct val="100000"/>
              </a:lnSpc>
              <a:spcBef>
                <a:spcPts val="0"/>
              </a:spcBef>
              <a:spcAft>
                <a:spcPts val="0"/>
              </a:spcAft>
              <a:buSzPts val="2200"/>
              <a:buNone/>
              <a:defRPr sz="2200"/>
            </a:lvl3pPr>
            <a:lvl4pPr lvl="3" algn="ctr">
              <a:lnSpc>
                <a:spcPct val="100000"/>
              </a:lnSpc>
              <a:spcBef>
                <a:spcPts val="0"/>
              </a:spcBef>
              <a:spcAft>
                <a:spcPts val="0"/>
              </a:spcAft>
              <a:buSzPts val="2200"/>
              <a:buNone/>
              <a:defRPr sz="2200"/>
            </a:lvl4pPr>
            <a:lvl5pPr lvl="4" algn="ctr">
              <a:lnSpc>
                <a:spcPct val="100000"/>
              </a:lnSpc>
              <a:spcBef>
                <a:spcPts val="0"/>
              </a:spcBef>
              <a:spcAft>
                <a:spcPts val="0"/>
              </a:spcAft>
              <a:buSzPts val="2200"/>
              <a:buNone/>
              <a:defRPr sz="2200"/>
            </a:lvl5pPr>
            <a:lvl6pPr lvl="5" algn="ctr">
              <a:lnSpc>
                <a:spcPct val="100000"/>
              </a:lnSpc>
              <a:spcBef>
                <a:spcPts val="0"/>
              </a:spcBef>
              <a:spcAft>
                <a:spcPts val="0"/>
              </a:spcAft>
              <a:buSzPts val="2200"/>
              <a:buNone/>
              <a:defRPr sz="2200"/>
            </a:lvl6pPr>
            <a:lvl7pPr lvl="6" algn="ctr">
              <a:lnSpc>
                <a:spcPct val="100000"/>
              </a:lnSpc>
              <a:spcBef>
                <a:spcPts val="0"/>
              </a:spcBef>
              <a:spcAft>
                <a:spcPts val="0"/>
              </a:spcAft>
              <a:buSzPts val="2200"/>
              <a:buNone/>
              <a:defRPr sz="2200"/>
            </a:lvl7pPr>
            <a:lvl8pPr lvl="7" algn="ctr">
              <a:lnSpc>
                <a:spcPct val="100000"/>
              </a:lnSpc>
              <a:spcBef>
                <a:spcPts val="0"/>
              </a:spcBef>
              <a:spcAft>
                <a:spcPts val="0"/>
              </a:spcAft>
              <a:buSzPts val="2200"/>
              <a:buNone/>
              <a:defRPr sz="2200"/>
            </a:lvl8pPr>
            <a:lvl9pPr lvl="8" algn="ctr">
              <a:lnSpc>
                <a:spcPct val="100000"/>
              </a:lnSpc>
              <a:spcBef>
                <a:spcPts val="0"/>
              </a:spcBef>
              <a:spcAft>
                <a:spcPts val="0"/>
              </a:spcAft>
              <a:buSzPts val="2200"/>
              <a:buNone/>
              <a:defRPr sz="2200"/>
            </a:lvl9pPr>
          </a:lstStyle>
          <a:p/>
        </p:txBody>
      </p:sp>
      <p:sp>
        <p:nvSpPr>
          <p:cNvPr id="652" name="Google Shape;652;g36ae9f6f816_0_1054"/>
          <p:cNvSpPr txBox="1"/>
          <p:nvPr>
            <p:ph idx="2" type="body"/>
          </p:nvPr>
        </p:nvSpPr>
        <p:spPr>
          <a:xfrm>
            <a:off x="5268800" y="772347"/>
            <a:ext cx="4092900" cy="3941400"/>
          </a:xfrm>
          <a:prstGeom prst="rect">
            <a:avLst/>
          </a:prstGeom>
        </p:spPr>
        <p:txBody>
          <a:bodyPr anchorCtr="0" anchor="ctr"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653" name="Google Shape;653;g36ae9f6f816_0_1054"/>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654" name="Google Shape;654;g36ae9f6f816_0_1054"/>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_1">
    <p:spTree>
      <p:nvGrpSpPr>
        <p:cNvPr id="655" name="Shape 655"/>
        <p:cNvGrpSpPr/>
        <p:nvPr/>
      </p:nvGrpSpPr>
      <p:grpSpPr>
        <a:xfrm>
          <a:off x="0" y="0"/>
          <a:ext cx="0" cy="0"/>
          <a:chOff x="0" y="0"/>
          <a:chExt cx="0" cy="0"/>
        </a:xfrm>
      </p:grpSpPr>
      <p:pic>
        <p:nvPicPr>
          <p:cNvPr id="656" name="Google Shape;656;g36ae9f6f816_0_1061"/>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657" name="Google Shape;657;g36ae9f6f816_0_1061"/>
          <p:cNvSpPr txBox="1"/>
          <p:nvPr>
            <p:ph type="title"/>
          </p:nvPr>
        </p:nvSpPr>
        <p:spPr>
          <a:xfrm>
            <a:off x="283200" y="1315387"/>
            <a:ext cx="4314900" cy="1581000"/>
          </a:xfrm>
          <a:prstGeom prst="rect">
            <a:avLst/>
          </a:prstGeom>
        </p:spPr>
        <p:txBody>
          <a:bodyPr anchorCtr="0" anchor="b" bIns="97525" lIns="97525" spcFirstLastPara="1" rIns="97525" wrap="square" tIns="97525">
            <a:normAutofit/>
          </a:bodyPr>
          <a:lstStyle>
            <a:lvl1pPr lvl="0">
              <a:spcBef>
                <a:spcPts val="0"/>
              </a:spcBef>
              <a:spcAft>
                <a:spcPts val="0"/>
              </a:spcAft>
              <a:buSzPts val="4500"/>
              <a:buNone/>
              <a:defRPr sz="4500"/>
            </a:lvl1pPr>
            <a:lvl2pPr lvl="1" algn="ctr">
              <a:spcBef>
                <a:spcPts val="0"/>
              </a:spcBef>
              <a:spcAft>
                <a:spcPts val="0"/>
              </a:spcAft>
              <a:buSzPts val="4500"/>
              <a:buNone/>
              <a:defRPr sz="4500"/>
            </a:lvl2pPr>
            <a:lvl3pPr lvl="2" algn="ctr">
              <a:spcBef>
                <a:spcPts val="0"/>
              </a:spcBef>
              <a:spcAft>
                <a:spcPts val="0"/>
              </a:spcAft>
              <a:buSzPts val="4500"/>
              <a:buNone/>
              <a:defRPr sz="4500"/>
            </a:lvl3pPr>
            <a:lvl4pPr lvl="3" algn="ctr">
              <a:spcBef>
                <a:spcPts val="0"/>
              </a:spcBef>
              <a:spcAft>
                <a:spcPts val="0"/>
              </a:spcAft>
              <a:buSzPts val="4500"/>
              <a:buNone/>
              <a:defRPr sz="4500"/>
            </a:lvl4pPr>
            <a:lvl5pPr lvl="4" algn="ctr">
              <a:spcBef>
                <a:spcPts val="0"/>
              </a:spcBef>
              <a:spcAft>
                <a:spcPts val="0"/>
              </a:spcAft>
              <a:buSzPts val="4500"/>
              <a:buNone/>
              <a:defRPr sz="4500"/>
            </a:lvl5pPr>
            <a:lvl6pPr lvl="5" algn="ctr">
              <a:spcBef>
                <a:spcPts val="0"/>
              </a:spcBef>
              <a:spcAft>
                <a:spcPts val="0"/>
              </a:spcAft>
              <a:buSzPts val="4500"/>
              <a:buNone/>
              <a:defRPr sz="4500"/>
            </a:lvl6pPr>
            <a:lvl7pPr lvl="6" algn="ctr">
              <a:spcBef>
                <a:spcPts val="0"/>
              </a:spcBef>
              <a:spcAft>
                <a:spcPts val="0"/>
              </a:spcAft>
              <a:buSzPts val="4500"/>
              <a:buNone/>
              <a:defRPr sz="4500"/>
            </a:lvl7pPr>
            <a:lvl8pPr lvl="7" algn="ctr">
              <a:spcBef>
                <a:spcPts val="0"/>
              </a:spcBef>
              <a:spcAft>
                <a:spcPts val="0"/>
              </a:spcAft>
              <a:buSzPts val="4500"/>
              <a:buNone/>
              <a:defRPr sz="4500"/>
            </a:lvl8pPr>
            <a:lvl9pPr lvl="8" algn="ctr">
              <a:spcBef>
                <a:spcPts val="0"/>
              </a:spcBef>
              <a:spcAft>
                <a:spcPts val="0"/>
              </a:spcAft>
              <a:buSzPts val="4500"/>
              <a:buNone/>
              <a:defRPr sz="4500"/>
            </a:lvl9pPr>
          </a:lstStyle>
          <a:p/>
        </p:txBody>
      </p:sp>
      <p:sp>
        <p:nvSpPr>
          <p:cNvPr id="658" name="Google Shape;658;g36ae9f6f816_0_1061"/>
          <p:cNvSpPr txBox="1"/>
          <p:nvPr>
            <p:ph idx="1" type="subTitle"/>
          </p:nvPr>
        </p:nvSpPr>
        <p:spPr>
          <a:xfrm>
            <a:off x="283200" y="2989947"/>
            <a:ext cx="4314900" cy="1317300"/>
          </a:xfrm>
          <a:prstGeom prst="rect">
            <a:avLst/>
          </a:prstGeom>
        </p:spPr>
        <p:txBody>
          <a:bodyPr anchorCtr="0" anchor="t" bIns="97525" lIns="97525" spcFirstLastPara="1" rIns="97525" wrap="square" tIns="97525">
            <a:normAutofit/>
          </a:bodyPr>
          <a:lstStyle>
            <a:lvl1pPr lvl="0">
              <a:lnSpc>
                <a:spcPct val="100000"/>
              </a:lnSpc>
              <a:spcBef>
                <a:spcPts val="0"/>
              </a:spcBef>
              <a:spcAft>
                <a:spcPts val="0"/>
              </a:spcAft>
              <a:buClr>
                <a:srgbClr val="D0724A"/>
              </a:buClr>
              <a:buSzPts val="2200"/>
              <a:buNone/>
              <a:defRPr sz="2200">
                <a:solidFill>
                  <a:srgbClr val="D0724A"/>
                </a:solidFill>
              </a:defRPr>
            </a:lvl1pPr>
            <a:lvl2pPr lvl="1" algn="ctr">
              <a:lnSpc>
                <a:spcPct val="100000"/>
              </a:lnSpc>
              <a:spcBef>
                <a:spcPts val="0"/>
              </a:spcBef>
              <a:spcAft>
                <a:spcPts val="0"/>
              </a:spcAft>
              <a:buSzPts val="2200"/>
              <a:buNone/>
              <a:defRPr sz="2200"/>
            </a:lvl2pPr>
            <a:lvl3pPr lvl="2" algn="ctr">
              <a:lnSpc>
                <a:spcPct val="100000"/>
              </a:lnSpc>
              <a:spcBef>
                <a:spcPts val="0"/>
              </a:spcBef>
              <a:spcAft>
                <a:spcPts val="0"/>
              </a:spcAft>
              <a:buSzPts val="2200"/>
              <a:buNone/>
              <a:defRPr sz="2200"/>
            </a:lvl3pPr>
            <a:lvl4pPr lvl="3" algn="ctr">
              <a:lnSpc>
                <a:spcPct val="100000"/>
              </a:lnSpc>
              <a:spcBef>
                <a:spcPts val="0"/>
              </a:spcBef>
              <a:spcAft>
                <a:spcPts val="0"/>
              </a:spcAft>
              <a:buSzPts val="2200"/>
              <a:buNone/>
              <a:defRPr sz="2200"/>
            </a:lvl4pPr>
            <a:lvl5pPr lvl="4" algn="ctr">
              <a:lnSpc>
                <a:spcPct val="100000"/>
              </a:lnSpc>
              <a:spcBef>
                <a:spcPts val="0"/>
              </a:spcBef>
              <a:spcAft>
                <a:spcPts val="0"/>
              </a:spcAft>
              <a:buSzPts val="2200"/>
              <a:buNone/>
              <a:defRPr sz="2200"/>
            </a:lvl5pPr>
            <a:lvl6pPr lvl="5" algn="ctr">
              <a:lnSpc>
                <a:spcPct val="100000"/>
              </a:lnSpc>
              <a:spcBef>
                <a:spcPts val="0"/>
              </a:spcBef>
              <a:spcAft>
                <a:spcPts val="0"/>
              </a:spcAft>
              <a:buSzPts val="2200"/>
              <a:buNone/>
              <a:defRPr sz="2200"/>
            </a:lvl6pPr>
            <a:lvl7pPr lvl="6" algn="ctr">
              <a:lnSpc>
                <a:spcPct val="100000"/>
              </a:lnSpc>
              <a:spcBef>
                <a:spcPts val="0"/>
              </a:spcBef>
              <a:spcAft>
                <a:spcPts val="0"/>
              </a:spcAft>
              <a:buSzPts val="2200"/>
              <a:buNone/>
              <a:defRPr sz="2200"/>
            </a:lvl7pPr>
            <a:lvl8pPr lvl="7" algn="ctr">
              <a:lnSpc>
                <a:spcPct val="100000"/>
              </a:lnSpc>
              <a:spcBef>
                <a:spcPts val="0"/>
              </a:spcBef>
              <a:spcAft>
                <a:spcPts val="0"/>
              </a:spcAft>
              <a:buSzPts val="2200"/>
              <a:buNone/>
              <a:defRPr sz="2200"/>
            </a:lvl8pPr>
            <a:lvl9pPr lvl="8" algn="ctr">
              <a:lnSpc>
                <a:spcPct val="100000"/>
              </a:lnSpc>
              <a:spcBef>
                <a:spcPts val="0"/>
              </a:spcBef>
              <a:spcAft>
                <a:spcPts val="0"/>
              </a:spcAft>
              <a:buSzPts val="2200"/>
              <a:buNone/>
              <a:defRPr sz="2200"/>
            </a:lvl9pPr>
          </a:lstStyle>
          <a:p/>
        </p:txBody>
      </p:sp>
      <p:sp>
        <p:nvSpPr>
          <p:cNvPr id="659" name="Google Shape;659;g36ae9f6f816_0_1061"/>
          <p:cNvSpPr txBox="1"/>
          <p:nvPr>
            <p:ph idx="2" type="body"/>
          </p:nvPr>
        </p:nvSpPr>
        <p:spPr>
          <a:xfrm>
            <a:off x="5268800" y="772347"/>
            <a:ext cx="4092900" cy="3941400"/>
          </a:xfrm>
          <a:prstGeom prst="rect">
            <a:avLst/>
          </a:prstGeom>
        </p:spPr>
        <p:txBody>
          <a:bodyPr anchorCtr="0" anchor="ctr"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660" name="Google Shape;660;g36ae9f6f816_0_1061"/>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661" name="Google Shape;661;g36ae9f6f816_0_1061"/>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62" name="Shape 662"/>
        <p:cNvGrpSpPr/>
        <p:nvPr/>
      </p:nvGrpSpPr>
      <p:grpSpPr>
        <a:xfrm>
          <a:off x="0" y="0"/>
          <a:ext cx="0" cy="0"/>
          <a:chOff x="0" y="0"/>
          <a:chExt cx="0" cy="0"/>
        </a:xfrm>
      </p:grpSpPr>
      <p:sp>
        <p:nvSpPr>
          <p:cNvPr id="663" name="Google Shape;663;g36ae9f6f816_0_1068"/>
          <p:cNvSpPr txBox="1"/>
          <p:nvPr>
            <p:ph idx="1" type="body"/>
          </p:nvPr>
        </p:nvSpPr>
        <p:spPr>
          <a:xfrm>
            <a:off x="332480" y="4512613"/>
            <a:ext cx="6398700" cy="645300"/>
          </a:xfrm>
          <a:prstGeom prst="rect">
            <a:avLst/>
          </a:prstGeom>
        </p:spPr>
        <p:txBody>
          <a:bodyPr anchorCtr="0" anchor="ctr" bIns="97525" lIns="97525" spcFirstLastPara="1" rIns="97525" wrap="square" tIns="97525">
            <a:normAutofit/>
          </a:bodyPr>
          <a:lstStyle>
            <a:lvl1pPr indent="-228600" lvl="0" marL="457200">
              <a:lnSpc>
                <a:spcPct val="100000"/>
              </a:lnSpc>
              <a:spcBef>
                <a:spcPts val="0"/>
              </a:spcBef>
              <a:spcAft>
                <a:spcPts val="0"/>
              </a:spcAft>
              <a:buSzPts val="1900"/>
              <a:buNone/>
              <a:defRPr b="1"/>
            </a:lvl1pPr>
          </a:lstStyle>
          <a:p/>
        </p:txBody>
      </p:sp>
      <p:sp>
        <p:nvSpPr>
          <p:cNvPr id="664" name="Google Shape;664;g36ae9f6f816_0_1068"/>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665" name="Google Shape;665;g36ae9f6f816_0_1068"/>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6" name="Shape 666"/>
        <p:cNvGrpSpPr/>
        <p:nvPr/>
      </p:nvGrpSpPr>
      <p:grpSpPr>
        <a:xfrm>
          <a:off x="0" y="0"/>
          <a:ext cx="0" cy="0"/>
          <a:chOff x="0" y="0"/>
          <a:chExt cx="0" cy="0"/>
        </a:xfrm>
      </p:grpSpPr>
      <p:sp>
        <p:nvSpPr>
          <p:cNvPr id="667" name="Google Shape;667;g36ae9f6f816_0_1072"/>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668" name="Google Shape;668;g36ae9f6f816_0_1072"/>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76" name="Shape 676"/>
        <p:cNvGrpSpPr/>
        <p:nvPr/>
      </p:nvGrpSpPr>
      <p:grpSpPr>
        <a:xfrm>
          <a:off x="0" y="0"/>
          <a:ext cx="0" cy="0"/>
          <a:chOff x="0" y="0"/>
          <a:chExt cx="0" cy="0"/>
        </a:xfrm>
      </p:grpSpPr>
      <p:sp>
        <p:nvSpPr>
          <p:cNvPr id="677" name="Google Shape;677;g36ae9f6f816_0_1240"/>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8" name="Google Shape;678;g36ae9f6f816_0_1240"/>
          <p:cNvSpPr txBox="1"/>
          <p:nvPr>
            <p:ph idx="1" type="body"/>
          </p:nvPr>
        </p:nvSpPr>
        <p:spPr>
          <a:xfrm>
            <a:off x="670560" y="1460500"/>
            <a:ext cx="8412600" cy="34809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79" name="Shape 679"/>
        <p:cNvGrpSpPr/>
        <p:nvPr/>
      </p:nvGrpSpPr>
      <p:grpSpPr>
        <a:xfrm>
          <a:off x="0" y="0"/>
          <a:ext cx="0" cy="0"/>
          <a:chOff x="0" y="0"/>
          <a:chExt cx="0" cy="0"/>
        </a:xfrm>
      </p:grpSpPr>
      <p:sp>
        <p:nvSpPr>
          <p:cNvPr id="680" name="Google Shape;680;g36ae9f6f816_0_1243"/>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681" name="Shape 681"/>
        <p:cNvGrpSpPr/>
        <p:nvPr/>
      </p:nvGrpSpPr>
      <p:grpSpPr>
        <a:xfrm>
          <a:off x="0" y="0"/>
          <a:ext cx="0" cy="0"/>
          <a:chOff x="0" y="0"/>
          <a:chExt cx="0" cy="0"/>
        </a:xfrm>
      </p:grpSpPr>
      <p:sp>
        <p:nvSpPr>
          <p:cNvPr id="682" name="Google Shape;682;g36ae9f6f816_0_1245"/>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83" name="Shape 683"/>
        <p:cNvGrpSpPr/>
        <p:nvPr/>
      </p:nvGrpSpPr>
      <p:grpSpPr>
        <a:xfrm>
          <a:off x="0" y="0"/>
          <a:ext cx="0" cy="0"/>
          <a:chOff x="0" y="0"/>
          <a:chExt cx="0" cy="0"/>
        </a:xfrm>
      </p:grpSpPr>
      <p:sp>
        <p:nvSpPr>
          <p:cNvPr id="684" name="Google Shape;684;g36ae9f6f816_0_1247"/>
          <p:cNvSpPr txBox="1"/>
          <p:nvPr>
            <p:ph type="title"/>
          </p:nvPr>
        </p:nvSpPr>
        <p:spPr>
          <a:xfrm>
            <a:off x="665481" y="1367792"/>
            <a:ext cx="8412600" cy="22821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1A306A"/>
              </a:buClr>
              <a:buSzPts val="3600"/>
              <a:buFont typeface="Helvetica Neue"/>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5" name="Google Shape;685;g36ae9f6f816_0_1247"/>
          <p:cNvSpPr txBox="1"/>
          <p:nvPr>
            <p:ph idx="1" type="body"/>
          </p:nvPr>
        </p:nvSpPr>
        <p:spPr>
          <a:xfrm>
            <a:off x="665481" y="3671572"/>
            <a:ext cx="8412600" cy="1200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600"/>
              </a:spcBef>
              <a:spcAft>
                <a:spcPts val="0"/>
              </a:spcAft>
              <a:buClr>
                <a:srgbClr val="888888"/>
              </a:buClr>
              <a:buSzPts val="1500"/>
              <a:buNone/>
              <a:defRPr sz="1500">
                <a:solidFill>
                  <a:srgbClr val="888888"/>
                </a:solidFill>
              </a:defRPr>
            </a:lvl1pPr>
            <a:lvl2pPr indent="-228600" lvl="1" marL="914400" algn="l">
              <a:lnSpc>
                <a:spcPct val="90000"/>
              </a:lnSpc>
              <a:spcBef>
                <a:spcPts val="300"/>
              </a:spcBef>
              <a:spcAft>
                <a:spcPts val="0"/>
              </a:spcAft>
              <a:buClr>
                <a:srgbClr val="888888"/>
              </a:buClr>
              <a:buSzPts val="1200"/>
              <a:buNone/>
              <a:defRPr sz="1200">
                <a:solidFill>
                  <a:srgbClr val="888888"/>
                </a:solidFill>
              </a:defRPr>
            </a:lvl2pPr>
            <a:lvl3pPr indent="-228600" lvl="2" marL="1371600" algn="l">
              <a:lnSpc>
                <a:spcPct val="90000"/>
              </a:lnSpc>
              <a:spcBef>
                <a:spcPts val="300"/>
              </a:spcBef>
              <a:spcAft>
                <a:spcPts val="0"/>
              </a:spcAft>
              <a:buClr>
                <a:srgbClr val="888888"/>
              </a:buClr>
              <a:buSzPts val="1100"/>
              <a:buNone/>
              <a:defRPr sz="1100">
                <a:solidFill>
                  <a:srgbClr val="888888"/>
                </a:solidFill>
              </a:defRPr>
            </a:lvl3pPr>
            <a:lvl4pPr indent="-228600" lvl="3" marL="1828800" algn="l">
              <a:lnSpc>
                <a:spcPct val="90000"/>
              </a:lnSpc>
              <a:spcBef>
                <a:spcPts val="300"/>
              </a:spcBef>
              <a:spcAft>
                <a:spcPts val="0"/>
              </a:spcAft>
              <a:buClr>
                <a:srgbClr val="888888"/>
              </a:buClr>
              <a:buSzPts val="1000"/>
              <a:buNone/>
              <a:defRPr sz="1000">
                <a:solidFill>
                  <a:srgbClr val="888888"/>
                </a:solidFill>
              </a:defRPr>
            </a:lvl4pPr>
            <a:lvl5pPr indent="-228600" lvl="4" marL="2286000" algn="l">
              <a:lnSpc>
                <a:spcPct val="90000"/>
              </a:lnSpc>
              <a:spcBef>
                <a:spcPts val="300"/>
              </a:spcBef>
              <a:spcAft>
                <a:spcPts val="0"/>
              </a:spcAft>
              <a:buClr>
                <a:srgbClr val="888888"/>
              </a:buClr>
              <a:buSzPts val="1000"/>
              <a:buNone/>
              <a:defRPr sz="1000">
                <a:solidFill>
                  <a:srgbClr val="888888"/>
                </a:solidFill>
              </a:defRPr>
            </a:lvl5pPr>
            <a:lvl6pPr indent="-228600" lvl="5" marL="2743200" algn="l">
              <a:lnSpc>
                <a:spcPct val="90000"/>
              </a:lnSpc>
              <a:spcBef>
                <a:spcPts val="300"/>
              </a:spcBef>
              <a:spcAft>
                <a:spcPts val="0"/>
              </a:spcAft>
              <a:buClr>
                <a:srgbClr val="888888"/>
              </a:buClr>
              <a:buSzPts val="1000"/>
              <a:buNone/>
              <a:defRPr sz="1000">
                <a:solidFill>
                  <a:srgbClr val="888888"/>
                </a:solidFill>
              </a:defRPr>
            </a:lvl6pPr>
            <a:lvl7pPr indent="-228600" lvl="6" marL="3200400" algn="l">
              <a:lnSpc>
                <a:spcPct val="90000"/>
              </a:lnSpc>
              <a:spcBef>
                <a:spcPts val="300"/>
              </a:spcBef>
              <a:spcAft>
                <a:spcPts val="0"/>
              </a:spcAft>
              <a:buClr>
                <a:srgbClr val="888888"/>
              </a:buClr>
              <a:buSzPts val="1000"/>
              <a:buNone/>
              <a:defRPr sz="1000">
                <a:solidFill>
                  <a:srgbClr val="888888"/>
                </a:solidFill>
              </a:defRPr>
            </a:lvl7pPr>
            <a:lvl8pPr indent="-228600" lvl="7" marL="3657600" algn="l">
              <a:lnSpc>
                <a:spcPct val="90000"/>
              </a:lnSpc>
              <a:spcBef>
                <a:spcPts val="300"/>
              </a:spcBef>
              <a:spcAft>
                <a:spcPts val="0"/>
              </a:spcAft>
              <a:buClr>
                <a:srgbClr val="888888"/>
              </a:buClr>
              <a:buSzPts val="1000"/>
              <a:buNone/>
              <a:defRPr sz="1000">
                <a:solidFill>
                  <a:srgbClr val="888888"/>
                </a:solidFill>
              </a:defRPr>
            </a:lvl8pPr>
            <a:lvl9pPr indent="-228600" lvl="8" marL="4114800" algn="l">
              <a:lnSpc>
                <a:spcPct val="90000"/>
              </a:lnSpc>
              <a:spcBef>
                <a:spcPts val="300"/>
              </a:spcBef>
              <a:spcAft>
                <a:spcPts val="0"/>
              </a:spcAft>
              <a:buClr>
                <a:srgbClr val="888888"/>
              </a:buClr>
              <a:buSzPts val="1000"/>
              <a:buNone/>
              <a:defRPr sz="1000">
                <a:solidFill>
                  <a:srgbClr val="888888"/>
                </a:solidFill>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86" name="Shape 686"/>
        <p:cNvGrpSpPr/>
        <p:nvPr/>
      </p:nvGrpSpPr>
      <p:grpSpPr>
        <a:xfrm>
          <a:off x="0" y="0"/>
          <a:ext cx="0" cy="0"/>
          <a:chOff x="0" y="0"/>
          <a:chExt cx="0" cy="0"/>
        </a:xfrm>
      </p:grpSpPr>
      <p:sp>
        <p:nvSpPr>
          <p:cNvPr id="687" name="Google Shape;687;g36ae9f6f816_0_1250"/>
          <p:cNvSpPr txBox="1"/>
          <p:nvPr>
            <p:ph type="ctrTitle"/>
          </p:nvPr>
        </p:nvSpPr>
        <p:spPr>
          <a:xfrm>
            <a:off x="1219200" y="897890"/>
            <a:ext cx="7315200" cy="19101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1A306A"/>
              </a:buClr>
              <a:buSzPts val="3600"/>
              <a:buFont typeface="Helvetica Neue"/>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8" name="Google Shape;688;g36ae9f6f816_0_1250"/>
          <p:cNvSpPr txBox="1"/>
          <p:nvPr>
            <p:ph idx="1" type="subTitle"/>
          </p:nvPr>
        </p:nvSpPr>
        <p:spPr>
          <a:xfrm>
            <a:off x="1219200" y="2881630"/>
            <a:ext cx="7315200" cy="13245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600"/>
              </a:spcBef>
              <a:spcAft>
                <a:spcPts val="0"/>
              </a:spcAft>
              <a:buClr>
                <a:srgbClr val="3F4142"/>
              </a:buClr>
              <a:buSzPts val="1500"/>
              <a:buNone/>
              <a:defRPr sz="1500"/>
            </a:lvl1pPr>
            <a:lvl2pPr lvl="1" algn="ctr">
              <a:lnSpc>
                <a:spcPct val="90000"/>
              </a:lnSpc>
              <a:spcBef>
                <a:spcPts val="300"/>
              </a:spcBef>
              <a:spcAft>
                <a:spcPts val="0"/>
              </a:spcAft>
              <a:buClr>
                <a:srgbClr val="3F4142"/>
              </a:buClr>
              <a:buSzPts val="1200"/>
              <a:buNone/>
              <a:defRPr sz="1200"/>
            </a:lvl2pPr>
            <a:lvl3pPr lvl="2" algn="ctr">
              <a:lnSpc>
                <a:spcPct val="90000"/>
              </a:lnSpc>
              <a:spcBef>
                <a:spcPts val="300"/>
              </a:spcBef>
              <a:spcAft>
                <a:spcPts val="0"/>
              </a:spcAft>
              <a:buClr>
                <a:srgbClr val="3F4142"/>
              </a:buClr>
              <a:buSzPts val="1100"/>
              <a:buNone/>
              <a:defRPr sz="1100"/>
            </a:lvl3pPr>
            <a:lvl4pPr lvl="3" algn="ctr">
              <a:lnSpc>
                <a:spcPct val="90000"/>
              </a:lnSpc>
              <a:spcBef>
                <a:spcPts val="300"/>
              </a:spcBef>
              <a:spcAft>
                <a:spcPts val="0"/>
              </a:spcAft>
              <a:buClr>
                <a:srgbClr val="3F4142"/>
              </a:buClr>
              <a:buSzPts val="1000"/>
              <a:buNone/>
              <a:defRPr sz="1000"/>
            </a:lvl4pPr>
            <a:lvl5pPr lvl="4" algn="ctr">
              <a:lnSpc>
                <a:spcPct val="90000"/>
              </a:lnSpc>
              <a:spcBef>
                <a:spcPts val="300"/>
              </a:spcBef>
              <a:spcAft>
                <a:spcPts val="0"/>
              </a:spcAft>
              <a:buClr>
                <a:srgbClr val="3F4142"/>
              </a:buClr>
              <a:buSzPts val="1000"/>
              <a:buNone/>
              <a:defRPr sz="1000"/>
            </a:lvl5pPr>
            <a:lvl6pPr lvl="5" algn="ctr">
              <a:lnSpc>
                <a:spcPct val="90000"/>
              </a:lnSpc>
              <a:spcBef>
                <a:spcPts val="300"/>
              </a:spcBef>
              <a:spcAft>
                <a:spcPts val="0"/>
              </a:spcAft>
              <a:buClr>
                <a:schemeClr val="dk1"/>
              </a:buClr>
              <a:buSzPts val="1000"/>
              <a:buNone/>
              <a:defRPr sz="1000"/>
            </a:lvl6pPr>
            <a:lvl7pPr lvl="6" algn="ctr">
              <a:lnSpc>
                <a:spcPct val="90000"/>
              </a:lnSpc>
              <a:spcBef>
                <a:spcPts val="300"/>
              </a:spcBef>
              <a:spcAft>
                <a:spcPts val="0"/>
              </a:spcAft>
              <a:buClr>
                <a:schemeClr val="dk1"/>
              </a:buClr>
              <a:buSzPts val="1000"/>
              <a:buNone/>
              <a:defRPr sz="1000"/>
            </a:lvl7pPr>
            <a:lvl8pPr lvl="7" algn="ctr">
              <a:lnSpc>
                <a:spcPct val="90000"/>
              </a:lnSpc>
              <a:spcBef>
                <a:spcPts val="300"/>
              </a:spcBef>
              <a:spcAft>
                <a:spcPts val="0"/>
              </a:spcAft>
              <a:buClr>
                <a:schemeClr val="dk1"/>
              </a:buClr>
              <a:buSzPts val="1000"/>
              <a:buNone/>
              <a:defRPr sz="1000"/>
            </a:lvl8pPr>
            <a:lvl9pPr lvl="8" algn="ctr">
              <a:lnSpc>
                <a:spcPct val="90000"/>
              </a:lnSpc>
              <a:spcBef>
                <a:spcPts val="300"/>
              </a:spcBef>
              <a:spcAft>
                <a:spcPts val="0"/>
              </a:spcAft>
              <a:buClr>
                <a:schemeClr val="dk1"/>
              </a:buClr>
              <a:buSzPts val="1000"/>
              <a:buNone/>
              <a:defRPr sz="1000"/>
            </a:lvl9pPr>
          </a:lstStyle>
          <a:p/>
        </p:txBody>
      </p:sp>
      <p:sp>
        <p:nvSpPr>
          <p:cNvPr id="689" name="Google Shape;689;g36ae9f6f816_0_1250"/>
          <p:cNvSpPr txBox="1"/>
          <p:nvPr>
            <p:ph idx="11" type="ftr"/>
          </p:nvPr>
        </p:nvSpPr>
        <p:spPr>
          <a:xfrm>
            <a:off x="2864350" y="5190935"/>
            <a:ext cx="6889200" cy="295500"/>
          </a:xfrm>
          <a:prstGeom prst="rect">
            <a:avLst/>
          </a:prstGeom>
          <a:noFill/>
          <a:ln>
            <a:noFill/>
          </a:ln>
        </p:spPr>
        <p:txBody>
          <a:bodyPr anchorCtr="0" anchor="t" bIns="45700" lIns="91425" spcFirstLastPara="1" rIns="91425" wrap="square" tIns="45700">
            <a:noAutofit/>
          </a:bodyPr>
          <a:lstStyle>
            <a:lvl1pPr lv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Helvetica Neue"/>
                <a:ea typeface="Helvetica Neue"/>
                <a:cs typeface="Helvetica Neue"/>
                <a:sym typeface="Helvetica Neue"/>
              </a:defRPr>
            </a:lvl1pPr>
            <a:lvl2pPr lvl="1"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90" name="Shape 690"/>
        <p:cNvGrpSpPr/>
        <p:nvPr/>
      </p:nvGrpSpPr>
      <p:grpSpPr>
        <a:xfrm>
          <a:off x="0" y="0"/>
          <a:ext cx="0" cy="0"/>
          <a:chOff x="0" y="0"/>
          <a:chExt cx="0" cy="0"/>
        </a:xfrm>
      </p:grpSpPr>
      <p:sp>
        <p:nvSpPr>
          <p:cNvPr id="691" name="Google Shape;691;g36ae9f6f816_0_1254"/>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2" name="Google Shape;692;g36ae9f6f816_0_1254"/>
          <p:cNvSpPr txBox="1"/>
          <p:nvPr>
            <p:ph idx="1" type="body"/>
          </p:nvPr>
        </p:nvSpPr>
        <p:spPr>
          <a:xfrm>
            <a:off x="670560" y="1460500"/>
            <a:ext cx="4145400" cy="34809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
        <p:nvSpPr>
          <p:cNvPr id="693" name="Google Shape;693;g36ae9f6f816_0_1254"/>
          <p:cNvSpPr txBox="1"/>
          <p:nvPr>
            <p:ph idx="2" type="body"/>
          </p:nvPr>
        </p:nvSpPr>
        <p:spPr>
          <a:xfrm>
            <a:off x="4937760" y="1460500"/>
            <a:ext cx="4145400" cy="34809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spTree>
      <p:nvGrpSpPr>
        <p:cNvPr id="73" name="Shape 73"/>
        <p:cNvGrpSpPr/>
        <p:nvPr/>
      </p:nvGrpSpPr>
      <p:grpSpPr>
        <a:xfrm>
          <a:off x="0" y="0"/>
          <a:ext cx="0" cy="0"/>
          <a:chOff x="0" y="0"/>
          <a:chExt cx="0" cy="0"/>
        </a:xfrm>
      </p:grpSpPr>
      <p:pic>
        <p:nvPicPr>
          <p:cNvPr id="74" name="Google Shape;74;g36aa523e412_0_837"/>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75" name="Google Shape;75;g36aa523e412_0_837"/>
          <p:cNvSpPr txBox="1"/>
          <p:nvPr>
            <p:ph type="title"/>
          </p:nvPr>
        </p:nvSpPr>
        <p:spPr>
          <a:xfrm>
            <a:off x="332480" y="474693"/>
            <a:ext cx="4313700" cy="8598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76" name="Google Shape;76;g36aa523e412_0_837"/>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77" name="Google Shape;77;g36aa523e412_0_83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78" name="Google Shape;78;g36aa523e412_0_837"/>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79" name="Google Shape;79;g36aa523e412_0_837"/>
          <p:cNvSpPr/>
          <p:nvPr>
            <p:ph idx="2" type="pic"/>
          </p:nvPr>
        </p:nvSpPr>
        <p:spPr>
          <a:xfrm>
            <a:off x="4545387" y="-243147"/>
            <a:ext cx="5390400" cy="5390400"/>
          </a:xfrm>
          <a:prstGeom prst="ellipse">
            <a:avLst/>
          </a:prstGeom>
          <a:noFill/>
          <a:ln cap="flat" cmpd="sng" w="114300">
            <a:solidFill>
              <a:srgbClr val="ED9073"/>
            </a:solidFill>
            <a:prstDash val="solid"/>
            <a:round/>
            <a:headEnd len="sm" w="sm" type="none"/>
            <a:tailEnd len="sm" w="sm" type="none"/>
          </a:ln>
        </p:spPr>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94" name="Shape 694"/>
        <p:cNvGrpSpPr/>
        <p:nvPr/>
      </p:nvGrpSpPr>
      <p:grpSpPr>
        <a:xfrm>
          <a:off x="0" y="0"/>
          <a:ext cx="0" cy="0"/>
          <a:chOff x="0" y="0"/>
          <a:chExt cx="0" cy="0"/>
        </a:xfrm>
      </p:grpSpPr>
      <p:sp>
        <p:nvSpPr>
          <p:cNvPr id="695" name="Google Shape;695;g36ae9f6f816_0_1258"/>
          <p:cNvSpPr txBox="1"/>
          <p:nvPr>
            <p:ph type="title"/>
          </p:nvPr>
        </p:nvSpPr>
        <p:spPr>
          <a:xfrm>
            <a:off x="67183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6" name="Google Shape;696;g36ae9f6f816_0_1258"/>
          <p:cNvSpPr txBox="1"/>
          <p:nvPr>
            <p:ph idx="1" type="body"/>
          </p:nvPr>
        </p:nvSpPr>
        <p:spPr>
          <a:xfrm>
            <a:off x="671831" y="1344930"/>
            <a:ext cx="4126200" cy="6591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500"/>
              <a:buNone/>
              <a:defRPr b="1" sz="1500"/>
            </a:lvl1pPr>
            <a:lvl2pPr indent="-228600" lvl="1" marL="914400" algn="l">
              <a:lnSpc>
                <a:spcPct val="90000"/>
              </a:lnSpc>
              <a:spcBef>
                <a:spcPts val="300"/>
              </a:spcBef>
              <a:spcAft>
                <a:spcPts val="0"/>
              </a:spcAft>
              <a:buClr>
                <a:srgbClr val="3F4142"/>
              </a:buClr>
              <a:buSzPts val="1200"/>
              <a:buNone/>
              <a:defRPr b="1" sz="1200"/>
            </a:lvl2pPr>
            <a:lvl3pPr indent="-228600" lvl="2" marL="1371600" algn="l">
              <a:lnSpc>
                <a:spcPct val="90000"/>
              </a:lnSpc>
              <a:spcBef>
                <a:spcPts val="300"/>
              </a:spcBef>
              <a:spcAft>
                <a:spcPts val="0"/>
              </a:spcAft>
              <a:buClr>
                <a:srgbClr val="3F4142"/>
              </a:buClr>
              <a:buSzPts val="1100"/>
              <a:buNone/>
              <a:defRPr b="1" sz="1100"/>
            </a:lvl3pPr>
            <a:lvl4pPr indent="-228600" lvl="3" marL="1828800" algn="l">
              <a:lnSpc>
                <a:spcPct val="90000"/>
              </a:lnSpc>
              <a:spcBef>
                <a:spcPts val="300"/>
              </a:spcBef>
              <a:spcAft>
                <a:spcPts val="0"/>
              </a:spcAft>
              <a:buClr>
                <a:srgbClr val="3F4142"/>
              </a:buClr>
              <a:buSzPts val="1000"/>
              <a:buNone/>
              <a:defRPr b="1" sz="1000"/>
            </a:lvl4pPr>
            <a:lvl5pPr indent="-228600" lvl="4" marL="2286000" algn="l">
              <a:lnSpc>
                <a:spcPct val="90000"/>
              </a:lnSpc>
              <a:spcBef>
                <a:spcPts val="300"/>
              </a:spcBef>
              <a:spcAft>
                <a:spcPts val="0"/>
              </a:spcAft>
              <a:buClr>
                <a:srgbClr val="3F4142"/>
              </a:buClr>
              <a:buSzPts val="1000"/>
              <a:buNone/>
              <a:defRPr b="1" sz="1000"/>
            </a:lvl5pPr>
            <a:lvl6pPr indent="-228600" lvl="5" marL="2743200" algn="l">
              <a:lnSpc>
                <a:spcPct val="90000"/>
              </a:lnSpc>
              <a:spcBef>
                <a:spcPts val="300"/>
              </a:spcBef>
              <a:spcAft>
                <a:spcPts val="0"/>
              </a:spcAft>
              <a:buClr>
                <a:schemeClr val="dk1"/>
              </a:buClr>
              <a:buSzPts val="1000"/>
              <a:buNone/>
              <a:defRPr b="1" sz="1000"/>
            </a:lvl6pPr>
            <a:lvl7pPr indent="-228600" lvl="6" marL="3200400" algn="l">
              <a:lnSpc>
                <a:spcPct val="90000"/>
              </a:lnSpc>
              <a:spcBef>
                <a:spcPts val="300"/>
              </a:spcBef>
              <a:spcAft>
                <a:spcPts val="0"/>
              </a:spcAft>
              <a:buClr>
                <a:schemeClr val="dk1"/>
              </a:buClr>
              <a:buSzPts val="1000"/>
              <a:buNone/>
              <a:defRPr b="1" sz="1000"/>
            </a:lvl7pPr>
            <a:lvl8pPr indent="-228600" lvl="7" marL="3657600" algn="l">
              <a:lnSpc>
                <a:spcPct val="90000"/>
              </a:lnSpc>
              <a:spcBef>
                <a:spcPts val="300"/>
              </a:spcBef>
              <a:spcAft>
                <a:spcPts val="0"/>
              </a:spcAft>
              <a:buClr>
                <a:schemeClr val="dk1"/>
              </a:buClr>
              <a:buSzPts val="1000"/>
              <a:buNone/>
              <a:defRPr b="1" sz="1000"/>
            </a:lvl8pPr>
            <a:lvl9pPr indent="-228600" lvl="8" marL="4114800" algn="l">
              <a:lnSpc>
                <a:spcPct val="90000"/>
              </a:lnSpc>
              <a:spcBef>
                <a:spcPts val="300"/>
              </a:spcBef>
              <a:spcAft>
                <a:spcPts val="0"/>
              </a:spcAft>
              <a:buClr>
                <a:schemeClr val="dk1"/>
              </a:buClr>
              <a:buSzPts val="1000"/>
              <a:buNone/>
              <a:defRPr b="1" sz="1000"/>
            </a:lvl9pPr>
          </a:lstStyle>
          <a:p/>
        </p:txBody>
      </p:sp>
      <p:sp>
        <p:nvSpPr>
          <p:cNvPr id="697" name="Google Shape;697;g36ae9f6f816_0_1258"/>
          <p:cNvSpPr txBox="1"/>
          <p:nvPr>
            <p:ph idx="2" type="body"/>
          </p:nvPr>
        </p:nvSpPr>
        <p:spPr>
          <a:xfrm>
            <a:off x="671831" y="2004060"/>
            <a:ext cx="4126200" cy="29475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
        <p:nvSpPr>
          <p:cNvPr id="698" name="Google Shape;698;g36ae9f6f816_0_1258"/>
          <p:cNvSpPr txBox="1"/>
          <p:nvPr>
            <p:ph idx="3" type="body"/>
          </p:nvPr>
        </p:nvSpPr>
        <p:spPr>
          <a:xfrm>
            <a:off x="4937761" y="1344930"/>
            <a:ext cx="4146600" cy="6591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500"/>
              <a:buNone/>
              <a:defRPr b="1" sz="1500"/>
            </a:lvl1pPr>
            <a:lvl2pPr indent="-228600" lvl="1" marL="914400" algn="l">
              <a:lnSpc>
                <a:spcPct val="90000"/>
              </a:lnSpc>
              <a:spcBef>
                <a:spcPts val="300"/>
              </a:spcBef>
              <a:spcAft>
                <a:spcPts val="0"/>
              </a:spcAft>
              <a:buClr>
                <a:srgbClr val="3F4142"/>
              </a:buClr>
              <a:buSzPts val="1200"/>
              <a:buNone/>
              <a:defRPr b="1" sz="1200"/>
            </a:lvl2pPr>
            <a:lvl3pPr indent="-228600" lvl="2" marL="1371600" algn="l">
              <a:lnSpc>
                <a:spcPct val="90000"/>
              </a:lnSpc>
              <a:spcBef>
                <a:spcPts val="300"/>
              </a:spcBef>
              <a:spcAft>
                <a:spcPts val="0"/>
              </a:spcAft>
              <a:buClr>
                <a:srgbClr val="3F4142"/>
              </a:buClr>
              <a:buSzPts val="1100"/>
              <a:buNone/>
              <a:defRPr b="1" sz="1100"/>
            </a:lvl3pPr>
            <a:lvl4pPr indent="-228600" lvl="3" marL="1828800" algn="l">
              <a:lnSpc>
                <a:spcPct val="90000"/>
              </a:lnSpc>
              <a:spcBef>
                <a:spcPts val="300"/>
              </a:spcBef>
              <a:spcAft>
                <a:spcPts val="0"/>
              </a:spcAft>
              <a:buClr>
                <a:srgbClr val="3F4142"/>
              </a:buClr>
              <a:buSzPts val="1000"/>
              <a:buNone/>
              <a:defRPr b="1" sz="1000"/>
            </a:lvl4pPr>
            <a:lvl5pPr indent="-228600" lvl="4" marL="2286000" algn="l">
              <a:lnSpc>
                <a:spcPct val="90000"/>
              </a:lnSpc>
              <a:spcBef>
                <a:spcPts val="300"/>
              </a:spcBef>
              <a:spcAft>
                <a:spcPts val="0"/>
              </a:spcAft>
              <a:buClr>
                <a:srgbClr val="3F4142"/>
              </a:buClr>
              <a:buSzPts val="1000"/>
              <a:buNone/>
              <a:defRPr b="1" sz="1000"/>
            </a:lvl5pPr>
            <a:lvl6pPr indent="-228600" lvl="5" marL="2743200" algn="l">
              <a:lnSpc>
                <a:spcPct val="90000"/>
              </a:lnSpc>
              <a:spcBef>
                <a:spcPts val="300"/>
              </a:spcBef>
              <a:spcAft>
                <a:spcPts val="0"/>
              </a:spcAft>
              <a:buClr>
                <a:schemeClr val="dk1"/>
              </a:buClr>
              <a:buSzPts val="1000"/>
              <a:buNone/>
              <a:defRPr b="1" sz="1000"/>
            </a:lvl6pPr>
            <a:lvl7pPr indent="-228600" lvl="6" marL="3200400" algn="l">
              <a:lnSpc>
                <a:spcPct val="90000"/>
              </a:lnSpc>
              <a:spcBef>
                <a:spcPts val="300"/>
              </a:spcBef>
              <a:spcAft>
                <a:spcPts val="0"/>
              </a:spcAft>
              <a:buClr>
                <a:schemeClr val="dk1"/>
              </a:buClr>
              <a:buSzPts val="1000"/>
              <a:buNone/>
              <a:defRPr b="1" sz="1000"/>
            </a:lvl7pPr>
            <a:lvl8pPr indent="-228600" lvl="7" marL="3657600" algn="l">
              <a:lnSpc>
                <a:spcPct val="90000"/>
              </a:lnSpc>
              <a:spcBef>
                <a:spcPts val="300"/>
              </a:spcBef>
              <a:spcAft>
                <a:spcPts val="0"/>
              </a:spcAft>
              <a:buClr>
                <a:schemeClr val="dk1"/>
              </a:buClr>
              <a:buSzPts val="1000"/>
              <a:buNone/>
              <a:defRPr b="1" sz="1000"/>
            </a:lvl8pPr>
            <a:lvl9pPr indent="-228600" lvl="8" marL="4114800" algn="l">
              <a:lnSpc>
                <a:spcPct val="90000"/>
              </a:lnSpc>
              <a:spcBef>
                <a:spcPts val="300"/>
              </a:spcBef>
              <a:spcAft>
                <a:spcPts val="0"/>
              </a:spcAft>
              <a:buClr>
                <a:schemeClr val="dk1"/>
              </a:buClr>
              <a:buSzPts val="1000"/>
              <a:buNone/>
              <a:defRPr b="1" sz="1000"/>
            </a:lvl9pPr>
          </a:lstStyle>
          <a:p/>
        </p:txBody>
      </p:sp>
      <p:sp>
        <p:nvSpPr>
          <p:cNvPr id="699" name="Google Shape;699;g36ae9f6f816_0_1258"/>
          <p:cNvSpPr txBox="1"/>
          <p:nvPr>
            <p:ph idx="4" type="body"/>
          </p:nvPr>
        </p:nvSpPr>
        <p:spPr>
          <a:xfrm>
            <a:off x="4937761" y="2004060"/>
            <a:ext cx="4146600" cy="29475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00" name="Shape 700"/>
        <p:cNvGrpSpPr/>
        <p:nvPr/>
      </p:nvGrpSpPr>
      <p:grpSpPr>
        <a:xfrm>
          <a:off x="0" y="0"/>
          <a:ext cx="0" cy="0"/>
          <a:chOff x="0" y="0"/>
          <a:chExt cx="0" cy="0"/>
        </a:xfrm>
      </p:grpSpPr>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01" name="Shape 701"/>
        <p:cNvGrpSpPr/>
        <p:nvPr/>
      </p:nvGrpSpPr>
      <p:grpSpPr>
        <a:xfrm>
          <a:off x="0" y="0"/>
          <a:ext cx="0" cy="0"/>
          <a:chOff x="0" y="0"/>
          <a:chExt cx="0" cy="0"/>
        </a:xfrm>
      </p:grpSpPr>
      <p:sp>
        <p:nvSpPr>
          <p:cNvPr id="702" name="Google Shape;702;g36ae9f6f816_0_1265"/>
          <p:cNvSpPr txBox="1"/>
          <p:nvPr>
            <p:ph type="title"/>
          </p:nvPr>
        </p:nvSpPr>
        <p:spPr>
          <a:xfrm>
            <a:off x="671831" y="365760"/>
            <a:ext cx="3145800" cy="1280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1A306A"/>
              </a:buClr>
              <a:buSzPts val="1900"/>
              <a:buFont typeface="Helvetica Neue"/>
              <a:buNone/>
              <a:defRPr sz="19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3" name="Google Shape;703;g36ae9f6f816_0_1265"/>
          <p:cNvSpPr txBox="1"/>
          <p:nvPr>
            <p:ph idx="1" type="body"/>
          </p:nvPr>
        </p:nvSpPr>
        <p:spPr>
          <a:xfrm>
            <a:off x="4146550" y="789942"/>
            <a:ext cx="4938000" cy="38988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600"/>
              </a:spcBef>
              <a:spcAft>
                <a:spcPts val="0"/>
              </a:spcAft>
              <a:buClr>
                <a:srgbClr val="3F4142"/>
              </a:buClr>
              <a:buSzPts val="1900"/>
              <a:buChar char="•"/>
              <a:defRPr sz="1900"/>
            </a:lvl1pPr>
            <a:lvl2pPr indent="-336550" lvl="1" marL="914400" algn="l">
              <a:lnSpc>
                <a:spcPct val="90000"/>
              </a:lnSpc>
              <a:spcBef>
                <a:spcPts val="300"/>
              </a:spcBef>
              <a:spcAft>
                <a:spcPts val="0"/>
              </a:spcAft>
              <a:buClr>
                <a:srgbClr val="3F4142"/>
              </a:buClr>
              <a:buSzPts val="1700"/>
              <a:buChar char="•"/>
              <a:defRPr sz="1700"/>
            </a:lvl2pPr>
            <a:lvl3pPr indent="-323850" lvl="2" marL="1371600" algn="l">
              <a:lnSpc>
                <a:spcPct val="90000"/>
              </a:lnSpc>
              <a:spcBef>
                <a:spcPts val="300"/>
              </a:spcBef>
              <a:spcAft>
                <a:spcPts val="0"/>
              </a:spcAft>
              <a:buClr>
                <a:srgbClr val="3F4142"/>
              </a:buClr>
              <a:buSzPts val="1500"/>
              <a:buChar char="•"/>
              <a:defRPr sz="1500"/>
            </a:lvl3pPr>
            <a:lvl4pPr indent="-304800" lvl="3" marL="1828800" algn="l">
              <a:lnSpc>
                <a:spcPct val="90000"/>
              </a:lnSpc>
              <a:spcBef>
                <a:spcPts val="300"/>
              </a:spcBef>
              <a:spcAft>
                <a:spcPts val="0"/>
              </a:spcAft>
              <a:buClr>
                <a:srgbClr val="3F4142"/>
              </a:buClr>
              <a:buSzPts val="1200"/>
              <a:buChar char="•"/>
              <a:defRPr sz="1200"/>
            </a:lvl4pPr>
            <a:lvl5pPr indent="-304800" lvl="4" marL="2286000" algn="l">
              <a:lnSpc>
                <a:spcPct val="90000"/>
              </a:lnSpc>
              <a:spcBef>
                <a:spcPts val="300"/>
              </a:spcBef>
              <a:spcAft>
                <a:spcPts val="0"/>
              </a:spcAft>
              <a:buClr>
                <a:srgbClr val="3F4142"/>
              </a:buClr>
              <a:buSzPts val="1200"/>
              <a:buChar char="•"/>
              <a:defRPr sz="1200"/>
            </a:lvl5pPr>
            <a:lvl6pPr indent="-304800" lvl="5" marL="2743200" algn="l">
              <a:lnSpc>
                <a:spcPct val="90000"/>
              </a:lnSpc>
              <a:spcBef>
                <a:spcPts val="300"/>
              </a:spcBef>
              <a:spcAft>
                <a:spcPts val="0"/>
              </a:spcAft>
              <a:buClr>
                <a:schemeClr val="dk1"/>
              </a:buClr>
              <a:buSzPts val="1200"/>
              <a:buChar char="•"/>
              <a:defRPr sz="1200"/>
            </a:lvl6pPr>
            <a:lvl7pPr indent="-304800" lvl="6" marL="3200400" algn="l">
              <a:lnSpc>
                <a:spcPct val="90000"/>
              </a:lnSpc>
              <a:spcBef>
                <a:spcPts val="300"/>
              </a:spcBef>
              <a:spcAft>
                <a:spcPts val="0"/>
              </a:spcAft>
              <a:buClr>
                <a:schemeClr val="dk1"/>
              </a:buClr>
              <a:buSzPts val="1200"/>
              <a:buChar char="•"/>
              <a:defRPr sz="1200"/>
            </a:lvl7pPr>
            <a:lvl8pPr indent="-304800" lvl="7" marL="3657600" algn="l">
              <a:lnSpc>
                <a:spcPct val="90000"/>
              </a:lnSpc>
              <a:spcBef>
                <a:spcPts val="300"/>
              </a:spcBef>
              <a:spcAft>
                <a:spcPts val="0"/>
              </a:spcAft>
              <a:buClr>
                <a:schemeClr val="dk1"/>
              </a:buClr>
              <a:buSzPts val="1200"/>
              <a:buChar char="•"/>
              <a:defRPr sz="1200"/>
            </a:lvl8pPr>
            <a:lvl9pPr indent="-304800" lvl="8" marL="4114800" algn="l">
              <a:lnSpc>
                <a:spcPct val="90000"/>
              </a:lnSpc>
              <a:spcBef>
                <a:spcPts val="300"/>
              </a:spcBef>
              <a:spcAft>
                <a:spcPts val="0"/>
              </a:spcAft>
              <a:buClr>
                <a:schemeClr val="dk1"/>
              </a:buClr>
              <a:buSzPts val="1200"/>
              <a:buChar char="•"/>
              <a:defRPr sz="1200"/>
            </a:lvl9pPr>
          </a:lstStyle>
          <a:p/>
        </p:txBody>
      </p:sp>
      <p:sp>
        <p:nvSpPr>
          <p:cNvPr id="704" name="Google Shape;704;g36ae9f6f816_0_1265"/>
          <p:cNvSpPr txBox="1"/>
          <p:nvPr>
            <p:ph idx="2" type="body"/>
          </p:nvPr>
        </p:nvSpPr>
        <p:spPr>
          <a:xfrm>
            <a:off x="671831" y="1645920"/>
            <a:ext cx="3145800" cy="3049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000"/>
              <a:buNone/>
              <a:defRPr sz="1000"/>
            </a:lvl1pPr>
            <a:lvl2pPr indent="-228600" lvl="1" marL="914400" algn="l">
              <a:lnSpc>
                <a:spcPct val="90000"/>
              </a:lnSpc>
              <a:spcBef>
                <a:spcPts val="300"/>
              </a:spcBef>
              <a:spcAft>
                <a:spcPts val="0"/>
              </a:spcAft>
              <a:buClr>
                <a:srgbClr val="3F4142"/>
              </a:buClr>
              <a:buSzPts val="900"/>
              <a:buNone/>
              <a:defRPr sz="900"/>
            </a:lvl2pPr>
            <a:lvl3pPr indent="-228600" lvl="2" marL="1371600" algn="l">
              <a:lnSpc>
                <a:spcPct val="90000"/>
              </a:lnSpc>
              <a:spcBef>
                <a:spcPts val="300"/>
              </a:spcBef>
              <a:spcAft>
                <a:spcPts val="0"/>
              </a:spcAft>
              <a:buClr>
                <a:srgbClr val="3F4142"/>
              </a:buClr>
              <a:buSzPts val="700"/>
              <a:buNone/>
              <a:defRPr sz="700"/>
            </a:lvl3pPr>
            <a:lvl4pPr indent="-228600" lvl="3" marL="1828800" algn="l">
              <a:lnSpc>
                <a:spcPct val="90000"/>
              </a:lnSpc>
              <a:spcBef>
                <a:spcPts val="300"/>
              </a:spcBef>
              <a:spcAft>
                <a:spcPts val="0"/>
              </a:spcAft>
              <a:buClr>
                <a:srgbClr val="3F4142"/>
              </a:buClr>
              <a:buSzPts val="600"/>
              <a:buNone/>
              <a:defRPr sz="600"/>
            </a:lvl4pPr>
            <a:lvl5pPr indent="-228600" lvl="4" marL="2286000" algn="l">
              <a:lnSpc>
                <a:spcPct val="90000"/>
              </a:lnSpc>
              <a:spcBef>
                <a:spcPts val="300"/>
              </a:spcBef>
              <a:spcAft>
                <a:spcPts val="0"/>
              </a:spcAft>
              <a:buClr>
                <a:srgbClr val="3F4142"/>
              </a:buClr>
              <a:buSzPts val="600"/>
              <a:buNone/>
              <a:defRPr sz="600"/>
            </a:lvl5pPr>
            <a:lvl6pPr indent="-228600" lvl="5" marL="2743200" algn="l">
              <a:lnSpc>
                <a:spcPct val="90000"/>
              </a:lnSpc>
              <a:spcBef>
                <a:spcPts val="300"/>
              </a:spcBef>
              <a:spcAft>
                <a:spcPts val="0"/>
              </a:spcAft>
              <a:buClr>
                <a:schemeClr val="dk1"/>
              </a:buClr>
              <a:buSzPts val="600"/>
              <a:buNone/>
              <a:defRPr sz="600"/>
            </a:lvl6pPr>
            <a:lvl7pPr indent="-228600" lvl="6" marL="3200400" algn="l">
              <a:lnSpc>
                <a:spcPct val="90000"/>
              </a:lnSpc>
              <a:spcBef>
                <a:spcPts val="300"/>
              </a:spcBef>
              <a:spcAft>
                <a:spcPts val="0"/>
              </a:spcAft>
              <a:buClr>
                <a:schemeClr val="dk1"/>
              </a:buClr>
              <a:buSzPts val="600"/>
              <a:buNone/>
              <a:defRPr sz="600"/>
            </a:lvl7pPr>
            <a:lvl8pPr indent="-228600" lvl="7" marL="3657600" algn="l">
              <a:lnSpc>
                <a:spcPct val="90000"/>
              </a:lnSpc>
              <a:spcBef>
                <a:spcPts val="300"/>
              </a:spcBef>
              <a:spcAft>
                <a:spcPts val="0"/>
              </a:spcAft>
              <a:buClr>
                <a:schemeClr val="dk1"/>
              </a:buClr>
              <a:buSzPts val="600"/>
              <a:buNone/>
              <a:defRPr sz="600"/>
            </a:lvl8pPr>
            <a:lvl9pPr indent="-228600" lvl="8" marL="4114800" algn="l">
              <a:lnSpc>
                <a:spcPct val="90000"/>
              </a:lnSpc>
              <a:spcBef>
                <a:spcPts val="300"/>
              </a:spcBef>
              <a:spcAft>
                <a:spcPts val="0"/>
              </a:spcAft>
              <a:buClr>
                <a:schemeClr val="dk1"/>
              </a:buClr>
              <a:buSzPts val="600"/>
              <a:buNone/>
              <a:defRPr sz="600"/>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bg>
      <p:bgPr>
        <a:solidFill>
          <a:schemeClr val="lt1"/>
        </a:solidFill>
      </p:bgPr>
    </p:bg>
    <p:spTree>
      <p:nvGrpSpPr>
        <p:cNvPr id="705" name="Shape 705"/>
        <p:cNvGrpSpPr/>
        <p:nvPr/>
      </p:nvGrpSpPr>
      <p:grpSpPr>
        <a:xfrm>
          <a:off x="0" y="0"/>
          <a:ext cx="0" cy="0"/>
          <a:chOff x="0" y="0"/>
          <a:chExt cx="0" cy="0"/>
        </a:xfrm>
      </p:grpSpPr>
      <p:sp>
        <p:nvSpPr>
          <p:cNvPr id="706" name="Google Shape;706;g36ae9f6f816_0_1269"/>
          <p:cNvSpPr txBox="1"/>
          <p:nvPr>
            <p:ph type="title"/>
          </p:nvPr>
        </p:nvSpPr>
        <p:spPr>
          <a:xfrm>
            <a:off x="671831" y="365760"/>
            <a:ext cx="3145800" cy="1280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1A306A"/>
              </a:buClr>
              <a:buSzPts val="1900"/>
              <a:buFont typeface="Helvetica Neue"/>
              <a:buNone/>
              <a:defRPr sz="19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7" name="Google Shape;707;g36ae9f6f816_0_1269"/>
          <p:cNvSpPr/>
          <p:nvPr>
            <p:ph idx="2" type="pic"/>
          </p:nvPr>
        </p:nvSpPr>
        <p:spPr>
          <a:xfrm>
            <a:off x="4146550" y="789942"/>
            <a:ext cx="4938000" cy="3898800"/>
          </a:xfrm>
          <a:prstGeom prst="rect">
            <a:avLst/>
          </a:prstGeom>
          <a:noFill/>
          <a:ln>
            <a:noFill/>
          </a:ln>
        </p:spPr>
      </p:sp>
      <p:sp>
        <p:nvSpPr>
          <p:cNvPr id="708" name="Google Shape;708;g36ae9f6f816_0_1269"/>
          <p:cNvSpPr txBox="1"/>
          <p:nvPr>
            <p:ph idx="1" type="body"/>
          </p:nvPr>
        </p:nvSpPr>
        <p:spPr>
          <a:xfrm>
            <a:off x="671831" y="1645920"/>
            <a:ext cx="3145800" cy="3049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000"/>
              <a:buNone/>
              <a:defRPr sz="1000"/>
            </a:lvl1pPr>
            <a:lvl2pPr indent="-228600" lvl="1" marL="914400" algn="l">
              <a:lnSpc>
                <a:spcPct val="90000"/>
              </a:lnSpc>
              <a:spcBef>
                <a:spcPts val="300"/>
              </a:spcBef>
              <a:spcAft>
                <a:spcPts val="0"/>
              </a:spcAft>
              <a:buClr>
                <a:srgbClr val="3F4142"/>
              </a:buClr>
              <a:buSzPts val="900"/>
              <a:buNone/>
              <a:defRPr sz="900"/>
            </a:lvl2pPr>
            <a:lvl3pPr indent="-228600" lvl="2" marL="1371600" algn="l">
              <a:lnSpc>
                <a:spcPct val="90000"/>
              </a:lnSpc>
              <a:spcBef>
                <a:spcPts val="300"/>
              </a:spcBef>
              <a:spcAft>
                <a:spcPts val="0"/>
              </a:spcAft>
              <a:buClr>
                <a:srgbClr val="3F4142"/>
              </a:buClr>
              <a:buSzPts val="700"/>
              <a:buNone/>
              <a:defRPr sz="700"/>
            </a:lvl3pPr>
            <a:lvl4pPr indent="-228600" lvl="3" marL="1828800" algn="l">
              <a:lnSpc>
                <a:spcPct val="90000"/>
              </a:lnSpc>
              <a:spcBef>
                <a:spcPts val="300"/>
              </a:spcBef>
              <a:spcAft>
                <a:spcPts val="0"/>
              </a:spcAft>
              <a:buClr>
                <a:srgbClr val="3F4142"/>
              </a:buClr>
              <a:buSzPts val="600"/>
              <a:buNone/>
              <a:defRPr sz="600"/>
            </a:lvl4pPr>
            <a:lvl5pPr indent="-228600" lvl="4" marL="2286000" algn="l">
              <a:lnSpc>
                <a:spcPct val="90000"/>
              </a:lnSpc>
              <a:spcBef>
                <a:spcPts val="300"/>
              </a:spcBef>
              <a:spcAft>
                <a:spcPts val="0"/>
              </a:spcAft>
              <a:buClr>
                <a:srgbClr val="3F4142"/>
              </a:buClr>
              <a:buSzPts val="600"/>
              <a:buNone/>
              <a:defRPr sz="600"/>
            </a:lvl5pPr>
            <a:lvl6pPr indent="-228600" lvl="5" marL="2743200" algn="l">
              <a:lnSpc>
                <a:spcPct val="90000"/>
              </a:lnSpc>
              <a:spcBef>
                <a:spcPts val="300"/>
              </a:spcBef>
              <a:spcAft>
                <a:spcPts val="0"/>
              </a:spcAft>
              <a:buClr>
                <a:schemeClr val="dk1"/>
              </a:buClr>
              <a:buSzPts val="600"/>
              <a:buNone/>
              <a:defRPr sz="600"/>
            </a:lvl6pPr>
            <a:lvl7pPr indent="-228600" lvl="6" marL="3200400" algn="l">
              <a:lnSpc>
                <a:spcPct val="90000"/>
              </a:lnSpc>
              <a:spcBef>
                <a:spcPts val="300"/>
              </a:spcBef>
              <a:spcAft>
                <a:spcPts val="0"/>
              </a:spcAft>
              <a:buClr>
                <a:schemeClr val="dk1"/>
              </a:buClr>
              <a:buSzPts val="600"/>
              <a:buNone/>
              <a:defRPr sz="600"/>
            </a:lvl7pPr>
            <a:lvl8pPr indent="-228600" lvl="7" marL="3657600" algn="l">
              <a:lnSpc>
                <a:spcPct val="90000"/>
              </a:lnSpc>
              <a:spcBef>
                <a:spcPts val="300"/>
              </a:spcBef>
              <a:spcAft>
                <a:spcPts val="0"/>
              </a:spcAft>
              <a:buClr>
                <a:schemeClr val="dk1"/>
              </a:buClr>
              <a:buSzPts val="600"/>
              <a:buNone/>
              <a:defRPr sz="600"/>
            </a:lvl8pPr>
            <a:lvl9pPr indent="-228600" lvl="8" marL="4114800" algn="l">
              <a:lnSpc>
                <a:spcPct val="90000"/>
              </a:lnSpc>
              <a:spcBef>
                <a:spcPts val="300"/>
              </a:spcBef>
              <a:spcAft>
                <a:spcPts val="0"/>
              </a:spcAft>
              <a:buClr>
                <a:schemeClr val="dk1"/>
              </a:buClr>
              <a:buSzPts val="600"/>
              <a:buNone/>
              <a:defRPr sz="600"/>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709" name="Shape 709"/>
        <p:cNvGrpSpPr/>
        <p:nvPr/>
      </p:nvGrpSpPr>
      <p:grpSpPr>
        <a:xfrm>
          <a:off x="0" y="0"/>
          <a:ext cx="0" cy="0"/>
          <a:chOff x="0" y="0"/>
          <a:chExt cx="0" cy="0"/>
        </a:xfrm>
      </p:grpSpPr>
      <p:sp>
        <p:nvSpPr>
          <p:cNvPr id="710" name="Google Shape;710;g36ae9f6f816_0_1273"/>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5">
  <p:cSld name="TITLE_5">
    <p:spTree>
      <p:nvGrpSpPr>
        <p:cNvPr id="711" name="Shape 711"/>
        <p:cNvGrpSpPr/>
        <p:nvPr/>
      </p:nvGrpSpPr>
      <p:grpSpPr>
        <a:xfrm>
          <a:off x="0" y="0"/>
          <a:ext cx="0" cy="0"/>
          <a:chOff x="0" y="0"/>
          <a:chExt cx="0" cy="0"/>
        </a:xfrm>
      </p:grpSpPr>
      <p:sp>
        <p:nvSpPr>
          <p:cNvPr id="712" name="Google Shape;712;g36ae9f6f816_0_1275"/>
          <p:cNvSpPr txBox="1"/>
          <p:nvPr>
            <p:ph type="ctrTitle"/>
          </p:nvPr>
        </p:nvSpPr>
        <p:spPr>
          <a:xfrm>
            <a:off x="332489" y="794213"/>
            <a:ext cx="9088500" cy="21894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5500"/>
              <a:buNone/>
              <a:defRPr sz="5500"/>
            </a:lvl1pPr>
            <a:lvl2pPr lvl="1" algn="ctr">
              <a:lnSpc>
                <a:spcPct val="100000"/>
              </a:lnSpc>
              <a:spcBef>
                <a:spcPts val="0"/>
              </a:spcBef>
              <a:spcAft>
                <a:spcPts val="0"/>
              </a:spcAft>
              <a:buSzPts val="5500"/>
              <a:buNone/>
              <a:defRPr sz="5500"/>
            </a:lvl2pPr>
            <a:lvl3pPr lvl="2" algn="ctr">
              <a:lnSpc>
                <a:spcPct val="100000"/>
              </a:lnSpc>
              <a:spcBef>
                <a:spcPts val="0"/>
              </a:spcBef>
              <a:spcAft>
                <a:spcPts val="0"/>
              </a:spcAft>
              <a:buSzPts val="5500"/>
              <a:buNone/>
              <a:defRPr sz="5500"/>
            </a:lvl3pPr>
            <a:lvl4pPr lvl="3" algn="ctr">
              <a:lnSpc>
                <a:spcPct val="100000"/>
              </a:lnSpc>
              <a:spcBef>
                <a:spcPts val="0"/>
              </a:spcBef>
              <a:spcAft>
                <a:spcPts val="0"/>
              </a:spcAft>
              <a:buSzPts val="5500"/>
              <a:buNone/>
              <a:defRPr sz="5500"/>
            </a:lvl4pPr>
            <a:lvl5pPr lvl="4" algn="ctr">
              <a:lnSpc>
                <a:spcPct val="100000"/>
              </a:lnSpc>
              <a:spcBef>
                <a:spcPts val="0"/>
              </a:spcBef>
              <a:spcAft>
                <a:spcPts val="0"/>
              </a:spcAft>
              <a:buSzPts val="5500"/>
              <a:buNone/>
              <a:defRPr sz="5500"/>
            </a:lvl5pPr>
            <a:lvl6pPr lvl="5" algn="ctr">
              <a:lnSpc>
                <a:spcPct val="100000"/>
              </a:lnSpc>
              <a:spcBef>
                <a:spcPts val="0"/>
              </a:spcBef>
              <a:spcAft>
                <a:spcPts val="0"/>
              </a:spcAft>
              <a:buSzPts val="5500"/>
              <a:buNone/>
              <a:defRPr sz="5500"/>
            </a:lvl6pPr>
            <a:lvl7pPr lvl="6" algn="ctr">
              <a:lnSpc>
                <a:spcPct val="100000"/>
              </a:lnSpc>
              <a:spcBef>
                <a:spcPts val="0"/>
              </a:spcBef>
              <a:spcAft>
                <a:spcPts val="0"/>
              </a:spcAft>
              <a:buSzPts val="5500"/>
              <a:buNone/>
              <a:defRPr sz="5500"/>
            </a:lvl7pPr>
            <a:lvl8pPr lvl="7" algn="ctr">
              <a:lnSpc>
                <a:spcPct val="100000"/>
              </a:lnSpc>
              <a:spcBef>
                <a:spcPts val="0"/>
              </a:spcBef>
              <a:spcAft>
                <a:spcPts val="0"/>
              </a:spcAft>
              <a:buSzPts val="5500"/>
              <a:buNone/>
              <a:defRPr sz="5500"/>
            </a:lvl8pPr>
            <a:lvl9pPr lvl="8" algn="ctr">
              <a:lnSpc>
                <a:spcPct val="100000"/>
              </a:lnSpc>
              <a:spcBef>
                <a:spcPts val="0"/>
              </a:spcBef>
              <a:spcAft>
                <a:spcPts val="0"/>
              </a:spcAft>
              <a:buSzPts val="5500"/>
              <a:buNone/>
              <a:defRPr sz="5500"/>
            </a:lvl9pPr>
          </a:lstStyle>
          <a:p/>
        </p:txBody>
      </p:sp>
      <p:sp>
        <p:nvSpPr>
          <p:cNvPr id="713" name="Google Shape;713;g36ae9f6f816_0_1275"/>
          <p:cNvSpPr txBox="1"/>
          <p:nvPr>
            <p:ph idx="1" type="subTitle"/>
          </p:nvPr>
        </p:nvSpPr>
        <p:spPr>
          <a:xfrm>
            <a:off x="332480" y="3023067"/>
            <a:ext cx="9088500" cy="8454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00"/>
              </a:spcBef>
              <a:spcAft>
                <a:spcPts val="0"/>
              </a:spcAft>
              <a:buSzPts val="3000"/>
              <a:buNone/>
              <a:defRPr sz="3000"/>
            </a:lvl1pPr>
            <a:lvl2pPr lvl="1" algn="ctr">
              <a:lnSpc>
                <a:spcPct val="100000"/>
              </a:lnSpc>
              <a:spcBef>
                <a:spcPts val="300"/>
              </a:spcBef>
              <a:spcAft>
                <a:spcPts val="0"/>
              </a:spcAft>
              <a:buSzPts val="3000"/>
              <a:buNone/>
              <a:defRPr sz="3000"/>
            </a:lvl2pPr>
            <a:lvl3pPr lvl="2" algn="ctr">
              <a:lnSpc>
                <a:spcPct val="100000"/>
              </a:lnSpc>
              <a:spcBef>
                <a:spcPts val="300"/>
              </a:spcBef>
              <a:spcAft>
                <a:spcPts val="0"/>
              </a:spcAft>
              <a:buSzPts val="3000"/>
              <a:buNone/>
              <a:defRPr sz="3000"/>
            </a:lvl3pPr>
            <a:lvl4pPr lvl="3" algn="ctr">
              <a:lnSpc>
                <a:spcPct val="100000"/>
              </a:lnSpc>
              <a:spcBef>
                <a:spcPts val="300"/>
              </a:spcBef>
              <a:spcAft>
                <a:spcPts val="0"/>
              </a:spcAft>
              <a:buSzPts val="3000"/>
              <a:buNone/>
              <a:defRPr sz="3000"/>
            </a:lvl4pPr>
            <a:lvl5pPr lvl="4" algn="ctr">
              <a:lnSpc>
                <a:spcPct val="100000"/>
              </a:lnSpc>
              <a:spcBef>
                <a:spcPts val="300"/>
              </a:spcBef>
              <a:spcAft>
                <a:spcPts val="0"/>
              </a:spcAft>
              <a:buSzPts val="3000"/>
              <a:buNone/>
              <a:defRPr sz="3000"/>
            </a:lvl5pPr>
            <a:lvl6pPr lvl="5" algn="ctr">
              <a:lnSpc>
                <a:spcPct val="100000"/>
              </a:lnSpc>
              <a:spcBef>
                <a:spcPts val="300"/>
              </a:spcBef>
              <a:spcAft>
                <a:spcPts val="0"/>
              </a:spcAft>
              <a:buSzPts val="3000"/>
              <a:buNone/>
              <a:defRPr sz="3000"/>
            </a:lvl6pPr>
            <a:lvl7pPr lvl="6" algn="ctr">
              <a:lnSpc>
                <a:spcPct val="100000"/>
              </a:lnSpc>
              <a:spcBef>
                <a:spcPts val="300"/>
              </a:spcBef>
              <a:spcAft>
                <a:spcPts val="0"/>
              </a:spcAft>
              <a:buSzPts val="3000"/>
              <a:buNone/>
              <a:defRPr sz="3000"/>
            </a:lvl7pPr>
            <a:lvl8pPr lvl="7" algn="ctr">
              <a:lnSpc>
                <a:spcPct val="100000"/>
              </a:lnSpc>
              <a:spcBef>
                <a:spcPts val="300"/>
              </a:spcBef>
              <a:spcAft>
                <a:spcPts val="0"/>
              </a:spcAft>
              <a:buSzPts val="3000"/>
              <a:buNone/>
              <a:defRPr sz="3000"/>
            </a:lvl8pPr>
            <a:lvl9pPr lvl="8" algn="ctr">
              <a:lnSpc>
                <a:spcPct val="100000"/>
              </a:lnSpc>
              <a:spcBef>
                <a:spcPts val="300"/>
              </a:spcBef>
              <a:spcAft>
                <a:spcPts val="0"/>
              </a:spcAft>
              <a:buSzPts val="3000"/>
              <a:buNone/>
              <a:defRPr sz="3000"/>
            </a:lvl9pPr>
          </a:lstStyle>
          <a:p/>
        </p:txBody>
      </p:sp>
      <p:sp>
        <p:nvSpPr>
          <p:cNvPr id="714" name="Google Shape;714;g36ae9f6f816_0_1275"/>
          <p:cNvSpPr txBox="1"/>
          <p:nvPr>
            <p:ph idx="12" type="sldNum"/>
          </p:nvPr>
        </p:nvSpPr>
        <p:spPr>
          <a:xfrm>
            <a:off x="9037288" y="4974098"/>
            <a:ext cx="585300" cy="419700"/>
          </a:xfrm>
          <a:prstGeom prst="rect">
            <a:avLst/>
          </a:prstGeom>
          <a:noFill/>
          <a:ln>
            <a:noFill/>
          </a:ln>
        </p:spPr>
        <p:txBody>
          <a:bodyPr anchorCtr="0" anchor="ctr" bIns="97525" lIns="97525" spcFirstLastPara="1" rIns="97525" wrap="square" tIns="97525">
            <a:noAutofit/>
          </a:bodyPr>
          <a:lstStyle>
            <a:lvl1pPr indent="0" lvl="0" marL="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Title and Content">
    <p:spTree>
      <p:nvGrpSpPr>
        <p:cNvPr id="715" name="Shape 715"/>
        <p:cNvGrpSpPr/>
        <p:nvPr/>
      </p:nvGrpSpPr>
      <p:grpSpPr>
        <a:xfrm>
          <a:off x="0" y="0"/>
          <a:ext cx="0" cy="0"/>
          <a:chOff x="0" y="0"/>
          <a:chExt cx="0" cy="0"/>
        </a:xfrm>
      </p:grpSpPr>
      <p:sp>
        <p:nvSpPr>
          <p:cNvPr id="716" name="Google Shape;716;g36ae9f6f816_0_1279"/>
          <p:cNvSpPr txBox="1"/>
          <p:nvPr>
            <p:ph type="title"/>
          </p:nvPr>
        </p:nvSpPr>
        <p:spPr>
          <a:xfrm>
            <a:off x="23614" y="6350"/>
            <a:ext cx="9620100" cy="492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2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p:txBody>
      </p:sp>
      <p:sp>
        <p:nvSpPr>
          <p:cNvPr id="717" name="Google Shape;717;g36ae9f6f816_0_1279"/>
          <p:cNvSpPr txBox="1"/>
          <p:nvPr>
            <p:ph idx="1" type="body"/>
          </p:nvPr>
        </p:nvSpPr>
        <p:spPr>
          <a:xfrm>
            <a:off x="2246662" y="2532193"/>
            <a:ext cx="6492900" cy="246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200"/>
              <a:buNone/>
              <a:defRPr b="1" i="0" sz="1600">
                <a:solidFill>
                  <a:srgbClr val="3E3E3E"/>
                </a:solidFill>
                <a:latin typeface="Calibri"/>
                <a:ea typeface="Calibri"/>
                <a:cs typeface="Calibri"/>
                <a:sym typeface="Calibri"/>
              </a:defRPr>
            </a:lvl1pPr>
            <a:lvl2pPr indent="-228600" lvl="1" marL="914400" algn="l">
              <a:lnSpc>
                <a:spcPct val="100000"/>
              </a:lnSpc>
              <a:spcBef>
                <a:spcPts val="0"/>
              </a:spcBef>
              <a:spcAft>
                <a:spcPts val="0"/>
              </a:spcAft>
              <a:buSzPts val="1200"/>
              <a:buNone/>
              <a:defRPr/>
            </a:lvl2pPr>
            <a:lvl3pPr indent="-228600" lvl="2" marL="1371600" algn="l">
              <a:lnSpc>
                <a:spcPct val="100000"/>
              </a:lnSpc>
              <a:spcBef>
                <a:spcPts val="0"/>
              </a:spcBef>
              <a:spcAft>
                <a:spcPts val="0"/>
              </a:spcAft>
              <a:buSzPts val="1200"/>
              <a:buNone/>
              <a:defRPr/>
            </a:lvl3pPr>
            <a:lvl4pPr indent="-228600" lvl="3" marL="1828800" algn="l">
              <a:lnSpc>
                <a:spcPct val="100000"/>
              </a:lnSpc>
              <a:spcBef>
                <a:spcPts val="0"/>
              </a:spcBef>
              <a:spcAft>
                <a:spcPts val="0"/>
              </a:spcAft>
              <a:buSzPts val="1200"/>
              <a:buNone/>
              <a:defRPr/>
            </a:lvl4pPr>
            <a:lvl5pPr indent="-228600" lvl="4" marL="2286000" algn="l">
              <a:lnSpc>
                <a:spcPct val="100000"/>
              </a:lnSpc>
              <a:spcBef>
                <a:spcPts val="0"/>
              </a:spcBef>
              <a:spcAft>
                <a:spcPts val="0"/>
              </a:spcAft>
              <a:buSzPts val="1200"/>
              <a:buNone/>
              <a:defRPr/>
            </a:lvl5pPr>
            <a:lvl6pPr indent="-228600" lvl="5" marL="2743200" algn="l">
              <a:lnSpc>
                <a:spcPct val="100000"/>
              </a:lnSpc>
              <a:spcBef>
                <a:spcPts val="0"/>
              </a:spcBef>
              <a:spcAft>
                <a:spcPts val="0"/>
              </a:spcAft>
              <a:buSzPts val="1200"/>
              <a:buNone/>
              <a:defRPr/>
            </a:lvl6pPr>
            <a:lvl7pPr indent="-228600" lvl="6" marL="3200400" algn="l">
              <a:lnSpc>
                <a:spcPct val="100000"/>
              </a:lnSpc>
              <a:spcBef>
                <a:spcPts val="0"/>
              </a:spcBef>
              <a:spcAft>
                <a:spcPts val="0"/>
              </a:spcAft>
              <a:buSzPts val="1200"/>
              <a:buNone/>
              <a:defRPr/>
            </a:lvl7pPr>
            <a:lvl8pPr indent="-228600" lvl="7" marL="3657600" algn="l">
              <a:lnSpc>
                <a:spcPct val="100000"/>
              </a:lnSpc>
              <a:spcBef>
                <a:spcPts val="0"/>
              </a:spcBef>
              <a:spcAft>
                <a:spcPts val="0"/>
              </a:spcAft>
              <a:buSzPts val="1200"/>
              <a:buNone/>
              <a:defRPr/>
            </a:lvl8pPr>
            <a:lvl9pPr indent="-228600" lvl="8" marL="4114800" algn="l">
              <a:lnSpc>
                <a:spcPct val="100000"/>
              </a:lnSpc>
              <a:spcBef>
                <a:spcPts val="0"/>
              </a:spcBef>
              <a:spcAft>
                <a:spcPts val="0"/>
              </a:spcAft>
              <a:buSzPts val="1200"/>
              <a:buNone/>
              <a:defRPr/>
            </a:lvl9pPr>
          </a:lstStyle>
          <a:p/>
        </p:txBody>
      </p:sp>
      <p:sp>
        <p:nvSpPr>
          <p:cNvPr id="718" name="Google Shape;718;g36ae9f6f816_0_1279"/>
          <p:cNvSpPr txBox="1"/>
          <p:nvPr>
            <p:ph idx="11" type="ftr"/>
          </p:nvPr>
        </p:nvSpPr>
        <p:spPr>
          <a:xfrm>
            <a:off x="3316224" y="5102352"/>
            <a:ext cx="3121200" cy="274200"/>
          </a:xfrm>
          <a:prstGeom prst="rect">
            <a:avLst/>
          </a:prstGeom>
          <a:noFill/>
          <a:ln>
            <a:noFill/>
          </a:ln>
        </p:spPr>
        <p:txBody>
          <a:bodyPr anchorCtr="0" anchor="t" bIns="0" lIns="0" spcFirstLastPara="1" rIns="0" wrap="square" tIns="0">
            <a:spAutoFit/>
          </a:bodyPr>
          <a:lstStyle>
            <a:lvl1pPr lvl="0" marR="0" algn="ct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lvl="1" marR="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719" name="Google Shape;719;g36ae9f6f816_0_1279"/>
          <p:cNvSpPr txBox="1"/>
          <p:nvPr>
            <p:ph idx="10" type="dt"/>
          </p:nvPr>
        </p:nvSpPr>
        <p:spPr>
          <a:xfrm>
            <a:off x="487680" y="5102352"/>
            <a:ext cx="2243100" cy="274200"/>
          </a:xfrm>
          <a:prstGeom prst="rect">
            <a:avLst/>
          </a:prstGeom>
          <a:noFill/>
          <a:ln>
            <a:noFill/>
          </a:ln>
        </p:spPr>
        <p:txBody>
          <a:bodyPr anchorCtr="0" anchor="t" bIns="0" lIns="0" spcFirstLastPara="1" rIns="0" wrap="square" tIns="0">
            <a:spAutoFit/>
          </a:bodyPr>
          <a:lstStyle>
            <a:lvl1pPr lvl="0" marR="0" algn="l">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lvl="1" marR="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720" name="Google Shape;720;g36ae9f6f816_0_1279"/>
          <p:cNvSpPr txBox="1"/>
          <p:nvPr>
            <p:ph idx="12" type="sldNum"/>
          </p:nvPr>
        </p:nvSpPr>
        <p:spPr>
          <a:xfrm>
            <a:off x="7022592" y="5102353"/>
            <a:ext cx="22431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chemeClr val="lt1"/>
        </a:solidFill>
      </p:bgPr>
    </p:bg>
    <p:spTree>
      <p:nvGrpSpPr>
        <p:cNvPr id="727" name="Shape 727"/>
        <p:cNvGrpSpPr/>
        <p:nvPr/>
      </p:nvGrpSpPr>
      <p:grpSpPr>
        <a:xfrm>
          <a:off x="0" y="0"/>
          <a:ext cx="0" cy="0"/>
          <a:chOff x="0" y="0"/>
          <a:chExt cx="0" cy="0"/>
        </a:xfrm>
      </p:grpSpPr>
      <p:sp>
        <p:nvSpPr>
          <p:cNvPr id="728" name="Google Shape;728;g369cc83f0f8_3_90"/>
          <p:cNvSpPr/>
          <p:nvPr/>
        </p:nvSpPr>
        <p:spPr>
          <a:xfrm>
            <a:off x="2667227" y="5300060"/>
            <a:ext cx="7086600" cy="186689"/>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29" name="Google Shape;729;g369cc83f0f8_3_90"/>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30" name="Google Shape;730;g369cc83f0f8_3_90"/>
          <p:cNvSpPr/>
          <p:nvPr/>
        </p:nvSpPr>
        <p:spPr>
          <a:xfrm>
            <a:off x="0" y="5088528"/>
            <a:ext cx="9748520" cy="212089"/>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31" name="Google Shape;731;g369cc83f0f8_3_90"/>
          <p:cNvSpPr txBox="1"/>
          <p:nvPr>
            <p:ph idx="11" type="ftr"/>
          </p:nvPr>
        </p:nvSpPr>
        <p:spPr>
          <a:xfrm>
            <a:off x="3316224" y="5102352"/>
            <a:ext cx="3121200" cy="2742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2" name="Google Shape;732;g369cc83f0f8_3_90"/>
          <p:cNvSpPr txBox="1"/>
          <p:nvPr>
            <p:ph idx="10" type="dt"/>
          </p:nvPr>
        </p:nvSpPr>
        <p:spPr>
          <a:xfrm>
            <a:off x="487680" y="5102352"/>
            <a:ext cx="2243400" cy="2742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3" name="Google Shape;733;g369cc83f0f8_3_90"/>
          <p:cNvSpPr txBox="1"/>
          <p:nvPr>
            <p:ph idx="12" type="sldNum"/>
          </p:nvPr>
        </p:nvSpPr>
        <p:spPr>
          <a:xfrm>
            <a:off x="7022592" y="5102352"/>
            <a:ext cx="22434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734" name="Google Shape;734;g369cc83f0f8_3_90"/>
          <p:cNvSpPr txBox="1"/>
          <p:nvPr>
            <p:ph type="title"/>
          </p:nvPr>
        </p:nvSpPr>
        <p:spPr>
          <a:xfrm>
            <a:off x="23614" y="6350"/>
            <a:ext cx="9620400" cy="855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735" name="Shape 735"/>
        <p:cNvGrpSpPr/>
        <p:nvPr/>
      </p:nvGrpSpPr>
      <p:grpSpPr>
        <a:xfrm>
          <a:off x="0" y="0"/>
          <a:ext cx="0" cy="0"/>
          <a:chOff x="0" y="0"/>
          <a:chExt cx="0" cy="0"/>
        </a:xfrm>
      </p:grpSpPr>
      <p:sp>
        <p:nvSpPr>
          <p:cNvPr id="736" name="Google Shape;736;g369cc83f0f8_3_98"/>
          <p:cNvSpPr txBox="1"/>
          <p:nvPr>
            <p:ph type="title"/>
          </p:nvPr>
        </p:nvSpPr>
        <p:spPr>
          <a:xfrm>
            <a:off x="23614" y="6350"/>
            <a:ext cx="9620400" cy="855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7" name="Google Shape;737;g369cc83f0f8_3_98"/>
          <p:cNvSpPr txBox="1"/>
          <p:nvPr>
            <p:ph idx="1" type="body"/>
          </p:nvPr>
        </p:nvSpPr>
        <p:spPr>
          <a:xfrm>
            <a:off x="2246662" y="2532192"/>
            <a:ext cx="6492900" cy="18186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b="1" i="0" sz="1600">
                <a:solidFill>
                  <a:srgbClr val="3E3E3E"/>
                </a:solidFill>
                <a:latin typeface="Calibri"/>
                <a:ea typeface="Calibri"/>
                <a:cs typeface="Calibri"/>
                <a:sym typeface="Calibri"/>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738" name="Google Shape;738;g369cc83f0f8_3_98"/>
          <p:cNvSpPr txBox="1"/>
          <p:nvPr>
            <p:ph idx="11" type="ftr"/>
          </p:nvPr>
        </p:nvSpPr>
        <p:spPr>
          <a:xfrm>
            <a:off x="3316224" y="5102352"/>
            <a:ext cx="3121200" cy="2742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9" name="Google Shape;739;g369cc83f0f8_3_98"/>
          <p:cNvSpPr txBox="1"/>
          <p:nvPr>
            <p:ph idx="10" type="dt"/>
          </p:nvPr>
        </p:nvSpPr>
        <p:spPr>
          <a:xfrm>
            <a:off x="487680" y="5102352"/>
            <a:ext cx="2243400" cy="2742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0" name="Google Shape;740;g369cc83f0f8_3_98"/>
          <p:cNvSpPr txBox="1"/>
          <p:nvPr>
            <p:ph idx="12" type="sldNum"/>
          </p:nvPr>
        </p:nvSpPr>
        <p:spPr>
          <a:xfrm>
            <a:off x="7022592" y="5102352"/>
            <a:ext cx="22434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p:cSld name="Two Content">
    <p:bg>
      <p:bgPr>
        <a:solidFill>
          <a:schemeClr val="lt1"/>
        </a:solidFill>
      </p:bgPr>
    </p:bg>
    <p:spTree>
      <p:nvGrpSpPr>
        <p:cNvPr id="741" name="Shape 741"/>
        <p:cNvGrpSpPr/>
        <p:nvPr/>
      </p:nvGrpSpPr>
      <p:grpSpPr>
        <a:xfrm>
          <a:off x="0" y="0"/>
          <a:ext cx="0" cy="0"/>
          <a:chOff x="0" y="0"/>
          <a:chExt cx="0" cy="0"/>
        </a:xfrm>
      </p:grpSpPr>
      <p:sp>
        <p:nvSpPr>
          <p:cNvPr id="742" name="Google Shape;742;g369cc83f0f8_3_104"/>
          <p:cNvSpPr/>
          <p:nvPr/>
        </p:nvSpPr>
        <p:spPr>
          <a:xfrm>
            <a:off x="2667227" y="5300060"/>
            <a:ext cx="7086600" cy="186689"/>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3" name="Google Shape;743;g369cc83f0f8_3_104"/>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4" name="Google Shape;744;g369cc83f0f8_3_104"/>
          <p:cNvSpPr/>
          <p:nvPr/>
        </p:nvSpPr>
        <p:spPr>
          <a:xfrm>
            <a:off x="0" y="5088528"/>
            <a:ext cx="9748520" cy="212089"/>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745" name="Google Shape;745;g369cc83f0f8_3_104"/>
          <p:cNvPicPr preferRelativeResize="0"/>
          <p:nvPr/>
        </p:nvPicPr>
        <p:blipFill rotWithShape="1">
          <a:blip r:embed="rId2">
            <a:alphaModFix/>
          </a:blip>
          <a:srcRect b="0" l="0" r="0" t="0"/>
          <a:stretch/>
        </p:blipFill>
        <p:spPr>
          <a:xfrm>
            <a:off x="8235599" y="292101"/>
            <a:ext cx="1263901" cy="920471"/>
          </a:xfrm>
          <a:prstGeom prst="rect">
            <a:avLst/>
          </a:prstGeom>
          <a:noFill/>
          <a:ln>
            <a:noFill/>
          </a:ln>
        </p:spPr>
      </p:pic>
      <p:pic>
        <p:nvPicPr>
          <p:cNvPr id="746" name="Google Shape;746;g369cc83f0f8_3_104"/>
          <p:cNvPicPr preferRelativeResize="0"/>
          <p:nvPr/>
        </p:nvPicPr>
        <p:blipFill rotWithShape="1">
          <a:blip r:embed="rId3">
            <a:alphaModFix/>
          </a:blip>
          <a:srcRect b="0" l="0" r="0" t="0"/>
          <a:stretch/>
        </p:blipFill>
        <p:spPr>
          <a:xfrm>
            <a:off x="8235599" y="188900"/>
            <a:ext cx="1263901" cy="1231500"/>
          </a:xfrm>
          <a:prstGeom prst="rect">
            <a:avLst/>
          </a:prstGeom>
          <a:noFill/>
          <a:ln>
            <a:noFill/>
          </a:ln>
        </p:spPr>
      </p:pic>
      <p:sp>
        <p:nvSpPr>
          <p:cNvPr id="747" name="Google Shape;747;g369cc83f0f8_3_104"/>
          <p:cNvSpPr txBox="1"/>
          <p:nvPr>
            <p:ph type="title"/>
          </p:nvPr>
        </p:nvSpPr>
        <p:spPr>
          <a:xfrm>
            <a:off x="23614" y="6350"/>
            <a:ext cx="9620400" cy="855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8" name="Google Shape;748;g369cc83f0f8_3_104"/>
          <p:cNvSpPr txBox="1"/>
          <p:nvPr>
            <p:ph idx="1" type="body"/>
          </p:nvPr>
        </p:nvSpPr>
        <p:spPr>
          <a:xfrm>
            <a:off x="487680" y="1261872"/>
            <a:ext cx="4242900" cy="3621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749" name="Google Shape;749;g369cc83f0f8_3_104"/>
          <p:cNvSpPr txBox="1"/>
          <p:nvPr>
            <p:ph idx="2" type="body"/>
          </p:nvPr>
        </p:nvSpPr>
        <p:spPr>
          <a:xfrm>
            <a:off x="5023104" y="1261872"/>
            <a:ext cx="4242900" cy="3621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750" name="Google Shape;750;g369cc83f0f8_3_104"/>
          <p:cNvSpPr txBox="1"/>
          <p:nvPr>
            <p:ph idx="11" type="ftr"/>
          </p:nvPr>
        </p:nvSpPr>
        <p:spPr>
          <a:xfrm>
            <a:off x="3316224" y="5102352"/>
            <a:ext cx="3121200" cy="2742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1" name="Google Shape;751;g369cc83f0f8_3_104"/>
          <p:cNvSpPr txBox="1"/>
          <p:nvPr>
            <p:ph idx="10" type="dt"/>
          </p:nvPr>
        </p:nvSpPr>
        <p:spPr>
          <a:xfrm>
            <a:off x="487680" y="5102352"/>
            <a:ext cx="2243400" cy="2742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2" name="Google Shape;752;g369cc83f0f8_3_104"/>
          <p:cNvSpPr txBox="1"/>
          <p:nvPr>
            <p:ph idx="12" type="sldNum"/>
          </p:nvPr>
        </p:nvSpPr>
        <p:spPr>
          <a:xfrm>
            <a:off x="7022592" y="5102352"/>
            <a:ext cx="22434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VA 2023 1">
  <p:cSld name="TITLE_1">
    <p:bg>
      <p:bgPr>
        <a:noFill/>
      </p:bgPr>
    </p:bg>
    <p:spTree>
      <p:nvGrpSpPr>
        <p:cNvPr id="80" name="Shape 80"/>
        <p:cNvGrpSpPr/>
        <p:nvPr/>
      </p:nvGrpSpPr>
      <p:grpSpPr>
        <a:xfrm>
          <a:off x="0" y="0"/>
          <a:ext cx="0" cy="0"/>
          <a:chOff x="0" y="0"/>
          <a:chExt cx="0" cy="0"/>
        </a:xfrm>
      </p:grpSpPr>
      <p:pic>
        <p:nvPicPr>
          <p:cNvPr id="81" name="Google Shape;81;g36aa523e412_0_806"/>
          <p:cNvPicPr preferRelativeResize="0"/>
          <p:nvPr/>
        </p:nvPicPr>
        <p:blipFill rotWithShape="1">
          <a:blip r:embed="rId2">
            <a:alphaModFix/>
          </a:blip>
          <a:srcRect b="17170" l="0" r="0" t="17163"/>
          <a:stretch/>
        </p:blipFill>
        <p:spPr>
          <a:xfrm>
            <a:off x="4184827" y="0"/>
            <a:ext cx="5568773" cy="5486403"/>
          </a:xfrm>
          <a:prstGeom prst="rect">
            <a:avLst/>
          </a:prstGeom>
          <a:noFill/>
          <a:ln>
            <a:noFill/>
          </a:ln>
        </p:spPr>
      </p:pic>
      <p:pic>
        <p:nvPicPr>
          <p:cNvPr id="82" name="Google Shape;82;g36aa523e412_0_806"/>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83" name="Google Shape;83;g36aa523e412_0_806"/>
          <p:cNvSpPr txBox="1"/>
          <p:nvPr>
            <p:ph type="ctrTitle"/>
          </p:nvPr>
        </p:nvSpPr>
        <p:spPr>
          <a:xfrm>
            <a:off x="332483" y="1354400"/>
            <a:ext cx="4684500" cy="2189400"/>
          </a:xfrm>
          <a:prstGeom prst="rect">
            <a:avLst/>
          </a:prstGeom>
          <a:noFill/>
          <a:ln>
            <a:noFill/>
          </a:ln>
        </p:spPr>
        <p:txBody>
          <a:bodyPr anchorCtr="0" anchor="b" bIns="97525" lIns="97525" spcFirstLastPara="1" rIns="97525" wrap="square" tIns="97525">
            <a:noAutofit/>
          </a:bodyPr>
          <a:lstStyle>
            <a:lvl1pPr lvl="0" algn="l">
              <a:lnSpc>
                <a:spcPct val="100000"/>
              </a:lnSpc>
              <a:spcBef>
                <a:spcPts val="0"/>
              </a:spcBef>
              <a:spcAft>
                <a:spcPts val="0"/>
              </a:spcAft>
              <a:buSzPts val="4800"/>
              <a:buFont typeface="Lato"/>
              <a:buNone/>
              <a:defRPr sz="4800">
                <a:latin typeface="Lato"/>
                <a:ea typeface="Lato"/>
                <a:cs typeface="Lato"/>
                <a:sym typeface="Lato"/>
              </a:defRPr>
            </a:lvl1pPr>
            <a:lvl2pPr lvl="1" algn="ctr">
              <a:lnSpc>
                <a:spcPct val="100000"/>
              </a:lnSpc>
              <a:spcBef>
                <a:spcPts val="0"/>
              </a:spcBef>
              <a:spcAft>
                <a:spcPts val="0"/>
              </a:spcAft>
              <a:buSzPts val="5500"/>
              <a:buNone/>
              <a:defRPr sz="5500"/>
            </a:lvl2pPr>
            <a:lvl3pPr lvl="2" algn="ctr">
              <a:lnSpc>
                <a:spcPct val="100000"/>
              </a:lnSpc>
              <a:spcBef>
                <a:spcPts val="0"/>
              </a:spcBef>
              <a:spcAft>
                <a:spcPts val="0"/>
              </a:spcAft>
              <a:buSzPts val="5500"/>
              <a:buNone/>
              <a:defRPr sz="5500"/>
            </a:lvl3pPr>
            <a:lvl4pPr lvl="3" algn="ctr">
              <a:lnSpc>
                <a:spcPct val="100000"/>
              </a:lnSpc>
              <a:spcBef>
                <a:spcPts val="0"/>
              </a:spcBef>
              <a:spcAft>
                <a:spcPts val="0"/>
              </a:spcAft>
              <a:buSzPts val="5500"/>
              <a:buNone/>
              <a:defRPr sz="5500"/>
            </a:lvl4pPr>
            <a:lvl5pPr lvl="4" algn="ctr">
              <a:lnSpc>
                <a:spcPct val="100000"/>
              </a:lnSpc>
              <a:spcBef>
                <a:spcPts val="0"/>
              </a:spcBef>
              <a:spcAft>
                <a:spcPts val="0"/>
              </a:spcAft>
              <a:buSzPts val="5500"/>
              <a:buNone/>
              <a:defRPr sz="5500"/>
            </a:lvl5pPr>
            <a:lvl6pPr lvl="5" algn="ctr">
              <a:lnSpc>
                <a:spcPct val="100000"/>
              </a:lnSpc>
              <a:spcBef>
                <a:spcPts val="0"/>
              </a:spcBef>
              <a:spcAft>
                <a:spcPts val="0"/>
              </a:spcAft>
              <a:buSzPts val="5500"/>
              <a:buNone/>
              <a:defRPr sz="5500"/>
            </a:lvl6pPr>
            <a:lvl7pPr lvl="6" algn="ctr">
              <a:lnSpc>
                <a:spcPct val="100000"/>
              </a:lnSpc>
              <a:spcBef>
                <a:spcPts val="0"/>
              </a:spcBef>
              <a:spcAft>
                <a:spcPts val="0"/>
              </a:spcAft>
              <a:buSzPts val="5500"/>
              <a:buNone/>
              <a:defRPr sz="5500"/>
            </a:lvl7pPr>
            <a:lvl8pPr lvl="7" algn="ctr">
              <a:lnSpc>
                <a:spcPct val="100000"/>
              </a:lnSpc>
              <a:spcBef>
                <a:spcPts val="0"/>
              </a:spcBef>
              <a:spcAft>
                <a:spcPts val="0"/>
              </a:spcAft>
              <a:buSzPts val="5500"/>
              <a:buNone/>
              <a:defRPr sz="5500"/>
            </a:lvl8pPr>
            <a:lvl9pPr lvl="8" algn="ctr">
              <a:lnSpc>
                <a:spcPct val="100000"/>
              </a:lnSpc>
              <a:spcBef>
                <a:spcPts val="0"/>
              </a:spcBef>
              <a:spcAft>
                <a:spcPts val="0"/>
              </a:spcAft>
              <a:buSzPts val="5500"/>
              <a:buNone/>
              <a:defRPr sz="5500"/>
            </a:lvl9pPr>
          </a:lstStyle>
          <a:p/>
        </p:txBody>
      </p:sp>
      <p:sp>
        <p:nvSpPr>
          <p:cNvPr id="84" name="Google Shape;84;g36aa523e412_0_806"/>
          <p:cNvSpPr txBox="1"/>
          <p:nvPr>
            <p:ph idx="1" type="subTitle"/>
          </p:nvPr>
        </p:nvSpPr>
        <p:spPr>
          <a:xfrm>
            <a:off x="332480" y="3583253"/>
            <a:ext cx="4684500" cy="1206300"/>
          </a:xfrm>
          <a:prstGeom prst="rect">
            <a:avLst/>
          </a:prstGeom>
          <a:noFill/>
          <a:ln>
            <a:noFill/>
          </a:ln>
        </p:spPr>
        <p:txBody>
          <a:bodyPr anchorCtr="0" anchor="t" bIns="97525" lIns="97525" spcFirstLastPara="1" rIns="97525" wrap="square" tIns="97525">
            <a:noAutofit/>
          </a:bodyPr>
          <a:lstStyle>
            <a:lvl1pPr lvl="0" algn="l">
              <a:lnSpc>
                <a:spcPct val="100000"/>
              </a:lnSpc>
              <a:spcBef>
                <a:spcPts val="0"/>
              </a:spcBef>
              <a:spcAft>
                <a:spcPts val="0"/>
              </a:spcAft>
              <a:buClr>
                <a:srgbClr val="D0724A"/>
              </a:buClr>
              <a:buSzPts val="2300"/>
              <a:buFont typeface="Solway"/>
              <a:buNone/>
              <a:defRPr sz="2300">
                <a:solidFill>
                  <a:srgbClr val="D0724A"/>
                </a:solidFill>
                <a:latin typeface="Solway"/>
                <a:ea typeface="Solway"/>
                <a:cs typeface="Solway"/>
                <a:sym typeface="Solway"/>
              </a:defRPr>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p:txBody>
      </p:sp>
      <p:pic>
        <p:nvPicPr>
          <p:cNvPr id="85" name="Google Shape;85;g36aa523e412_0_806"/>
          <p:cNvPicPr preferRelativeResize="0"/>
          <p:nvPr/>
        </p:nvPicPr>
        <p:blipFill rotWithShape="1">
          <a:blip r:embed="rId4">
            <a:alphaModFix/>
          </a:blip>
          <a:srcRect b="0" l="0" r="0" t="0"/>
          <a:stretch/>
        </p:blipFill>
        <p:spPr>
          <a:xfrm>
            <a:off x="431333" y="256080"/>
            <a:ext cx="2516880" cy="984347"/>
          </a:xfrm>
          <a:prstGeom prst="rect">
            <a:avLst/>
          </a:prstGeom>
          <a:noFill/>
          <a:ln>
            <a:noFill/>
          </a:ln>
        </p:spPr>
      </p:pic>
      <p:sp>
        <p:nvSpPr>
          <p:cNvPr id="86" name="Google Shape;86;g36aa523e412_0_806"/>
          <p:cNvSpPr txBox="1"/>
          <p:nvPr>
            <p:ph idx="12" type="sldNum"/>
          </p:nvPr>
        </p:nvSpPr>
        <p:spPr>
          <a:xfrm>
            <a:off x="9127236" y="5066508"/>
            <a:ext cx="585300" cy="419700"/>
          </a:xfrm>
          <a:prstGeom prst="rect">
            <a:avLst/>
          </a:prstGeom>
          <a:noFill/>
          <a:ln>
            <a:noFill/>
          </a:ln>
        </p:spPr>
        <p:txBody>
          <a:bodyPr anchorCtr="0" anchor="t" bIns="97525" lIns="97525" spcFirstLastPara="1" rIns="97525" wrap="square" tIns="97525">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3" name="Shape 753"/>
        <p:cNvGrpSpPr/>
        <p:nvPr/>
      </p:nvGrpSpPr>
      <p:grpSpPr>
        <a:xfrm>
          <a:off x="0" y="0"/>
          <a:ext cx="0" cy="0"/>
          <a:chOff x="0" y="0"/>
          <a:chExt cx="0" cy="0"/>
        </a:xfrm>
      </p:grpSpPr>
      <p:sp>
        <p:nvSpPr>
          <p:cNvPr id="754" name="Google Shape;754;g369cc83f0f8_3_116"/>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87" name="Shape 87"/>
        <p:cNvGrpSpPr/>
        <p:nvPr/>
      </p:nvGrpSpPr>
      <p:grpSpPr>
        <a:xfrm>
          <a:off x="0" y="0"/>
          <a:ext cx="0" cy="0"/>
          <a:chOff x="0" y="0"/>
          <a:chExt cx="0" cy="0"/>
        </a:xfrm>
      </p:grpSpPr>
      <p:pic>
        <p:nvPicPr>
          <p:cNvPr id="88" name="Google Shape;88;g36aa523e412_0_813"/>
          <p:cNvPicPr preferRelativeResize="0"/>
          <p:nvPr/>
        </p:nvPicPr>
        <p:blipFill rotWithShape="1">
          <a:blip r:embed="rId2">
            <a:alphaModFix/>
          </a:blip>
          <a:srcRect b="0" l="0" r="0" t="0"/>
          <a:stretch/>
        </p:blipFill>
        <p:spPr>
          <a:xfrm>
            <a:off x="0" y="0"/>
            <a:ext cx="9753605" cy="5486386"/>
          </a:xfrm>
          <a:prstGeom prst="rect">
            <a:avLst/>
          </a:prstGeom>
          <a:noFill/>
          <a:ln>
            <a:noFill/>
          </a:ln>
        </p:spPr>
      </p:pic>
      <p:sp>
        <p:nvSpPr>
          <p:cNvPr id="89" name="Google Shape;89;g36aa523e412_0_813"/>
          <p:cNvSpPr txBox="1"/>
          <p:nvPr>
            <p:ph type="title"/>
          </p:nvPr>
        </p:nvSpPr>
        <p:spPr>
          <a:xfrm>
            <a:off x="332480" y="1210960"/>
            <a:ext cx="9088500" cy="2191500"/>
          </a:xfrm>
          <a:prstGeom prst="rect">
            <a:avLst/>
          </a:prstGeom>
          <a:noFill/>
          <a:ln>
            <a:noFill/>
          </a:ln>
        </p:spPr>
        <p:txBody>
          <a:bodyPr anchorCtr="0" anchor="ctr" bIns="97525" lIns="97525" spcFirstLastPara="1" rIns="97525" wrap="square" tIns="97525">
            <a:noAutofit/>
          </a:bodyPr>
          <a:lstStyle>
            <a:lvl1pPr lvl="0" algn="l">
              <a:lnSpc>
                <a:spcPct val="100000"/>
              </a:lnSpc>
              <a:spcBef>
                <a:spcPts val="0"/>
              </a:spcBef>
              <a:spcAft>
                <a:spcPts val="0"/>
              </a:spcAft>
              <a:buClr>
                <a:schemeClr val="lt1"/>
              </a:buClr>
              <a:buSzPts val="3800"/>
              <a:buNone/>
              <a:defRPr sz="3800">
                <a:solidFill>
                  <a:schemeClr val="lt1"/>
                </a:solidFill>
              </a:defRPr>
            </a:lvl1pPr>
            <a:lvl2pPr lvl="1" algn="ctr">
              <a:lnSpc>
                <a:spcPct val="100000"/>
              </a:lnSpc>
              <a:spcBef>
                <a:spcPts val="0"/>
              </a:spcBef>
              <a:spcAft>
                <a:spcPts val="0"/>
              </a:spcAft>
              <a:buSzPts val="3800"/>
              <a:buNone/>
              <a:defRPr sz="3800"/>
            </a:lvl2pPr>
            <a:lvl3pPr lvl="2" algn="ctr">
              <a:lnSpc>
                <a:spcPct val="100000"/>
              </a:lnSpc>
              <a:spcBef>
                <a:spcPts val="0"/>
              </a:spcBef>
              <a:spcAft>
                <a:spcPts val="0"/>
              </a:spcAft>
              <a:buSzPts val="3800"/>
              <a:buNone/>
              <a:defRPr sz="3800"/>
            </a:lvl3pPr>
            <a:lvl4pPr lvl="3" algn="ctr">
              <a:lnSpc>
                <a:spcPct val="100000"/>
              </a:lnSpc>
              <a:spcBef>
                <a:spcPts val="0"/>
              </a:spcBef>
              <a:spcAft>
                <a:spcPts val="0"/>
              </a:spcAft>
              <a:buSzPts val="3800"/>
              <a:buNone/>
              <a:defRPr sz="3800"/>
            </a:lvl4pPr>
            <a:lvl5pPr lvl="4" algn="ctr">
              <a:lnSpc>
                <a:spcPct val="100000"/>
              </a:lnSpc>
              <a:spcBef>
                <a:spcPts val="0"/>
              </a:spcBef>
              <a:spcAft>
                <a:spcPts val="0"/>
              </a:spcAft>
              <a:buSzPts val="3800"/>
              <a:buNone/>
              <a:defRPr sz="3800"/>
            </a:lvl5pPr>
            <a:lvl6pPr lvl="5" algn="ctr">
              <a:lnSpc>
                <a:spcPct val="100000"/>
              </a:lnSpc>
              <a:spcBef>
                <a:spcPts val="0"/>
              </a:spcBef>
              <a:spcAft>
                <a:spcPts val="0"/>
              </a:spcAft>
              <a:buSzPts val="3800"/>
              <a:buNone/>
              <a:defRPr sz="3800"/>
            </a:lvl6pPr>
            <a:lvl7pPr lvl="6" algn="ctr">
              <a:lnSpc>
                <a:spcPct val="100000"/>
              </a:lnSpc>
              <a:spcBef>
                <a:spcPts val="0"/>
              </a:spcBef>
              <a:spcAft>
                <a:spcPts val="0"/>
              </a:spcAft>
              <a:buSzPts val="3800"/>
              <a:buNone/>
              <a:defRPr sz="3800"/>
            </a:lvl7pPr>
            <a:lvl8pPr lvl="7" algn="ctr">
              <a:lnSpc>
                <a:spcPct val="100000"/>
              </a:lnSpc>
              <a:spcBef>
                <a:spcPts val="0"/>
              </a:spcBef>
              <a:spcAft>
                <a:spcPts val="0"/>
              </a:spcAft>
              <a:buSzPts val="3800"/>
              <a:buNone/>
              <a:defRPr sz="3800"/>
            </a:lvl8pPr>
            <a:lvl9pPr lvl="8" algn="ctr">
              <a:lnSpc>
                <a:spcPct val="100000"/>
              </a:lnSpc>
              <a:spcBef>
                <a:spcPts val="0"/>
              </a:spcBef>
              <a:spcAft>
                <a:spcPts val="0"/>
              </a:spcAft>
              <a:buSzPts val="3800"/>
              <a:buNone/>
              <a:defRPr sz="3800"/>
            </a:lvl9pPr>
          </a:lstStyle>
          <a:p/>
        </p:txBody>
      </p:sp>
      <p:sp>
        <p:nvSpPr>
          <p:cNvPr id="90" name="Google Shape;90;g36aa523e412_0_81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91" name="Google Shape;91;g36aa523e412_0_813"/>
          <p:cNvSpPr txBox="1"/>
          <p:nvPr>
            <p:ph idx="1" type="subTitle"/>
          </p:nvPr>
        </p:nvSpPr>
        <p:spPr>
          <a:xfrm>
            <a:off x="318720" y="3459893"/>
            <a:ext cx="9116100" cy="502500"/>
          </a:xfrm>
          <a:prstGeom prst="rect">
            <a:avLst/>
          </a:prstGeom>
          <a:noFill/>
          <a:ln>
            <a:noFill/>
          </a:ln>
        </p:spPr>
        <p:txBody>
          <a:bodyPr anchorCtr="0" anchor="t" bIns="97525" lIns="97525" spcFirstLastPara="1" rIns="97525" wrap="square" tIns="97525">
            <a:noAutofit/>
          </a:bodyPr>
          <a:lstStyle>
            <a:lvl1pPr lvl="0" algn="r">
              <a:lnSpc>
                <a:spcPct val="115000"/>
              </a:lnSpc>
              <a:spcBef>
                <a:spcPts val="0"/>
              </a:spcBef>
              <a:spcAft>
                <a:spcPts val="0"/>
              </a:spcAft>
              <a:buClr>
                <a:schemeClr val="lt1"/>
              </a:buClr>
              <a:buSzPts val="1900"/>
              <a:buNone/>
              <a:defRPr>
                <a:solidFill>
                  <a:schemeClr val="lt1"/>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92" name="Google Shape;92;g36aa523e412_0_813"/>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spTree>
      <p:nvGrpSpPr>
        <p:cNvPr id="93" name="Shape 93"/>
        <p:cNvGrpSpPr/>
        <p:nvPr/>
      </p:nvGrpSpPr>
      <p:grpSpPr>
        <a:xfrm>
          <a:off x="0" y="0"/>
          <a:ext cx="0" cy="0"/>
          <a:chOff x="0" y="0"/>
          <a:chExt cx="0" cy="0"/>
        </a:xfrm>
      </p:grpSpPr>
      <p:pic>
        <p:nvPicPr>
          <p:cNvPr id="94" name="Google Shape;94;g36aa523e412_0_819"/>
          <p:cNvPicPr preferRelativeResize="0"/>
          <p:nvPr/>
        </p:nvPicPr>
        <p:blipFill rotWithShape="1">
          <a:blip r:embed="rId2">
            <a:alphaModFix/>
          </a:blip>
          <a:srcRect b="0" l="0" r="0" t="0"/>
          <a:stretch/>
        </p:blipFill>
        <p:spPr>
          <a:xfrm>
            <a:off x="0" y="0"/>
            <a:ext cx="9753605" cy="5486386"/>
          </a:xfrm>
          <a:prstGeom prst="rect">
            <a:avLst/>
          </a:prstGeom>
          <a:noFill/>
          <a:ln>
            <a:noFill/>
          </a:ln>
        </p:spPr>
      </p:pic>
      <p:sp>
        <p:nvSpPr>
          <p:cNvPr id="95" name="Google Shape;95;g36aa523e412_0_819"/>
          <p:cNvSpPr txBox="1"/>
          <p:nvPr>
            <p:ph type="title"/>
          </p:nvPr>
        </p:nvSpPr>
        <p:spPr>
          <a:xfrm>
            <a:off x="332480" y="1210960"/>
            <a:ext cx="9088500" cy="2191500"/>
          </a:xfrm>
          <a:prstGeom prst="rect">
            <a:avLst/>
          </a:prstGeom>
          <a:noFill/>
          <a:ln>
            <a:noFill/>
          </a:ln>
        </p:spPr>
        <p:txBody>
          <a:bodyPr anchorCtr="0" anchor="ctr" bIns="97525" lIns="97525" spcFirstLastPara="1" rIns="97525" wrap="square" tIns="97525">
            <a:noAutofit/>
          </a:bodyPr>
          <a:lstStyle>
            <a:lvl1pPr lvl="0" algn="l">
              <a:lnSpc>
                <a:spcPct val="100000"/>
              </a:lnSpc>
              <a:spcBef>
                <a:spcPts val="0"/>
              </a:spcBef>
              <a:spcAft>
                <a:spcPts val="0"/>
              </a:spcAft>
              <a:buSzPts val="3800"/>
              <a:buNone/>
              <a:defRPr sz="3800"/>
            </a:lvl1pPr>
            <a:lvl2pPr lvl="1" algn="ctr">
              <a:lnSpc>
                <a:spcPct val="100000"/>
              </a:lnSpc>
              <a:spcBef>
                <a:spcPts val="0"/>
              </a:spcBef>
              <a:spcAft>
                <a:spcPts val="0"/>
              </a:spcAft>
              <a:buSzPts val="3800"/>
              <a:buNone/>
              <a:defRPr sz="3800"/>
            </a:lvl2pPr>
            <a:lvl3pPr lvl="2" algn="ctr">
              <a:lnSpc>
                <a:spcPct val="100000"/>
              </a:lnSpc>
              <a:spcBef>
                <a:spcPts val="0"/>
              </a:spcBef>
              <a:spcAft>
                <a:spcPts val="0"/>
              </a:spcAft>
              <a:buSzPts val="3800"/>
              <a:buNone/>
              <a:defRPr sz="3800"/>
            </a:lvl3pPr>
            <a:lvl4pPr lvl="3" algn="ctr">
              <a:lnSpc>
                <a:spcPct val="100000"/>
              </a:lnSpc>
              <a:spcBef>
                <a:spcPts val="0"/>
              </a:spcBef>
              <a:spcAft>
                <a:spcPts val="0"/>
              </a:spcAft>
              <a:buSzPts val="3800"/>
              <a:buNone/>
              <a:defRPr sz="3800"/>
            </a:lvl4pPr>
            <a:lvl5pPr lvl="4" algn="ctr">
              <a:lnSpc>
                <a:spcPct val="100000"/>
              </a:lnSpc>
              <a:spcBef>
                <a:spcPts val="0"/>
              </a:spcBef>
              <a:spcAft>
                <a:spcPts val="0"/>
              </a:spcAft>
              <a:buSzPts val="3800"/>
              <a:buNone/>
              <a:defRPr sz="3800"/>
            </a:lvl5pPr>
            <a:lvl6pPr lvl="5" algn="ctr">
              <a:lnSpc>
                <a:spcPct val="100000"/>
              </a:lnSpc>
              <a:spcBef>
                <a:spcPts val="0"/>
              </a:spcBef>
              <a:spcAft>
                <a:spcPts val="0"/>
              </a:spcAft>
              <a:buSzPts val="3800"/>
              <a:buNone/>
              <a:defRPr sz="3800"/>
            </a:lvl6pPr>
            <a:lvl7pPr lvl="6" algn="ctr">
              <a:lnSpc>
                <a:spcPct val="100000"/>
              </a:lnSpc>
              <a:spcBef>
                <a:spcPts val="0"/>
              </a:spcBef>
              <a:spcAft>
                <a:spcPts val="0"/>
              </a:spcAft>
              <a:buSzPts val="3800"/>
              <a:buNone/>
              <a:defRPr sz="3800"/>
            </a:lvl7pPr>
            <a:lvl8pPr lvl="7" algn="ctr">
              <a:lnSpc>
                <a:spcPct val="100000"/>
              </a:lnSpc>
              <a:spcBef>
                <a:spcPts val="0"/>
              </a:spcBef>
              <a:spcAft>
                <a:spcPts val="0"/>
              </a:spcAft>
              <a:buSzPts val="3800"/>
              <a:buNone/>
              <a:defRPr sz="3800"/>
            </a:lvl8pPr>
            <a:lvl9pPr lvl="8" algn="ctr">
              <a:lnSpc>
                <a:spcPct val="100000"/>
              </a:lnSpc>
              <a:spcBef>
                <a:spcPts val="0"/>
              </a:spcBef>
              <a:spcAft>
                <a:spcPts val="0"/>
              </a:spcAft>
              <a:buSzPts val="3800"/>
              <a:buNone/>
              <a:defRPr sz="3800"/>
            </a:lvl9pPr>
          </a:lstStyle>
          <a:p/>
        </p:txBody>
      </p:sp>
      <p:sp>
        <p:nvSpPr>
          <p:cNvPr id="96" name="Google Shape;96;g36aa523e412_0_81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97" name="Google Shape;97;g36aa523e412_0_819"/>
          <p:cNvSpPr txBox="1"/>
          <p:nvPr>
            <p:ph idx="1" type="subTitle"/>
          </p:nvPr>
        </p:nvSpPr>
        <p:spPr>
          <a:xfrm>
            <a:off x="318720" y="3459893"/>
            <a:ext cx="9116100" cy="502500"/>
          </a:xfrm>
          <a:prstGeom prst="rect">
            <a:avLst/>
          </a:prstGeom>
          <a:noFill/>
          <a:ln>
            <a:noFill/>
          </a:ln>
        </p:spPr>
        <p:txBody>
          <a:bodyPr anchorCtr="0" anchor="t" bIns="97525" lIns="97525" spcFirstLastPara="1" rIns="97525" wrap="square" tIns="97525">
            <a:noAutofit/>
          </a:bodyPr>
          <a:lstStyle>
            <a:lvl1pPr lvl="0" algn="r">
              <a:lnSpc>
                <a:spcPct val="115000"/>
              </a:lnSpc>
              <a:spcBef>
                <a:spcPts val="0"/>
              </a:spcBef>
              <a:spcAft>
                <a:spcPts val="0"/>
              </a:spcAft>
              <a:buSzPts val="1900"/>
              <a:buNone/>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98" name="Google Shape;98;g36aa523e412_0_819"/>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3 1 2 1">
  <p:cSld name="TITLE_AND_BODY_2_3_1_2_1">
    <p:spTree>
      <p:nvGrpSpPr>
        <p:cNvPr id="99" name="Shape 99"/>
        <p:cNvGrpSpPr/>
        <p:nvPr/>
      </p:nvGrpSpPr>
      <p:grpSpPr>
        <a:xfrm>
          <a:off x="0" y="0"/>
          <a:ext cx="0" cy="0"/>
          <a:chOff x="0" y="0"/>
          <a:chExt cx="0" cy="0"/>
        </a:xfrm>
      </p:grpSpPr>
      <p:pic>
        <p:nvPicPr>
          <p:cNvPr id="100" name="Google Shape;100;g36aa523e412_0_830"/>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01" name="Google Shape;101;g36aa523e412_0_830"/>
          <p:cNvSpPr txBox="1"/>
          <p:nvPr>
            <p:ph type="title"/>
          </p:nvPr>
        </p:nvSpPr>
        <p:spPr>
          <a:xfrm>
            <a:off x="332480" y="474693"/>
            <a:ext cx="3246300" cy="8598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02" name="Google Shape;102;g36aa523e412_0_830"/>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03" name="Google Shape;103;g36aa523e412_0_83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04" name="Google Shape;104;g36aa523e412_0_830"/>
          <p:cNvSpPr/>
          <p:nvPr>
            <p:ph idx="2" type="pic"/>
          </p:nvPr>
        </p:nvSpPr>
        <p:spPr>
          <a:xfrm>
            <a:off x="4578293" y="845360"/>
            <a:ext cx="3963900" cy="3963900"/>
          </a:xfrm>
          <a:prstGeom prst="ellipse">
            <a:avLst/>
          </a:prstGeom>
          <a:noFill/>
          <a:ln cap="flat" cmpd="sng" w="114300">
            <a:solidFill>
              <a:srgbClr val="ED9073"/>
            </a:solidFill>
            <a:prstDash val="solid"/>
            <a:round/>
            <a:headEnd len="sm" w="sm" type="none"/>
            <a:tailEnd len="sm" w="sm" type="none"/>
          </a:ln>
        </p:spPr>
      </p:sp>
      <p:pic>
        <p:nvPicPr>
          <p:cNvPr id="105" name="Google Shape;105;g36aa523e412_0_830"/>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3">
  <p:cSld name="TITLE_AND_BODY_2_3">
    <p:spTree>
      <p:nvGrpSpPr>
        <p:cNvPr id="106" name="Shape 106"/>
        <p:cNvGrpSpPr/>
        <p:nvPr/>
      </p:nvGrpSpPr>
      <p:grpSpPr>
        <a:xfrm>
          <a:off x="0" y="0"/>
          <a:ext cx="0" cy="0"/>
          <a:chOff x="0" y="0"/>
          <a:chExt cx="0" cy="0"/>
        </a:xfrm>
      </p:grpSpPr>
      <p:pic>
        <p:nvPicPr>
          <p:cNvPr id="107" name="Google Shape;107;g36aa523e412_0_844"/>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08" name="Google Shape;108;g36aa523e412_0_844"/>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09" name="Google Shape;109;g36aa523e412_0_84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10" name="Google Shape;110;g36aa523e412_0_844"/>
          <p:cNvSpPr/>
          <p:nvPr>
            <p:ph idx="2" type="pic"/>
          </p:nvPr>
        </p:nvSpPr>
        <p:spPr>
          <a:xfrm>
            <a:off x="4578293" y="845360"/>
            <a:ext cx="3963900" cy="3963900"/>
          </a:xfrm>
          <a:prstGeom prst="ellipse">
            <a:avLst/>
          </a:prstGeom>
          <a:noFill/>
          <a:ln cap="flat" cmpd="sng" w="114300">
            <a:solidFill>
              <a:srgbClr val="D0724A"/>
            </a:solidFill>
            <a:prstDash val="solid"/>
            <a:round/>
            <a:headEnd len="sm" w="sm" type="none"/>
            <a:tailEnd len="sm" w="sm" type="none"/>
          </a:ln>
        </p:spPr>
      </p:sp>
      <p:pic>
        <p:nvPicPr>
          <p:cNvPr id="111" name="Google Shape;111;g36aa523e412_0_844"/>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112" name="Google Shape;112;g36aa523e412_0_844"/>
          <p:cNvSpPr txBox="1"/>
          <p:nvPr>
            <p:ph type="title"/>
          </p:nvPr>
        </p:nvSpPr>
        <p:spPr>
          <a:xfrm>
            <a:off x="332480" y="474693"/>
            <a:ext cx="33006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2 1">
  <p:cSld name="TITLE_AND_BODY_2_2_1">
    <p:spTree>
      <p:nvGrpSpPr>
        <p:cNvPr id="113" name="Shape 113"/>
        <p:cNvGrpSpPr/>
        <p:nvPr/>
      </p:nvGrpSpPr>
      <p:grpSpPr>
        <a:xfrm>
          <a:off x="0" y="0"/>
          <a:ext cx="0" cy="0"/>
          <a:chOff x="0" y="0"/>
          <a:chExt cx="0" cy="0"/>
        </a:xfrm>
      </p:grpSpPr>
      <p:pic>
        <p:nvPicPr>
          <p:cNvPr id="114" name="Google Shape;114;g36aa523e412_0_851"/>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15" name="Google Shape;115;g36aa523e412_0_851"/>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16" name="Google Shape;116;g36aa523e412_0_85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17" name="Google Shape;117;g36aa523e412_0_851"/>
          <p:cNvSpPr/>
          <p:nvPr>
            <p:ph idx="2" type="pic"/>
          </p:nvPr>
        </p:nvSpPr>
        <p:spPr>
          <a:xfrm>
            <a:off x="4545387" y="-243147"/>
            <a:ext cx="5390400" cy="5390400"/>
          </a:xfrm>
          <a:prstGeom prst="ellipse">
            <a:avLst/>
          </a:prstGeom>
          <a:noFill/>
          <a:ln cap="flat" cmpd="sng" w="114300">
            <a:solidFill>
              <a:srgbClr val="D0724A"/>
            </a:solidFill>
            <a:prstDash val="solid"/>
            <a:round/>
            <a:headEnd len="sm" w="sm" type="none"/>
            <a:tailEnd len="sm" w="sm" type="none"/>
          </a:ln>
        </p:spPr>
      </p:sp>
      <p:sp>
        <p:nvSpPr>
          <p:cNvPr id="118" name="Google Shape;118;g36aa523e412_0_851"/>
          <p:cNvSpPr txBox="1"/>
          <p:nvPr>
            <p:ph type="title"/>
          </p:nvPr>
        </p:nvSpPr>
        <p:spPr>
          <a:xfrm>
            <a:off x="332480" y="474693"/>
            <a:ext cx="33006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pic>
        <p:nvPicPr>
          <p:cNvPr id="119" name="Google Shape;119;g36aa523e412_0_851"/>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3 1 1">
  <p:cSld name="TITLE_AND_BODY_2_3_1_1">
    <p:spTree>
      <p:nvGrpSpPr>
        <p:cNvPr id="120" name="Shape 120"/>
        <p:cNvGrpSpPr/>
        <p:nvPr/>
      </p:nvGrpSpPr>
      <p:grpSpPr>
        <a:xfrm>
          <a:off x="0" y="0"/>
          <a:ext cx="0" cy="0"/>
          <a:chOff x="0" y="0"/>
          <a:chExt cx="0" cy="0"/>
        </a:xfrm>
      </p:grpSpPr>
      <p:pic>
        <p:nvPicPr>
          <p:cNvPr id="121" name="Google Shape;121;g36aa523e412_0_858"/>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22" name="Google Shape;122;g36aa523e412_0_858"/>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D0724A"/>
              </a:buClr>
              <a:buSzPts val="1900"/>
              <a:buChar char="●"/>
              <a:defRPr/>
            </a:lvl1pPr>
            <a:lvl2pPr indent="-323850" lvl="1" marL="914400" algn="l">
              <a:lnSpc>
                <a:spcPct val="115000"/>
              </a:lnSpc>
              <a:spcBef>
                <a:spcPts val="0"/>
              </a:spcBef>
              <a:spcAft>
                <a:spcPts val="0"/>
              </a:spcAft>
              <a:buClr>
                <a:srgbClr val="D0724A"/>
              </a:buClr>
              <a:buSzPts val="1500"/>
              <a:buChar char="○"/>
              <a:defRPr/>
            </a:lvl2pPr>
            <a:lvl3pPr indent="-323850" lvl="2" marL="1371600" algn="l">
              <a:lnSpc>
                <a:spcPct val="115000"/>
              </a:lnSpc>
              <a:spcBef>
                <a:spcPts val="0"/>
              </a:spcBef>
              <a:spcAft>
                <a:spcPts val="0"/>
              </a:spcAft>
              <a:buClr>
                <a:srgbClr val="D0724A"/>
              </a:buClr>
              <a:buSzPts val="1500"/>
              <a:buChar char="■"/>
              <a:defRPr/>
            </a:lvl3pPr>
            <a:lvl4pPr indent="-323850" lvl="3" marL="1828800" algn="l">
              <a:lnSpc>
                <a:spcPct val="115000"/>
              </a:lnSpc>
              <a:spcBef>
                <a:spcPts val="0"/>
              </a:spcBef>
              <a:spcAft>
                <a:spcPts val="0"/>
              </a:spcAft>
              <a:buClr>
                <a:srgbClr val="D0724A"/>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23" name="Google Shape;123;g36aa523e412_0_85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24" name="Google Shape;124;g36aa523e412_0_858"/>
          <p:cNvSpPr/>
          <p:nvPr>
            <p:ph idx="2" type="pic"/>
          </p:nvPr>
        </p:nvSpPr>
        <p:spPr>
          <a:xfrm>
            <a:off x="4578293" y="845360"/>
            <a:ext cx="3963900" cy="3963900"/>
          </a:xfrm>
          <a:prstGeom prst="ellipse">
            <a:avLst/>
          </a:prstGeom>
          <a:noFill/>
          <a:ln cap="flat" cmpd="sng" w="114300">
            <a:solidFill>
              <a:srgbClr val="00AEEF"/>
            </a:solidFill>
            <a:prstDash val="solid"/>
            <a:round/>
            <a:headEnd len="sm" w="sm" type="none"/>
            <a:tailEnd len="sm" w="sm" type="none"/>
          </a:ln>
        </p:spPr>
      </p:sp>
      <p:pic>
        <p:nvPicPr>
          <p:cNvPr id="125" name="Google Shape;125;g36aa523e412_0_858"/>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126" name="Google Shape;126;g36aa523e412_0_858"/>
          <p:cNvSpPr txBox="1"/>
          <p:nvPr>
            <p:ph type="title"/>
          </p:nvPr>
        </p:nvSpPr>
        <p:spPr>
          <a:xfrm>
            <a:off x="332480" y="474693"/>
            <a:ext cx="33006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1">
  <p:cSld name="TITLE_AND_BODY_2_1">
    <p:spTree>
      <p:nvGrpSpPr>
        <p:cNvPr id="127" name="Shape 127"/>
        <p:cNvGrpSpPr/>
        <p:nvPr/>
      </p:nvGrpSpPr>
      <p:grpSpPr>
        <a:xfrm>
          <a:off x="0" y="0"/>
          <a:ext cx="0" cy="0"/>
          <a:chOff x="0" y="0"/>
          <a:chExt cx="0" cy="0"/>
        </a:xfrm>
      </p:grpSpPr>
      <p:pic>
        <p:nvPicPr>
          <p:cNvPr id="128" name="Google Shape;128;g36aa523e412_0_865"/>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29" name="Google Shape;129;g36aa523e412_0_865"/>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D0724A"/>
              </a:buClr>
              <a:buSzPts val="1900"/>
              <a:buChar char="●"/>
              <a:defRPr/>
            </a:lvl1pPr>
            <a:lvl2pPr indent="-323850" lvl="1" marL="914400" algn="l">
              <a:lnSpc>
                <a:spcPct val="115000"/>
              </a:lnSpc>
              <a:spcBef>
                <a:spcPts val="0"/>
              </a:spcBef>
              <a:spcAft>
                <a:spcPts val="0"/>
              </a:spcAft>
              <a:buClr>
                <a:srgbClr val="D0724A"/>
              </a:buClr>
              <a:buSzPts val="1500"/>
              <a:buChar char="○"/>
              <a:defRPr/>
            </a:lvl2pPr>
            <a:lvl3pPr indent="-323850" lvl="2" marL="1371600" algn="l">
              <a:lnSpc>
                <a:spcPct val="115000"/>
              </a:lnSpc>
              <a:spcBef>
                <a:spcPts val="0"/>
              </a:spcBef>
              <a:spcAft>
                <a:spcPts val="0"/>
              </a:spcAft>
              <a:buClr>
                <a:srgbClr val="D0724A"/>
              </a:buClr>
              <a:buSzPts val="1500"/>
              <a:buChar char="■"/>
              <a:defRPr/>
            </a:lvl3pPr>
            <a:lvl4pPr indent="-323850" lvl="3" marL="1828800" algn="l">
              <a:lnSpc>
                <a:spcPct val="115000"/>
              </a:lnSpc>
              <a:spcBef>
                <a:spcPts val="0"/>
              </a:spcBef>
              <a:spcAft>
                <a:spcPts val="0"/>
              </a:spcAft>
              <a:buClr>
                <a:srgbClr val="D0724A"/>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30" name="Google Shape;130;g36aa523e412_0_86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31" name="Google Shape;131;g36aa523e412_0_865"/>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132" name="Google Shape;132;g36aa523e412_0_865"/>
          <p:cNvSpPr txBox="1"/>
          <p:nvPr>
            <p:ph type="title"/>
          </p:nvPr>
        </p:nvSpPr>
        <p:spPr>
          <a:xfrm>
            <a:off x="332480" y="474693"/>
            <a:ext cx="33006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33" name="Google Shape;133;g36aa523e412_0_865"/>
          <p:cNvSpPr/>
          <p:nvPr>
            <p:ph idx="2" type="pic"/>
          </p:nvPr>
        </p:nvSpPr>
        <p:spPr>
          <a:xfrm>
            <a:off x="4545387" y="-243147"/>
            <a:ext cx="5390400" cy="5390400"/>
          </a:xfrm>
          <a:prstGeom prst="ellipse">
            <a:avLst/>
          </a:prstGeom>
          <a:noFill/>
          <a:ln cap="flat" cmpd="sng" w="114300">
            <a:solidFill>
              <a:srgbClr val="00AEEF"/>
            </a:solidFill>
            <a:prstDash val="solid"/>
            <a:round/>
            <a:headEnd len="sm" w="sm" type="none"/>
            <a:tailEnd len="sm" w="sm" type="none"/>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 name="Shape 19"/>
        <p:cNvGrpSpPr/>
        <p:nvPr/>
      </p:nvGrpSpPr>
      <p:grpSpPr>
        <a:xfrm>
          <a:off x="0" y="0"/>
          <a:ext cx="0" cy="0"/>
          <a:chOff x="0" y="0"/>
          <a:chExt cx="0" cy="0"/>
        </a:xfrm>
      </p:grpSpPr>
      <p:sp>
        <p:nvSpPr>
          <p:cNvPr id="20" name="Google Shape;20;p53"/>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53"/>
          <p:cNvSpPr txBox="1"/>
          <p:nvPr>
            <p:ph idx="1" type="body"/>
          </p:nvPr>
        </p:nvSpPr>
        <p:spPr>
          <a:xfrm>
            <a:off x="2246662" y="2532192"/>
            <a:ext cx="6492875" cy="1818639"/>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b="1" i="0" sz="1600">
                <a:solidFill>
                  <a:srgbClr val="3E3E3E"/>
                </a:solidFill>
                <a:latin typeface="Calibri"/>
                <a:ea typeface="Calibri"/>
                <a:cs typeface="Calibri"/>
                <a:sym typeface="Calibri"/>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2" name="Google Shape;22;p53"/>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53"/>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53"/>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134" name="Shape 134"/>
        <p:cNvGrpSpPr/>
        <p:nvPr/>
      </p:nvGrpSpPr>
      <p:grpSpPr>
        <a:xfrm>
          <a:off x="0" y="0"/>
          <a:ext cx="0" cy="0"/>
          <a:chOff x="0" y="0"/>
          <a:chExt cx="0" cy="0"/>
        </a:xfrm>
      </p:grpSpPr>
      <p:pic>
        <p:nvPicPr>
          <p:cNvPr id="135" name="Google Shape;135;g36aa523e412_0_872"/>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36" name="Google Shape;136;g36aa523e412_0_872"/>
          <p:cNvSpPr txBox="1"/>
          <p:nvPr>
            <p:ph type="title"/>
          </p:nvPr>
        </p:nvSpPr>
        <p:spPr>
          <a:xfrm>
            <a:off x="230667" y="1856800"/>
            <a:ext cx="3748200" cy="14331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800"/>
              <a:buNone/>
              <a:defRPr sz="3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37" name="Google Shape;137;g36aa523e412_0_87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38" name="Google Shape;138;g36aa523e412_0_872"/>
          <p:cNvSpPr/>
          <p:nvPr>
            <p:ph idx="2" type="pic"/>
          </p:nvPr>
        </p:nvSpPr>
        <p:spPr>
          <a:xfrm>
            <a:off x="4155440" y="336533"/>
            <a:ext cx="5021400" cy="5021400"/>
          </a:xfrm>
          <a:prstGeom prst="ellipse">
            <a:avLst/>
          </a:prstGeom>
          <a:noFill/>
          <a:ln cap="flat" cmpd="sng" w="114300">
            <a:solidFill>
              <a:srgbClr val="D0724A"/>
            </a:solidFill>
            <a:prstDash val="solid"/>
            <a:round/>
            <a:headEnd len="sm" w="sm" type="none"/>
            <a:tailEnd len="sm" w="sm" type="none"/>
          </a:ln>
        </p:spPr>
      </p:sp>
      <p:sp>
        <p:nvSpPr>
          <p:cNvPr id="139" name="Google Shape;139;g36aa523e412_0_872"/>
          <p:cNvSpPr txBox="1"/>
          <p:nvPr>
            <p:ph idx="1" type="subTitle"/>
          </p:nvPr>
        </p:nvSpPr>
        <p:spPr>
          <a:xfrm>
            <a:off x="230667" y="3289760"/>
            <a:ext cx="2990400" cy="879900"/>
          </a:xfrm>
          <a:prstGeom prst="rect">
            <a:avLst/>
          </a:prstGeom>
          <a:noFill/>
          <a:ln>
            <a:noFill/>
          </a:ln>
        </p:spPr>
        <p:txBody>
          <a:bodyPr anchorCtr="0" anchor="t" bIns="97525" lIns="97525" spcFirstLastPara="1" rIns="97525" wrap="square" tIns="97525">
            <a:normAutofit/>
          </a:bodyPr>
          <a:lstStyle>
            <a:lvl1pPr lvl="0" algn="l">
              <a:lnSpc>
                <a:spcPct val="115000"/>
              </a:lnSpc>
              <a:spcBef>
                <a:spcPts val="0"/>
              </a:spcBef>
              <a:spcAft>
                <a:spcPts val="0"/>
              </a:spcAft>
              <a:buClr>
                <a:srgbClr val="D0724A"/>
              </a:buClr>
              <a:buSzPts val="1900"/>
              <a:buNone/>
              <a:defRPr>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140" name="Google Shape;140;g36aa523e412_0_872"/>
          <p:cNvPicPr preferRelativeResize="0"/>
          <p:nvPr/>
        </p:nvPicPr>
        <p:blipFill rotWithShape="1">
          <a:blip r:embed="rId3">
            <a:alphaModFix/>
          </a:blip>
          <a:srcRect b="0" l="0" r="0" t="0"/>
          <a:stretch/>
        </p:blipFill>
        <p:spPr>
          <a:xfrm>
            <a:off x="431333" y="256080"/>
            <a:ext cx="2516880" cy="984347"/>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2">
  <p:cSld name="TITLE_AND_BODY_1_1_2">
    <p:spTree>
      <p:nvGrpSpPr>
        <p:cNvPr id="141" name="Shape 141"/>
        <p:cNvGrpSpPr/>
        <p:nvPr/>
      </p:nvGrpSpPr>
      <p:grpSpPr>
        <a:xfrm>
          <a:off x="0" y="0"/>
          <a:ext cx="0" cy="0"/>
          <a:chOff x="0" y="0"/>
          <a:chExt cx="0" cy="0"/>
        </a:xfrm>
      </p:grpSpPr>
      <p:pic>
        <p:nvPicPr>
          <p:cNvPr id="142" name="Google Shape;142;g36aa523e412_0_879"/>
          <p:cNvPicPr preferRelativeResize="0"/>
          <p:nvPr/>
        </p:nvPicPr>
        <p:blipFill rotWithShape="1">
          <a:blip r:embed="rId2">
            <a:alphaModFix/>
          </a:blip>
          <a:srcRect b="16829" l="6542" r="0" t="8208"/>
          <a:stretch/>
        </p:blipFill>
        <p:spPr>
          <a:xfrm flipH="1">
            <a:off x="4880906" y="0"/>
            <a:ext cx="4872695" cy="5486403"/>
          </a:xfrm>
          <a:prstGeom prst="rect">
            <a:avLst/>
          </a:prstGeom>
          <a:noFill/>
          <a:ln>
            <a:noFill/>
          </a:ln>
        </p:spPr>
      </p:pic>
      <p:pic>
        <p:nvPicPr>
          <p:cNvPr id="143" name="Google Shape;143;g36aa523e412_0_879"/>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144" name="Google Shape;144;g36aa523e412_0_879"/>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45" name="Google Shape;145;g36aa523e412_0_87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46" name="Google Shape;146;g36aa523e412_0_879"/>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147" name="Google Shape;147;g36aa523e412_0_879"/>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2 1">
  <p:cSld name="TITLE_AND_BODY_1_1_2_1">
    <p:spTree>
      <p:nvGrpSpPr>
        <p:cNvPr id="148" name="Shape 148"/>
        <p:cNvGrpSpPr/>
        <p:nvPr/>
      </p:nvGrpSpPr>
      <p:grpSpPr>
        <a:xfrm>
          <a:off x="0" y="0"/>
          <a:ext cx="0" cy="0"/>
          <a:chOff x="0" y="0"/>
          <a:chExt cx="0" cy="0"/>
        </a:xfrm>
      </p:grpSpPr>
      <p:pic>
        <p:nvPicPr>
          <p:cNvPr id="149" name="Google Shape;149;g36aa523e412_0_886"/>
          <p:cNvPicPr preferRelativeResize="0"/>
          <p:nvPr/>
        </p:nvPicPr>
        <p:blipFill rotWithShape="1">
          <a:blip r:embed="rId2">
            <a:alphaModFix/>
          </a:blip>
          <a:srcRect b="12471" l="0" r="0" t="12480"/>
          <a:stretch/>
        </p:blipFill>
        <p:spPr>
          <a:xfrm flipH="1">
            <a:off x="4880909" y="0"/>
            <a:ext cx="4872692" cy="5486403"/>
          </a:xfrm>
          <a:prstGeom prst="rect">
            <a:avLst/>
          </a:prstGeom>
          <a:noFill/>
          <a:ln>
            <a:noFill/>
          </a:ln>
        </p:spPr>
      </p:pic>
      <p:pic>
        <p:nvPicPr>
          <p:cNvPr id="150" name="Google Shape;150;g36aa523e412_0_886"/>
          <p:cNvPicPr preferRelativeResize="0"/>
          <p:nvPr/>
        </p:nvPicPr>
        <p:blipFill rotWithShape="1">
          <a:blip r:embed="rId3">
            <a:alphaModFix/>
          </a:blip>
          <a:srcRect b="0" l="0" r="27197" t="0"/>
          <a:stretch/>
        </p:blipFill>
        <p:spPr>
          <a:xfrm>
            <a:off x="0" y="0"/>
            <a:ext cx="7101014" cy="5486400"/>
          </a:xfrm>
          <a:prstGeom prst="rect">
            <a:avLst/>
          </a:prstGeom>
          <a:noFill/>
          <a:ln>
            <a:noFill/>
          </a:ln>
        </p:spPr>
      </p:pic>
      <p:sp>
        <p:nvSpPr>
          <p:cNvPr id="151" name="Google Shape;151;g36aa523e412_0_886"/>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52" name="Google Shape;152;g36aa523e412_0_88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53" name="Google Shape;153;g36aa523e412_0_886"/>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154" name="Google Shape;154;g36aa523e412_0_886"/>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p:cSld name="TITLE_AND_BODY_1_1_1">
    <p:spTree>
      <p:nvGrpSpPr>
        <p:cNvPr id="155" name="Shape 155"/>
        <p:cNvGrpSpPr/>
        <p:nvPr/>
      </p:nvGrpSpPr>
      <p:grpSpPr>
        <a:xfrm>
          <a:off x="0" y="0"/>
          <a:ext cx="0" cy="0"/>
          <a:chOff x="0" y="0"/>
          <a:chExt cx="0" cy="0"/>
        </a:xfrm>
      </p:grpSpPr>
      <p:pic>
        <p:nvPicPr>
          <p:cNvPr id="156" name="Google Shape;156;g36aa523e412_0_893"/>
          <p:cNvPicPr preferRelativeResize="0"/>
          <p:nvPr/>
        </p:nvPicPr>
        <p:blipFill rotWithShape="1">
          <a:blip r:embed="rId2">
            <a:alphaModFix/>
          </a:blip>
          <a:srcRect b="0" l="8485" r="26342" t="0"/>
          <a:stretch/>
        </p:blipFill>
        <p:spPr>
          <a:xfrm>
            <a:off x="4389120" y="0"/>
            <a:ext cx="5364480" cy="5486403"/>
          </a:xfrm>
          <a:prstGeom prst="rect">
            <a:avLst/>
          </a:prstGeom>
          <a:noFill/>
          <a:ln>
            <a:noFill/>
          </a:ln>
        </p:spPr>
      </p:pic>
      <p:pic>
        <p:nvPicPr>
          <p:cNvPr id="157" name="Google Shape;157;g36aa523e412_0_893"/>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158" name="Google Shape;158;g36aa523e412_0_893"/>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59" name="Google Shape;159;g36aa523e412_0_89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60" name="Google Shape;160;g36aa523e412_0_893"/>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161" name="Google Shape;161;g36aa523e412_0_893"/>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p:cSld name="TITLE_AND_BODY_1_1_1_2">
    <p:spTree>
      <p:nvGrpSpPr>
        <p:cNvPr id="162" name="Shape 162"/>
        <p:cNvGrpSpPr/>
        <p:nvPr/>
      </p:nvGrpSpPr>
      <p:grpSpPr>
        <a:xfrm>
          <a:off x="0" y="0"/>
          <a:ext cx="0" cy="0"/>
          <a:chOff x="0" y="0"/>
          <a:chExt cx="0" cy="0"/>
        </a:xfrm>
      </p:grpSpPr>
      <p:pic>
        <p:nvPicPr>
          <p:cNvPr id="163" name="Google Shape;163;g36aa523e412_0_900"/>
          <p:cNvPicPr preferRelativeResize="0"/>
          <p:nvPr/>
        </p:nvPicPr>
        <p:blipFill rotWithShape="1">
          <a:blip r:embed="rId2">
            <a:alphaModFix/>
          </a:blip>
          <a:srcRect b="0" l="11331" r="11322" t="0"/>
          <a:stretch/>
        </p:blipFill>
        <p:spPr>
          <a:xfrm>
            <a:off x="4389120" y="0"/>
            <a:ext cx="5364480" cy="5486401"/>
          </a:xfrm>
          <a:prstGeom prst="rect">
            <a:avLst/>
          </a:prstGeom>
          <a:noFill/>
          <a:ln>
            <a:noFill/>
          </a:ln>
        </p:spPr>
      </p:pic>
      <p:pic>
        <p:nvPicPr>
          <p:cNvPr id="164" name="Google Shape;164;g36aa523e412_0_900"/>
          <p:cNvPicPr preferRelativeResize="0"/>
          <p:nvPr/>
        </p:nvPicPr>
        <p:blipFill rotWithShape="1">
          <a:blip r:embed="rId3">
            <a:alphaModFix/>
          </a:blip>
          <a:srcRect b="0" l="0" r="32073" t="0"/>
          <a:stretch/>
        </p:blipFill>
        <p:spPr>
          <a:xfrm>
            <a:off x="0" y="0"/>
            <a:ext cx="6625094" cy="5486400"/>
          </a:xfrm>
          <a:prstGeom prst="rect">
            <a:avLst/>
          </a:prstGeom>
          <a:noFill/>
          <a:ln>
            <a:noFill/>
          </a:ln>
        </p:spPr>
      </p:pic>
      <p:sp>
        <p:nvSpPr>
          <p:cNvPr id="165" name="Google Shape;165;g36aa523e412_0_900"/>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66" name="Google Shape;166;g36aa523e412_0_900"/>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67" name="Google Shape;167;g36aa523e412_0_90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68" name="Google Shape;168;g36aa523e412_0_900"/>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1">
  <p:cSld name="TITLE_AND_BODY_1_1_1_2_1">
    <p:spTree>
      <p:nvGrpSpPr>
        <p:cNvPr id="169" name="Shape 169"/>
        <p:cNvGrpSpPr/>
        <p:nvPr/>
      </p:nvGrpSpPr>
      <p:grpSpPr>
        <a:xfrm>
          <a:off x="0" y="0"/>
          <a:ext cx="0" cy="0"/>
          <a:chOff x="0" y="0"/>
          <a:chExt cx="0" cy="0"/>
        </a:xfrm>
      </p:grpSpPr>
      <p:pic>
        <p:nvPicPr>
          <p:cNvPr id="170" name="Google Shape;170;g36aa523e412_0_907"/>
          <p:cNvPicPr preferRelativeResize="0"/>
          <p:nvPr/>
        </p:nvPicPr>
        <p:blipFill rotWithShape="1">
          <a:blip r:embed="rId2">
            <a:alphaModFix/>
          </a:blip>
          <a:srcRect b="0" l="17412" r="17418" t="0"/>
          <a:stretch/>
        </p:blipFill>
        <p:spPr>
          <a:xfrm>
            <a:off x="4389120" y="0"/>
            <a:ext cx="5364480" cy="5486403"/>
          </a:xfrm>
          <a:prstGeom prst="rect">
            <a:avLst/>
          </a:prstGeom>
          <a:noFill/>
          <a:ln>
            <a:noFill/>
          </a:ln>
        </p:spPr>
      </p:pic>
      <p:pic>
        <p:nvPicPr>
          <p:cNvPr id="171" name="Google Shape;171;g36aa523e412_0_907"/>
          <p:cNvPicPr preferRelativeResize="0"/>
          <p:nvPr/>
        </p:nvPicPr>
        <p:blipFill rotWithShape="1">
          <a:blip r:embed="rId3">
            <a:alphaModFix/>
          </a:blip>
          <a:srcRect b="0" l="0" r="32073" t="0"/>
          <a:stretch/>
        </p:blipFill>
        <p:spPr>
          <a:xfrm>
            <a:off x="0" y="0"/>
            <a:ext cx="6625094" cy="5486400"/>
          </a:xfrm>
          <a:prstGeom prst="rect">
            <a:avLst/>
          </a:prstGeom>
          <a:noFill/>
          <a:ln>
            <a:noFill/>
          </a:ln>
        </p:spPr>
      </p:pic>
      <p:sp>
        <p:nvSpPr>
          <p:cNvPr id="172" name="Google Shape;172;g36aa523e412_0_907"/>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73" name="Google Shape;173;g36aa523e412_0_907"/>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74" name="Google Shape;174;g36aa523e412_0_90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75" name="Google Shape;175;g36aa523e412_0_907"/>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2">
  <p:cSld name="TITLE_AND_BODY_1_1_1_2_2">
    <p:spTree>
      <p:nvGrpSpPr>
        <p:cNvPr id="176" name="Shape 176"/>
        <p:cNvGrpSpPr/>
        <p:nvPr/>
      </p:nvGrpSpPr>
      <p:grpSpPr>
        <a:xfrm>
          <a:off x="0" y="0"/>
          <a:ext cx="0" cy="0"/>
          <a:chOff x="0" y="0"/>
          <a:chExt cx="0" cy="0"/>
        </a:xfrm>
      </p:grpSpPr>
      <p:pic>
        <p:nvPicPr>
          <p:cNvPr id="177" name="Google Shape;177;g36aa523e412_0_914"/>
          <p:cNvPicPr preferRelativeResize="0"/>
          <p:nvPr/>
        </p:nvPicPr>
        <p:blipFill rotWithShape="1">
          <a:blip r:embed="rId2">
            <a:alphaModFix/>
          </a:blip>
          <a:srcRect b="0" l="3792" r="31039" t="0"/>
          <a:stretch/>
        </p:blipFill>
        <p:spPr>
          <a:xfrm>
            <a:off x="4389120" y="0"/>
            <a:ext cx="5364480" cy="5486403"/>
          </a:xfrm>
          <a:prstGeom prst="rect">
            <a:avLst/>
          </a:prstGeom>
          <a:noFill/>
          <a:ln>
            <a:noFill/>
          </a:ln>
        </p:spPr>
      </p:pic>
      <p:pic>
        <p:nvPicPr>
          <p:cNvPr id="178" name="Google Shape;178;g36aa523e412_0_914"/>
          <p:cNvPicPr preferRelativeResize="0"/>
          <p:nvPr/>
        </p:nvPicPr>
        <p:blipFill rotWithShape="1">
          <a:blip r:embed="rId3">
            <a:alphaModFix/>
          </a:blip>
          <a:srcRect b="0" l="0" r="32073" t="0"/>
          <a:stretch/>
        </p:blipFill>
        <p:spPr>
          <a:xfrm>
            <a:off x="0" y="0"/>
            <a:ext cx="6625094" cy="5486400"/>
          </a:xfrm>
          <a:prstGeom prst="rect">
            <a:avLst/>
          </a:prstGeom>
          <a:noFill/>
          <a:ln>
            <a:noFill/>
          </a:ln>
        </p:spPr>
      </p:pic>
      <p:sp>
        <p:nvSpPr>
          <p:cNvPr id="179" name="Google Shape;179;g36aa523e412_0_914"/>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80" name="Google Shape;180;g36aa523e412_0_914"/>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81" name="Google Shape;181;g36aa523e412_0_91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82" name="Google Shape;182;g36aa523e412_0_914"/>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3">
  <p:cSld name="TITLE_AND_BODY_1_1_1_2_3">
    <p:spTree>
      <p:nvGrpSpPr>
        <p:cNvPr id="183" name="Shape 183"/>
        <p:cNvGrpSpPr/>
        <p:nvPr/>
      </p:nvGrpSpPr>
      <p:grpSpPr>
        <a:xfrm>
          <a:off x="0" y="0"/>
          <a:ext cx="0" cy="0"/>
          <a:chOff x="0" y="0"/>
          <a:chExt cx="0" cy="0"/>
        </a:xfrm>
      </p:grpSpPr>
      <p:pic>
        <p:nvPicPr>
          <p:cNvPr id="184" name="Google Shape;184;g36aa523e412_0_921"/>
          <p:cNvPicPr preferRelativeResize="0"/>
          <p:nvPr/>
        </p:nvPicPr>
        <p:blipFill rotWithShape="1">
          <a:blip r:embed="rId2">
            <a:alphaModFix/>
          </a:blip>
          <a:srcRect b="0" l="5154" r="29677" t="0"/>
          <a:stretch/>
        </p:blipFill>
        <p:spPr>
          <a:xfrm>
            <a:off x="4389120" y="0"/>
            <a:ext cx="5364480" cy="5486403"/>
          </a:xfrm>
          <a:prstGeom prst="rect">
            <a:avLst/>
          </a:prstGeom>
          <a:noFill/>
          <a:ln>
            <a:noFill/>
          </a:ln>
        </p:spPr>
      </p:pic>
      <p:pic>
        <p:nvPicPr>
          <p:cNvPr id="185" name="Google Shape;185;g36aa523e412_0_921"/>
          <p:cNvPicPr preferRelativeResize="0"/>
          <p:nvPr/>
        </p:nvPicPr>
        <p:blipFill rotWithShape="1">
          <a:blip r:embed="rId3">
            <a:alphaModFix/>
          </a:blip>
          <a:srcRect b="0" l="0" r="32073" t="0"/>
          <a:stretch/>
        </p:blipFill>
        <p:spPr>
          <a:xfrm>
            <a:off x="0" y="0"/>
            <a:ext cx="6625094" cy="5486400"/>
          </a:xfrm>
          <a:prstGeom prst="rect">
            <a:avLst/>
          </a:prstGeom>
          <a:noFill/>
          <a:ln>
            <a:noFill/>
          </a:ln>
        </p:spPr>
      </p:pic>
      <p:sp>
        <p:nvSpPr>
          <p:cNvPr id="186" name="Google Shape;186;g36aa523e412_0_921"/>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87" name="Google Shape;187;g36aa523e412_0_921"/>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88" name="Google Shape;188;g36aa523e412_0_92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89" name="Google Shape;189;g36aa523e412_0_921"/>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4">
  <p:cSld name="TITLE_AND_BODY_1_1_1_2_4">
    <p:spTree>
      <p:nvGrpSpPr>
        <p:cNvPr id="190" name="Shape 190"/>
        <p:cNvGrpSpPr/>
        <p:nvPr/>
      </p:nvGrpSpPr>
      <p:grpSpPr>
        <a:xfrm>
          <a:off x="0" y="0"/>
          <a:ext cx="0" cy="0"/>
          <a:chOff x="0" y="0"/>
          <a:chExt cx="0" cy="0"/>
        </a:xfrm>
      </p:grpSpPr>
      <p:pic>
        <p:nvPicPr>
          <p:cNvPr id="191" name="Google Shape;191;g36aa523e412_0_928"/>
          <p:cNvPicPr preferRelativeResize="0"/>
          <p:nvPr/>
        </p:nvPicPr>
        <p:blipFill rotWithShape="1">
          <a:blip r:embed="rId2">
            <a:alphaModFix/>
          </a:blip>
          <a:srcRect b="0" l="17412" r="17418" t="0"/>
          <a:stretch/>
        </p:blipFill>
        <p:spPr>
          <a:xfrm>
            <a:off x="4389120" y="0"/>
            <a:ext cx="5364480" cy="5486403"/>
          </a:xfrm>
          <a:prstGeom prst="rect">
            <a:avLst/>
          </a:prstGeom>
          <a:noFill/>
          <a:ln>
            <a:noFill/>
          </a:ln>
        </p:spPr>
      </p:pic>
      <p:pic>
        <p:nvPicPr>
          <p:cNvPr id="192" name="Google Shape;192;g36aa523e412_0_928"/>
          <p:cNvPicPr preferRelativeResize="0"/>
          <p:nvPr/>
        </p:nvPicPr>
        <p:blipFill rotWithShape="1">
          <a:blip r:embed="rId3">
            <a:alphaModFix/>
          </a:blip>
          <a:srcRect b="0" l="0" r="32073" t="0"/>
          <a:stretch/>
        </p:blipFill>
        <p:spPr>
          <a:xfrm>
            <a:off x="0" y="0"/>
            <a:ext cx="6625094" cy="5486400"/>
          </a:xfrm>
          <a:prstGeom prst="rect">
            <a:avLst/>
          </a:prstGeom>
          <a:noFill/>
          <a:ln>
            <a:noFill/>
          </a:ln>
        </p:spPr>
      </p:pic>
      <p:sp>
        <p:nvSpPr>
          <p:cNvPr id="193" name="Google Shape;193;g36aa523e412_0_928"/>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94" name="Google Shape;194;g36aa523e412_0_928"/>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95" name="Google Shape;195;g36aa523e412_0_92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96" name="Google Shape;196;g36aa523e412_0_928"/>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4 1">
  <p:cSld name="TITLE_AND_BODY_1_1_1_2_4_1">
    <p:spTree>
      <p:nvGrpSpPr>
        <p:cNvPr id="197" name="Shape 197"/>
        <p:cNvGrpSpPr/>
        <p:nvPr/>
      </p:nvGrpSpPr>
      <p:grpSpPr>
        <a:xfrm>
          <a:off x="0" y="0"/>
          <a:ext cx="0" cy="0"/>
          <a:chOff x="0" y="0"/>
          <a:chExt cx="0" cy="0"/>
        </a:xfrm>
      </p:grpSpPr>
      <p:pic>
        <p:nvPicPr>
          <p:cNvPr id="198" name="Google Shape;198;g36aa523e412_0_935"/>
          <p:cNvPicPr preferRelativeResize="0"/>
          <p:nvPr/>
        </p:nvPicPr>
        <p:blipFill rotWithShape="1">
          <a:blip r:embed="rId2">
            <a:alphaModFix/>
          </a:blip>
          <a:srcRect b="0" l="17412" r="17418" t="0"/>
          <a:stretch/>
        </p:blipFill>
        <p:spPr>
          <a:xfrm>
            <a:off x="4389120" y="0"/>
            <a:ext cx="5364480" cy="5486403"/>
          </a:xfrm>
          <a:prstGeom prst="rect">
            <a:avLst/>
          </a:prstGeom>
          <a:noFill/>
          <a:ln>
            <a:noFill/>
          </a:ln>
        </p:spPr>
      </p:pic>
      <p:pic>
        <p:nvPicPr>
          <p:cNvPr id="199" name="Google Shape;199;g36aa523e412_0_935"/>
          <p:cNvPicPr preferRelativeResize="0"/>
          <p:nvPr/>
        </p:nvPicPr>
        <p:blipFill rotWithShape="1">
          <a:blip r:embed="rId3">
            <a:alphaModFix/>
          </a:blip>
          <a:srcRect b="0" l="0" r="32073" t="0"/>
          <a:stretch/>
        </p:blipFill>
        <p:spPr>
          <a:xfrm>
            <a:off x="0" y="0"/>
            <a:ext cx="6625094" cy="5486400"/>
          </a:xfrm>
          <a:prstGeom prst="rect">
            <a:avLst/>
          </a:prstGeom>
          <a:noFill/>
          <a:ln>
            <a:noFill/>
          </a:ln>
        </p:spPr>
      </p:pic>
      <p:sp>
        <p:nvSpPr>
          <p:cNvPr id="200" name="Google Shape;200;g36aa523e412_0_935"/>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01" name="Google Shape;201;g36aa523e412_0_935"/>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02" name="Google Shape;202;g36aa523e412_0_93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03" name="Google Shape;203;g36aa523e412_0_935"/>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p:cSld name="Two Content">
    <p:bg>
      <p:bgPr>
        <a:solidFill>
          <a:schemeClr val="lt1"/>
        </a:solidFill>
      </p:bgPr>
    </p:bg>
    <p:spTree>
      <p:nvGrpSpPr>
        <p:cNvPr id="25" name="Shape 25"/>
        <p:cNvGrpSpPr/>
        <p:nvPr/>
      </p:nvGrpSpPr>
      <p:grpSpPr>
        <a:xfrm>
          <a:off x="0" y="0"/>
          <a:ext cx="0" cy="0"/>
          <a:chOff x="0" y="0"/>
          <a:chExt cx="0" cy="0"/>
        </a:xfrm>
      </p:grpSpPr>
      <p:sp>
        <p:nvSpPr>
          <p:cNvPr id="26" name="Google Shape;26;p56"/>
          <p:cNvSpPr/>
          <p:nvPr/>
        </p:nvSpPr>
        <p:spPr>
          <a:xfrm>
            <a:off x="2667227" y="5300060"/>
            <a:ext cx="7086600" cy="186690"/>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 name="Google Shape;27;p56"/>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 name="Google Shape;28;p56"/>
          <p:cNvSpPr/>
          <p:nvPr/>
        </p:nvSpPr>
        <p:spPr>
          <a:xfrm>
            <a:off x="0" y="5088528"/>
            <a:ext cx="9748520" cy="212090"/>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29" name="Google Shape;29;p56"/>
          <p:cNvPicPr preferRelativeResize="0"/>
          <p:nvPr/>
        </p:nvPicPr>
        <p:blipFill rotWithShape="1">
          <a:blip r:embed="rId2">
            <a:alphaModFix/>
          </a:blip>
          <a:srcRect b="0" l="0" r="0" t="0"/>
          <a:stretch/>
        </p:blipFill>
        <p:spPr>
          <a:xfrm>
            <a:off x="8235599" y="292101"/>
            <a:ext cx="1263901" cy="920471"/>
          </a:xfrm>
          <a:prstGeom prst="rect">
            <a:avLst/>
          </a:prstGeom>
          <a:noFill/>
          <a:ln>
            <a:noFill/>
          </a:ln>
        </p:spPr>
      </p:pic>
      <p:pic>
        <p:nvPicPr>
          <p:cNvPr id="30" name="Google Shape;30;p56"/>
          <p:cNvPicPr preferRelativeResize="0"/>
          <p:nvPr/>
        </p:nvPicPr>
        <p:blipFill rotWithShape="1">
          <a:blip r:embed="rId3">
            <a:alphaModFix/>
          </a:blip>
          <a:srcRect b="0" l="0" r="0" t="0"/>
          <a:stretch/>
        </p:blipFill>
        <p:spPr>
          <a:xfrm>
            <a:off x="8235599" y="188900"/>
            <a:ext cx="1263901" cy="1231500"/>
          </a:xfrm>
          <a:prstGeom prst="rect">
            <a:avLst/>
          </a:prstGeom>
          <a:noFill/>
          <a:ln>
            <a:noFill/>
          </a:ln>
        </p:spPr>
      </p:pic>
      <p:sp>
        <p:nvSpPr>
          <p:cNvPr id="31" name="Google Shape;31;p56"/>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56"/>
          <p:cNvSpPr txBox="1"/>
          <p:nvPr>
            <p:ph idx="1" type="body"/>
          </p:nvPr>
        </p:nvSpPr>
        <p:spPr>
          <a:xfrm>
            <a:off x="487680" y="1261872"/>
            <a:ext cx="4242816" cy="362102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3" name="Google Shape;33;p56"/>
          <p:cNvSpPr txBox="1"/>
          <p:nvPr>
            <p:ph idx="2" type="body"/>
          </p:nvPr>
        </p:nvSpPr>
        <p:spPr>
          <a:xfrm>
            <a:off x="5023104" y="1261872"/>
            <a:ext cx="4242816" cy="362102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4" name="Google Shape;34;p56"/>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6"/>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56"/>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3">
  <p:cSld name="TITLE_AND_BODY_1_1_3">
    <p:spTree>
      <p:nvGrpSpPr>
        <p:cNvPr id="204" name="Shape 204"/>
        <p:cNvGrpSpPr/>
        <p:nvPr/>
      </p:nvGrpSpPr>
      <p:grpSpPr>
        <a:xfrm>
          <a:off x="0" y="0"/>
          <a:ext cx="0" cy="0"/>
          <a:chOff x="0" y="0"/>
          <a:chExt cx="0" cy="0"/>
        </a:xfrm>
      </p:grpSpPr>
      <p:pic>
        <p:nvPicPr>
          <p:cNvPr id="205" name="Google Shape;205;g36aa523e412_0_942"/>
          <p:cNvPicPr preferRelativeResize="0"/>
          <p:nvPr/>
        </p:nvPicPr>
        <p:blipFill rotWithShape="1">
          <a:blip r:embed="rId2">
            <a:alphaModFix/>
          </a:blip>
          <a:srcRect b="8389" l="25633" r="29455" t="15742"/>
          <a:stretch/>
        </p:blipFill>
        <p:spPr>
          <a:xfrm>
            <a:off x="4880907" y="0"/>
            <a:ext cx="4872694" cy="5486403"/>
          </a:xfrm>
          <a:prstGeom prst="rect">
            <a:avLst/>
          </a:prstGeom>
          <a:noFill/>
          <a:ln>
            <a:noFill/>
          </a:ln>
        </p:spPr>
      </p:pic>
      <p:pic>
        <p:nvPicPr>
          <p:cNvPr id="206" name="Google Shape;206;g36aa523e412_0_942"/>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207" name="Google Shape;207;g36aa523e412_0_942"/>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08" name="Google Shape;208;g36aa523e412_0_94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09" name="Google Shape;209;g36aa523e412_0_942"/>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10" name="Google Shape;210;g36aa523e412_0_942"/>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3 1">
  <p:cSld name="TITLE_AND_BODY_1_1_3_1">
    <p:spTree>
      <p:nvGrpSpPr>
        <p:cNvPr id="211" name="Shape 211"/>
        <p:cNvGrpSpPr/>
        <p:nvPr/>
      </p:nvGrpSpPr>
      <p:grpSpPr>
        <a:xfrm>
          <a:off x="0" y="0"/>
          <a:ext cx="0" cy="0"/>
          <a:chOff x="0" y="0"/>
          <a:chExt cx="0" cy="0"/>
        </a:xfrm>
      </p:grpSpPr>
      <p:pic>
        <p:nvPicPr>
          <p:cNvPr id="212" name="Google Shape;212;g36aa523e412_0_949" title="adam-winger-7fF0iei80AQ-unsplash.jpg"/>
          <p:cNvPicPr preferRelativeResize="0"/>
          <p:nvPr/>
        </p:nvPicPr>
        <p:blipFill rotWithShape="1">
          <a:blip r:embed="rId2">
            <a:alphaModFix/>
          </a:blip>
          <a:srcRect b="17474" l="38533" r="14016" t="16730"/>
          <a:stretch/>
        </p:blipFill>
        <p:spPr>
          <a:xfrm>
            <a:off x="4781173" y="0"/>
            <a:ext cx="4972431" cy="5486403"/>
          </a:xfrm>
          <a:prstGeom prst="rect">
            <a:avLst/>
          </a:prstGeom>
          <a:noFill/>
          <a:ln>
            <a:noFill/>
          </a:ln>
        </p:spPr>
      </p:pic>
      <p:sp>
        <p:nvSpPr>
          <p:cNvPr id="213" name="Google Shape;213;g36aa523e412_0_949"/>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14" name="Google Shape;214;g36aa523e412_0_94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15" name="Google Shape;215;g36aa523e412_0_949"/>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216" name="Google Shape;216;g36aa523e412_0_949"/>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pic>
        <p:nvPicPr>
          <p:cNvPr id="217" name="Google Shape;217;g36aa523e412_0_949"/>
          <p:cNvPicPr preferRelativeResize="0"/>
          <p:nvPr/>
        </p:nvPicPr>
        <p:blipFill rotWithShape="1">
          <a:blip r:embed="rId4">
            <a:alphaModFix/>
          </a:blip>
          <a:srcRect b="0" l="0" r="0" t="0"/>
          <a:stretch/>
        </p:blipFill>
        <p:spPr>
          <a:xfrm>
            <a:off x="0" y="0"/>
            <a:ext cx="9753600" cy="54864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p:cSld name="TITLE_AND_BODY_1_1_1_1">
    <p:spTree>
      <p:nvGrpSpPr>
        <p:cNvPr id="218" name="Shape 218"/>
        <p:cNvGrpSpPr/>
        <p:nvPr/>
      </p:nvGrpSpPr>
      <p:grpSpPr>
        <a:xfrm>
          <a:off x="0" y="0"/>
          <a:ext cx="0" cy="0"/>
          <a:chOff x="0" y="0"/>
          <a:chExt cx="0" cy="0"/>
        </a:xfrm>
      </p:grpSpPr>
      <p:pic>
        <p:nvPicPr>
          <p:cNvPr id="219" name="Google Shape;219;g36aa523e412_0_956"/>
          <p:cNvPicPr preferRelativeResize="0"/>
          <p:nvPr/>
        </p:nvPicPr>
        <p:blipFill rotWithShape="1">
          <a:blip r:embed="rId2">
            <a:alphaModFix/>
          </a:blip>
          <a:srcRect b="26783" l="-3055" r="14481" t="6290"/>
          <a:stretch/>
        </p:blipFill>
        <p:spPr>
          <a:xfrm>
            <a:off x="4389120" y="0"/>
            <a:ext cx="5364481" cy="5486403"/>
          </a:xfrm>
          <a:prstGeom prst="rect">
            <a:avLst/>
          </a:prstGeom>
          <a:noFill/>
          <a:ln>
            <a:noFill/>
          </a:ln>
        </p:spPr>
      </p:pic>
      <p:pic>
        <p:nvPicPr>
          <p:cNvPr id="220" name="Google Shape;220;g36aa523e412_0_956"/>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221" name="Google Shape;221;g36aa523e412_0_956"/>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22" name="Google Shape;222;g36aa523e412_0_95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23" name="Google Shape;223;g36aa523e412_0_956"/>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24" name="Google Shape;224;g36aa523e412_0_956"/>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p:cSld name="TITLE_AND_BODY_1_1_1_1_1">
    <p:spTree>
      <p:nvGrpSpPr>
        <p:cNvPr id="225" name="Shape 225"/>
        <p:cNvGrpSpPr/>
        <p:nvPr/>
      </p:nvGrpSpPr>
      <p:grpSpPr>
        <a:xfrm>
          <a:off x="0" y="0"/>
          <a:ext cx="0" cy="0"/>
          <a:chOff x="0" y="0"/>
          <a:chExt cx="0" cy="0"/>
        </a:xfrm>
      </p:grpSpPr>
      <p:pic>
        <p:nvPicPr>
          <p:cNvPr id="226" name="Google Shape;226;g36aa523e412_0_963"/>
          <p:cNvPicPr preferRelativeResize="0"/>
          <p:nvPr/>
        </p:nvPicPr>
        <p:blipFill rotWithShape="1">
          <a:blip r:embed="rId2">
            <a:alphaModFix/>
          </a:blip>
          <a:srcRect b="15916" l="0" r="0" t="15916"/>
          <a:stretch/>
        </p:blipFill>
        <p:spPr>
          <a:xfrm>
            <a:off x="4389120" y="0"/>
            <a:ext cx="5364481" cy="5486403"/>
          </a:xfrm>
          <a:prstGeom prst="rect">
            <a:avLst/>
          </a:prstGeom>
          <a:noFill/>
          <a:ln>
            <a:noFill/>
          </a:ln>
        </p:spPr>
      </p:pic>
      <p:pic>
        <p:nvPicPr>
          <p:cNvPr id="227" name="Google Shape;227;g36aa523e412_0_963"/>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228" name="Google Shape;228;g36aa523e412_0_963"/>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29" name="Google Shape;229;g36aa523e412_0_96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30" name="Google Shape;230;g36aa523e412_0_963"/>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31" name="Google Shape;231;g36aa523e412_0_963"/>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p:cSld name="TITLE_AND_BODY_1_1_1_1_1_1">
    <p:spTree>
      <p:nvGrpSpPr>
        <p:cNvPr id="232" name="Shape 232"/>
        <p:cNvGrpSpPr/>
        <p:nvPr/>
      </p:nvGrpSpPr>
      <p:grpSpPr>
        <a:xfrm>
          <a:off x="0" y="0"/>
          <a:ext cx="0" cy="0"/>
          <a:chOff x="0" y="0"/>
          <a:chExt cx="0" cy="0"/>
        </a:xfrm>
      </p:grpSpPr>
      <p:pic>
        <p:nvPicPr>
          <p:cNvPr id="233" name="Google Shape;233;g36aa523e412_0_970"/>
          <p:cNvPicPr preferRelativeResize="0"/>
          <p:nvPr/>
        </p:nvPicPr>
        <p:blipFill rotWithShape="1">
          <a:blip r:embed="rId2">
            <a:alphaModFix/>
          </a:blip>
          <a:srcRect b="29514" l="0" r="0" t="2271"/>
          <a:stretch/>
        </p:blipFill>
        <p:spPr>
          <a:xfrm>
            <a:off x="4389120" y="0"/>
            <a:ext cx="5364480" cy="5486403"/>
          </a:xfrm>
          <a:prstGeom prst="rect">
            <a:avLst/>
          </a:prstGeom>
          <a:noFill/>
          <a:ln>
            <a:noFill/>
          </a:ln>
        </p:spPr>
      </p:pic>
      <p:pic>
        <p:nvPicPr>
          <p:cNvPr id="234" name="Google Shape;234;g36aa523e412_0_970"/>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235" name="Google Shape;235;g36aa523e412_0_970"/>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36" name="Google Shape;236;g36aa523e412_0_97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37" name="Google Shape;237;g36aa523e412_0_970"/>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38" name="Google Shape;238;g36aa523e412_0_970"/>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1">
  <p:cSld name="TITLE_AND_BODY_1_1_1_1_1_1_1">
    <p:spTree>
      <p:nvGrpSpPr>
        <p:cNvPr id="239" name="Shape 239"/>
        <p:cNvGrpSpPr/>
        <p:nvPr/>
      </p:nvGrpSpPr>
      <p:grpSpPr>
        <a:xfrm>
          <a:off x="0" y="0"/>
          <a:ext cx="0" cy="0"/>
          <a:chOff x="0" y="0"/>
          <a:chExt cx="0" cy="0"/>
        </a:xfrm>
      </p:grpSpPr>
      <p:pic>
        <p:nvPicPr>
          <p:cNvPr id="240" name="Google Shape;240;g36aa523e412_0_977"/>
          <p:cNvPicPr preferRelativeResize="0"/>
          <p:nvPr/>
        </p:nvPicPr>
        <p:blipFill rotWithShape="1">
          <a:blip r:embed="rId2">
            <a:alphaModFix/>
          </a:blip>
          <a:srcRect b="13470" l="-2540" r="2540" t="13471"/>
          <a:stretch/>
        </p:blipFill>
        <p:spPr>
          <a:xfrm>
            <a:off x="4389120" y="0"/>
            <a:ext cx="5364477" cy="5486403"/>
          </a:xfrm>
          <a:prstGeom prst="rect">
            <a:avLst/>
          </a:prstGeom>
          <a:noFill/>
          <a:ln>
            <a:noFill/>
          </a:ln>
        </p:spPr>
      </p:pic>
      <p:pic>
        <p:nvPicPr>
          <p:cNvPr id="241" name="Google Shape;241;g36aa523e412_0_977"/>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242" name="Google Shape;242;g36aa523e412_0_977"/>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43" name="Google Shape;243;g36aa523e412_0_97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44" name="Google Shape;244;g36aa523e412_0_977"/>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45" name="Google Shape;245;g36aa523e412_0_977"/>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2">
  <p:cSld name="TITLE_AND_BODY_1_1_1_1_1_1_2">
    <p:spTree>
      <p:nvGrpSpPr>
        <p:cNvPr id="246" name="Shape 246"/>
        <p:cNvGrpSpPr/>
        <p:nvPr/>
      </p:nvGrpSpPr>
      <p:grpSpPr>
        <a:xfrm>
          <a:off x="0" y="0"/>
          <a:ext cx="0" cy="0"/>
          <a:chOff x="0" y="0"/>
          <a:chExt cx="0" cy="0"/>
        </a:xfrm>
      </p:grpSpPr>
      <p:pic>
        <p:nvPicPr>
          <p:cNvPr id="247" name="Google Shape;247;g36aa523e412_0_984"/>
          <p:cNvPicPr preferRelativeResize="0"/>
          <p:nvPr/>
        </p:nvPicPr>
        <p:blipFill rotWithShape="1">
          <a:blip r:embed="rId2">
            <a:alphaModFix/>
          </a:blip>
          <a:srcRect b="0" l="9875" r="25192" t="0"/>
          <a:stretch/>
        </p:blipFill>
        <p:spPr>
          <a:xfrm>
            <a:off x="4389120" y="0"/>
            <a:ext cx="5364475" cy="5486400"/>
          </a:xfrm>
          <a:prstGeom prst="rect">
            <a:avLst/>
          </a:prstGeom>
          <a:noFill/>
          <a:ln>
            <a:noFill/>
          </a:ln>
        </p:spPr>
      </p:pic>
      <p:pic>
        <p:nvPicPr>
          <p:cNvPr id="248" name="Google Shape;248;g36aa523e412_0_984"/>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249" name="Google Shape;249;g36aa523e412_0_984"/>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50" name="Google Shape;250;g36aa523e412_0_98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51" name="Google Shape;251;g36aa523e412_0_984"/>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52" name="Google Shape;252;g36aa523e412_0_984"/>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3">
  <p:cSld name="TITLE_AND_BODY_1_1_1_1_1_1_3">
    <p:spTree>
      <p:nvGrpSpPr>
        <p:cNvPr id="253" name="Shape 253"/>
        <p:cNvGrpSpPr/>
        <p:nvPr/>
      </p:nvGrpSpPr>
      <p:grpSpPr>
        <a:xfrm>
          <a:off x="0" y="0"/>
          <a:ext cx="0" cy="0"/>
          <a:chOff x="0" y="0"/>
          <a:chExt cx="0" cy="0"/>
        </a:xfrm>
      </p:grpSpPr>
      <p:pic>
        <p:nvPicPr>
          <p:cNvPr id="254" name="Google Shape;254;g36aa523e412_0_991"/>
          <p:cNvPicPr preferRelativeResize="0"/>
          <p:nvPr/>
        </p:nvPicPr>
        <p:blipFill rotWithShape="1">
          <a:blip r:embed="rId2">
            <a:alphaModFix/>
          </a:blip>
          <a:srcRect b="0" l="0" r="34832" t="0"/>
          <a:stretch/>
        </p:blipFill>
        <p:spPr>
          <a:xfrm>
            <a:off x="4389120" y="0"/>
            <a:ext cx="5364475" cy="5486403"/>
          </a:xfrm>
          <a:prstGeom prst="rect">
            <a:avLst/>
          </a:prstGeom>
          <a:noFill/>
          <a:ln>
            <a:noFill/>
          </a:ln>
        </p:spPr>
      </p:pic>
      <p:pic>
        <p:nvPicPr>
          <p:cNvPr id="255" name="Google Shape;255;g36aa523e412_0_991"/>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256" name="Google Shape;256;g36aa523e412_0_991"/>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57" name="Google Shape;257;g36aa523e412_0_99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58" name="Google Shape;258;g36aa523e412_0_991"/>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59" name="Google Shape;259;g36aa523e412_0_991"/>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4">
  <p:cSld name="TITLE_AND_BODY_1_1_1_1_1_1_4">
    <p:spTree>
      <p:nvGrpSpPr>
        <p:cNvPr id="260" name="Shape 260"/>
        <p:cNvGrpSpPr/>
        <p:nvPr/>
      </p:nvGrpSpPr>
      <p:grpSpPr>
        <a:xfrm>
          <a:off x="0" y="0"/>
          <a:ext cx="0" cy="0"/>
          <a:chOff x="0" y="0"/>
          <a:chExt cx="0" cy="0"/>
        </a:xfrm>
      </p:grpSpPr>
      <p:pic>
        <p:nvPicPr>
          <p:cNvPr id="261" name="Google Shape;261;g36aa523e412_0_998"/>
          <p:cNvPicPr preferRelativeResize="0"/>
          <p:nvPr/>
        </p:nvPicPr>
        <p:blipFill rotWithShape="1">
          <a:blip r:embed="rId2">
            <a:alphaModFix/>
          </a:blip>
          <a:srcRect b="0" l="13717" r="21114" t="0"/>
          <a:stretch/>
        </p:blipFill>
        <p:spPr>
          <a:xfrm>
            <a:off x="4389120" y="0"/>
            <a:ext cx="5364475" cy="5486403"/>
          </a:xfrm>
          <a:prstGeom prst="rect">
            <a:avLst/>
          </a:prstGeom>
          <a:noFill/>
          <a:ln>
            <a:noFill/>
          </a:ln>
        </p:spPr>
      </p:pic>
      <p:pic>
        <p:nvPicPr>
          <p:cNvPr id="262" name="Google Shape;262;g36aa523e412_0_998"/>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263" name="Google Shape;263;g36aa523e412_0_998"/>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64" name="Google Shape;264;g36aa523e412_0_99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65" name="Google Shape;265;g36aa523e412_0_998"/>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66" name="Google Shape;266;g36aa523e412_0_998"/>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4 1">
  <p:cSld name="TITLE_AND_BODY_1_1_1_1_1_1_4_1">
    <p:spTree>
      <p:nvGrpSpPr>
        <p:cNvPr id="267" name="Shape 267"/>
        <p:cNvGrpSpPr/>
        <p:nvPr/>
      </p:nvGrpSpPr>
      <p:grpSpPr>
        <a:xfrm>
          <a:off x="0" y="0"/>
          <a:ext cx="0" cy="0"/>
          <a:chOff x="0" y="0"/>
          <a:chExt cx="0" cy="0"/>
        </a:xfrm>
      </p:grpSpPr>
      <p:pic>
        <p:nvPicPr>
          <p:cNvPr id="268" name="Google Shape;268;g36aa523e412_0_1005"/>
          <p:cNvPicPr preferRelativeResize="0"/>
          <p:nvPr/>
        </p:nvPicPr>
        <p:blipFill rotWithShape="1">
          <a:blip r:embed="rId2">
            <a:alphaModFix/>
          </a:blip>
          <a:srcRect b="0" l="13005" r="22160" t="0"/>
          <a:stretch/>
        </p:blipFill>
        <p:spPr>
          <a:xfrm>
            <a:off x="4389120" y="0"/>
            <a:ext cx="5364475" cy="5486405"/>
          </a:xfrm>
          <a:prstGeom prst="rect">
            <a:avLst/>
          </a:prstGeom>
          <a:noFill/>
          <a:ln>
            <a:noFill/>
          </a:ln>
        </p:spPr>
      </p:pic>
      <p:pic>
        <p:nvPicPr>
          <p:cNvPr id="269" name="Google Shape;269;g36aa523e412_0_1005"/>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270" name="Google Shape;270;g36aa523e412_0_1005"/>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71" name="Google Shape;271;g36aa523e412_0_100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72" name="Google Shape;272;g36aa523e412_0_1005"/>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73" name="Google Shape;273;g36aa523e412_0_1005"/>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7" name="Shape 37"/>
        <p:cNvGrpSpPr/>
        <p:nvPr/>
      </p:nvGrpSpPr>
      <p:grpSpPr>
        <a:xfrm>
          <a:off x="0" y="0"/>
          <a:ext cx="0" cy="0"/>
          <a:chOff x="0" y="0"/>
          <a:chExt cx="0" cy="0"/>
        </a:xfrm>
      </p:grpSpPr>
      <p:sp>
        <p:nvSpPr>
          <p:cNvPr id="38" name="Google Shape;38;p28"/>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4 1 1">
  <p:cSld name="TITLE_AND_BODY_1_1_1_1_1_1_4_1_1">
    <p:spTree>
      <p:nvGrpSpPr>
        <p:cNvPr id="274" name="Shape 274"/>
        <p:cNvGrpSpPr/>
        <p:nvPr/>
      </p:nvGrpSpPr>
      <p:grpSpPr>
        <a:xfrm>
          <a:off x="0" y="0"/>
          <a:ext cx="0" cy="0"/>
          <a:chOff x="0" y="0"/>
          <a:chExt cx="0" cy="0"/>
        </a:xfrm>
      </p:grpSpPr>
      <p:pic>
        <p:nvPicPr>
          <p:cNvPr id="275" name="Google Shape;275;g36aa523e412_0_1012"/>
          <p:cNvPicPr preferRelativeResize="0"/>
          <p:nvPr/>
        </p:nvPicPr>
        <p:blipFill rotWithShape="1">
          <a:blip r:embed="rId2">
            <a:alphaModFix/>
          </a:blip>
          <a:srcRect b="0" l="17412" r="17418" t="0"/>
          <a:stretch/>
        </p:blipFill>
        <p:spPr>
          <a:xfrm>
            <a:off x="4389120" y="0"/>
            <a:ext cx="5364475" cy="5486406"/>
          </a:xfrm>
          <a:prstGeom prst="rect">
            <a:avLst/>
          </a:prstGeom>
          <a:noFill/>
          <a:ln>
            <a:noFill/>
          </a:ln>
        </p:spPr>
      </p:pic>
      <p:pic>
        <p:nvPicPr>
          <p:cNvPr id="276" name="Google Shape;276;g36aa523e412_0_1012"/>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277" name="Google Shape;277;g36aa523e412_0_1012"/>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78" name="Google Shape;278;g36aa523e412_0_101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79" name="Google Shape;279;g36aa523e412_0_1012"/>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80" name="Google Shape;280;g36aa523e412_0_1012"/>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1" name="Shape 281"/>
        <p:cNvGrpSpPr/>
        <p:nvPr/>
      </p:nvGrpSpPr>
      <p:grpSpPr>
        <a:xfrm>
          <a:off x="0" y="0"/>
          <a:ext cx="0" cy="0"/>
          <a:chOff x="0" y="0"/>
          <a:chExt cx="0" cy="0"/>
        </a:xfrm>
      </p:grpSpPr>
      <p:pic>
        <p:nvPicPr>
          <p:cNvPr id="282" name="Google Shape;282;g36aa523e412_0_1025"/>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283" name="Google Shape;283;g36aa523e412_0_1025"/>
          <p:cNvSpPr txBox="1"/>
          <p:nvPr>
            <p:ph type="title"/>
          </p:nvPr>
        </p:nvSpPr>
        <p:spPr>
          <a:xfrm>
            <a:off x="1161547" y="963840"/>
            <a:ext cx="8259600" cy="22983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84" name="Google Shape;284;g36aa523e412_0_102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85" name="Google Shape;285;g36aa523e412_0_1025"/>
          <p:cNvSpPr txBox="1"/>
          <p:nvPr>
            <p:ph idx="1" type="subTitle"/>
          </p:nvPr>
        </p:nvSpPr>
        <p:spPr>
          <a:xfrm>
            <a:off x="1128587" y="3344560"/>
            <a:ext cx="83283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rgbClr val="D0724A"/>
              </a:buClr>
              <a:buSzPts val="2200"/>
              <a:buNone/>
              <a:defRPr sz="2200">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286" name="Google Shape;286;g36aa523e412_0_1025"/>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1 1">
  <p:cSld name="TITLE_ONLY_1_1_1">
    <p:spTree>
      <p:nvGrpSpPr>
        <p:cNvPr id="287" name="Shape 287"/>
        <p:cNvGrpSpPr/>
        <p:nvPr/>
      </p:nvGrpSpPr>
      <p:grpSpPr>
        <a:xfrm>
          <a:off x="0" y="0"/>
          <a:ext cx="0" cy="0"/>
          <a:chOff x="0" y="0"/>
          <a:chExt cx="0" cy="0"/>
        </a:xfrm>
      </p:grpSpPr>
      <p:pic>
        <p:nvPicPr>
          <p:cNvPr id="288" name="Google Shape;288;g36aa523e412_0_1037"/>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289" name="Google Shape;289;g36aa523e412_0_1037"/>
          <p:cNvSpPr txBox="1"/>
          <p:nvPr>
            <p:ph type="title"/>
          </p:nvPr>
        </p:nvSpPr>
        <p:spPr>
          <a:xfrm>
            <a:off x="1161547" y="963840"/>
            <a:ext cx="8259600" cy="2298300"/>
          </a:xfrm>
          <a:prstGeom prst="rect">
            <a:avLst/>
          </a:prstGeom>
          <a:noFill/>
          <a:ln>
            <a:noFill/>
          </a:ln>
        </p:spPr>
        <p:txBody>
          <a:bodyPr anchorCtr="0" anchor="b" bIns="97525" lIns="97525" spcFirstLastPara="1" rIns="97525" wrap="square" tIns="975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90" name="Google Shape;290;g36aa523e412_0_1037"/>
          <p:cNvSpPr txBox="1"/>
          <p:nvPr>
            <p:ph idx="1" type="subTitle"/>
          </p:nvPr>
        </p:nvSpPr>
        <p:spPr>
          <a:xfrm>
            <a:off x="1128587" y="3344560"/>
            <a:ext cx="83283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rgbClr val="D0724A"/>
              </a:buClr>
              <a:buSzPts val="2200"/>
              <a:buNone/>
              <a:defRPr sz="2200">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291" name="Google Shape;291;g36aa523e412_0_1037"/>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292" name="Google Shape;292;g36aa523e412_0_103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bg>
      <p:bgPr>
        <a:solidFill>
          <a:srgbClr val="ED9073"/>
        </a:solidFill>
      </p:bgPr>
    </p:bg>
    <p:spTree>
      <p:nvGrpSpPr>
        <p:cNvPr id="293" name="Shape 293"/>
        <p:cNvGrpSpPr/>
        <p:nvPr/>
      </p:nvGrpSpPr>
      <p:grpSpPr>
        <a:xfrm>
          <a:off x="0" y="0"/>
          <a:ext cx="0" cy="0"/>
          <a:chOff x="0" y="0"/>
          <a:chExt cx="0" cy="0"/>
        </a:xfrm>
      </p:grpSpPr>
      <p:sp>
        <p:nvSpPr>
          <p:cNvPr id="294" name="Google Shape;294;g36aa523e412_0_1043"/>
          <p:cNvSpPr txBox="1"/>
          <p:nvPr>
            <p:ph type="title"/>
          </p:nvPr>
        </p:nvSpPr>
        <p:spPr>
          <a:xfrm>
            <a:off x="353360" y="840269"/>
            <a:ext cx="9043800" cy="27225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95" name="Google Shape;295;g36aa523e412_0_104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96" name="Google Shape;296;g36aa523e412_0_1043"/>
          <p:cNvSpPr txBox="1"/>
          <p:nvPr>
            <p:ph idx="1" type="subTitle"/>
          </p:nvPr>
        </p:nvSpPr>
        <p:spPr>
          <a:xfrm>
            <a:off x="317280" y="3645240"/>
            <a:ext cx="91191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SzPts val="2200"/>
              <a:buNone/>
              <a:defRPr sz="2200"/>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297" name="Google Shape;297;g36aa523e412_0_1043"/>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1">
  <p:cSld name="TITLE_ONLY_2_1">
    <p:bg>
      <p:bgPr>
        <a:solidFill>
          <a:srgbClr val="D0724A"/>
        </a:solidFill>
      </p:bgPr>
    </p:bg>
    <p:spTree>
      <p:nvGrpSpPr>
        <p:cNvPr id="298" name="Shape 298"/>
        <p:cNvGrpSpPr/>
        <p:nvPr/>
      </p:nvGrpSpPr>
      <p:grpSpPr>
        <a:xfrm>
          <a:off x="0" y="0"/>
          <a:ext cx="0" cy="0"/>
          <a:chOff x="0" y="0"/>
          <a:chExt cx="0" cy="0"/>
        </a:xfrm>
      </p:grpSpPr>
      <p:sp>
        <p:nvSpPr>
          <p:cNvPr id="299" name="Google Shape;299;g36aa523e412_0_1048"/>
          <p:cNvSpPr txBox="1"/>
          <p:nvPr>
            <p:ph type="title"/>
          </p:nvPr>
        </p:nvSpPr>
        <p:spPr>
          <a:xfrm>
            <a:off x="353360" y="840269"/>
            <a:ext cx="9043800" cy="27225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00" name="Google Shape;300;g36aa523e412_0_104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01" name="Google Shape;301;g36aa523e412_0_1048"/>
          <p:cNvSpPr txBox="1"/>
          <p:nvPr>
            <p:ph idx="1" type="subTitle"/>
          </p:nvPr>
        </p:nvSpPr>
        <p:spPr>
          <a:xfrm>
            <a:off x="317280" y="3645240"/>
            <a:ext cx="91191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chemeClr val="lt1"/>
              </a:buClr>
              <a:buSzPts val="2200"/>
              <a:buNone/>
              <a:defRPr sz="2200">
                <a:solidFill>
                  <a:schemeClr val="lt1"/>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302" name="Google Shape;302;g36aa523e412_0_1048"/>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1 1">
  <p:cSld name="TITLE_ONLY_2_1_1">
    <p:bg>
      <p:bgPr>
        <a:solidFill>
          <a:srgbClr val="00AEEF"/>
        </a:solidFill>
      </p:bgPr>
    </p:bg>
    <p:spTree>
      <p:nvGrpSpPr>
        <p:cNvPr id="303" name="Shape 303"/>
        <p:cNvGrpSpPr/>
        <p:nvPr/>
      </p:nvGrpSpPr>
      <p:grpSpPr>
        <a:xfrm>
          <a:off x="0" y="0"/>
          <a:ext cx="0" cy="0"/>
          <a:chOff x="0" y="0"/>
          <a:chExt cx="0" cy="0"/>
        </a:xfrm>
      </p:grpSpPr>
      <p:sp>
        <p:nvSpPr>
          <p:cNvPr id="304" name="Google Shape;304;g36aa523e412_0_1053"/>
          <p:cNvSpPr txBox="1"/>
          <p:nvPr>
            <p:ph type="title"/>
          </p:nvPr>
        </p:nvSpPr>
        <p:spPr>
          <a:xfrm>
            <a:off x="353360" y="840269"/>
            <a:ext cx="9043800" cy="27225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05" name="Google Shape;305;g36aa523e412_0_105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06" name="Google Shape;306;g36aa523e412_0_1053"/>
          <p:cNvSpPr txBox="1"/>
          <p:nvPr>
            <p:ph idx="1" type="subTitle"/>
          </p:nvPr>
        </p:nvSpPr>
        <p:spPr>
          <a:xfrm>
            <a:off x="317280" y="3645240"/>
            <a:ext cx="91191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SzPts val="2200"/>
              <a:buNone/>
              <a:defRPr sz="2200"/>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307" name="Google Shape;307;g36aa523e412_0_1053"/>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1 1 1">
  <p:cSld name="TITLE_ONLY_2_1_1_1">
    <p:bg>
      <p:bgPr>
        <a:solidFill>
          <a:srgbClr val="FCF8F1"/>
        </a:solidFill>
      </p:bgPr>
    </p:bg>
    <p:spTree>
      <p:nvGrpSpPr>
        <p:cNvPr id="308" name="Shape 308"/>
        <p:cNvGrpSpPr/>
        <p:nvPr/>
      </p:nvGrpSpPr>
      <p:grpSpPr>
        <a:xfrm>
          <a:off x="0" y="0"/>
          <a:ext cx="0" cy="0"/>
          <a:chOff x="0" y="0"/>
          <a:chExt cx="0" cy="0"/>
        </a:xfrm>
      </p:grpSpPr>
      <p:sp>
        <p:nvSpPr>
          <p:cNvPr id="309" name="Google Shape;309;g36aa523e412_0_1058"/>
          <p:cNvSpPr txBox="1"/>
          <p:nvPr>
            <p:ph type="title"/>
          </p:nvPr>
        </p:nvSpPr>
        <p:spPr>
          <a:xfrm>
            <a:off x="353360" y="840269"/>
            <a:ext cx="9043800" cy="2722500"/>
          </a:xfrm>
          <a:prstGeom prst="rect">
            <a:avLst/>
          </a:prstGeom>
          <a:noFill/>
          <a:ln>
            <a:noFill/>
          </a:ln>
        </p:spPr>
        <p:txBody>
          <a:bodyPr anchorCtr="0" anchor="b" bIns="97525" lIns="97525" spcFirstLastPara="1" rIns="97525" wrap="square" tIns="97525">
            <a:noAutofit/>
          </a:bodyPr>
          <a:lstStyle>
            <a:lvl1pPr lvl="0" algn="l">
              <a:lnSpc>
                <a:spcPct val="100000"/>
              </a:lnSpc>
              <a:spcBef>
                <a:spcPts val="0"/>
              </a:spcBef>
              <a:spcAft>
                <a:spcPts val="0"/>
              </a:spcAft>
              <a:buSzPts val="3800"/>
              <a:buNone/>
              <a:defRPr b="1" sz="3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10" name="Google Shape;310;g36aa523e412_0_105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11" name="Google Shape;311;g36aa523e412_0_1058"/>
          <p:cNvSpPr txBox="1"/>
          <p:nvPr>
            <p:ph idx="1" type="subTitle"/>
          </p:nvPr>
        </p:nvSpPr>
        <p:spPr>
          <a:xfrm>
            <a:off x="317280" y="3645240"/>
            <a:ext cx="91191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rgbClr val="D0724A"/>
              </a:buClr>
              <a:buSzPts val="2200"/>
              <a:buNone/>
              <a:defRPr sz="2200">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312" name="Google Shape;312;g36aa523e412_0_1058"/>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3" name="Shape 313"/>
        <p:cNvGrpSpPr/>
        <p:nvPr/>
      </p:nvGrpSpPr>
      <p:grpSpPr>
        <a:xfrm>
          <a:off x="0" y="0"/>
          <a:ext cx="0" cy="0"/>
          <a:chOff x="0" y="0"/>
          <a:chExt cx="0" cy="0"/>
        </a:xfrm>
      </p:grpSpPr>
      <p:sp>
        <p:nvSpPr>
          <p:cNvPr id="314" name="Google Shape;314;g36aa523e412_0_1063"/>
          <p:cNvSpPr txBox="1"/>
          <p:nvPr>
            <p:ph type="title"/>
          </p:nvPr>
        </p:nvSpPr>
        <p:spPr>
          <a:xfrm>
            <a:off x="332480" y="592640"/>
            <a:ext cx="2995200" cy="8061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2600"/>
              <a:buFont typeface="Solway"/>
              <a:buNone/>
              <a:defRPr b="1" sz="2600">
                <a:latin typeface="Solway"/>
                <a:ea typeface="Solway"/>
                <a:cs typeface="Solway"/>
                <a:sym typeface="Solway"/>
              </a:defRPr>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315" name="Google Shape;315;g36aa523e412_0_1063"/>
          <p:cNvSpPr txBox="1"/>
          <p:nvPr>
            <p:ph idx="1" type="body"/>
          </p:nvPr>
        </p:nvSpPr>
        <p:spPr>
          <a:xfrm>
            <a:off x="332480" y="1482240"/>
            <a:ext cx="2995200" cy="3391500"/>
          </a:xfrm>
          <a:prstGeom prst="rect">
            <a:avLst/>
          </a:prstGeom>
          <a:noFill/>
          <a:ln>
            <a:noFill/>
          </a:ln>
        </p:spPr>
        <p:txBody>
          <a:bodyPr anchorCtr="0" anchor="t" bIns="97525" lIns="97525" spcFirstLastPara="1" rIns="97525" wrap="square" tIns="97525">
            <a:normAutofit/>
          </a:bodyPr>
          <a:lstStyle>
            <a:lvl1pPr indent="-311150" lvl="0" marL="457200" algn="l">
              <a:lnSpc>
                <a:spcPct val="115000"/>
              </a:lnSpc>
              <a:spcBef>
                <a:spcPts val="0"/>
              </a:spcBef>
              <a:spcAft>
                <a:spcPts val="0"/>
              </a:spcAft>
              <a:buClr>
                <a:srgbClr val="00AEEF"/>
              </a:buClr>
              <a:buSzPts val="1300"/>
              <a:buChar char="●"/>
              <a:defRPr sz="1300"/>
            </a:lvl1pPr>
            <a:lvl2pPr indent="-311150" lvl="1" marL="914400" algn="l">
              <a:lnSpc>
                <a:spcPct val="115000"/>
              </a:lnSpc>
              <a:spcBef>
                <a:spcPts val="0"/>
              </a:spcBef>
              <a:spcAft>
                <a:spcPts val="0"/>
              </a:spcAft>
              <a:buClr>
                <a:srgbClr val="00AEEF"/>
              </a:buClr>
              <a:buSzPts val="1300"/>
              <a:buChar char="○"/>
              <a:defRPr sz="1300"/>
            </a:lvl2pPr>
            <a:lvl3pPr indent="-311150" lvl="2" marL="1371600" algn="l">
              <a:lnSpc>
                <a:spcPct val="115000"/>
              </a:lnSpc>
              <a:spcBef>
                <a:spcPts val="0"/>
              </a:spcBef>
              <a:spcAft>
                <a:spcPts val="0"/>
              </a:spcAft>
              <a:buClr>
                <a:srgbClr val="00AEEF"/>
              </a:buClr>
              <a:buSzPts val="1300"/>
              <a:buChar char="■"/>
              <a:defRPr sz="1300"/>
            </a:lvl3pPr>
            <a:lvl4pPr indent="-311150" lvl="3" marL="1828800" algn="l">
              <a:lnSpc>
                <a:spcPct val="115000"/>
              </a:lnSpc>
              <a:spcBef>
                <a:spcPts val="0"/>
              </a:spcBef>
              <a:spcAft>
                <a:spcPts val="0"/>
              </a:spcAft>
              <a:buClr>
                <a:srgbClr val="00AEEF"/>
              </a:buClr>
              <a:buSzPts val="1300"/>
              <a:buChar char="●"/>
              <a:defRPr sz="1300"/>
            </a:lvl4pPr>
            <a:lvl5pPr indent="-311150" lvl="4" marL="2286000" algn="l">
              <a:lnSpc>
                <a:spcPct val="115000"/>
              </a:lnSpc>
              <a:spcBef>
                <a:spcPts val="0"/>
              </a:spcBef>
              <a:spcAft>
                <a:spcPts val="0"/>
              </a:spcAft>
              <a:buSzPts val="1300"/>
              <a:buChar char="○"/>
              <a:defRPr sz="1300"/>
            </a:lvl5pPr>
            <a:lvl6pPr indent="-311150" lvl="5" marL="2743200" algn="l">
              <a:lnSpc>
                <a:spcPct val="115000"/>
              </a:lnSpc>
              <a:spcBef>
                <a:spcPts val="0"/>
              </a:spcBef>
              <a:spcAft>
                <a:spcPts val="0"/>
              </a:spcAft>
              <a:buSzPts val="1300"/>
              <a:buChar char="■"/>
              <a:defRPr sz="1300"/>
            </a:lvl6pPr>
            <a:lvl7pPr indent="-311150" lvl="6" marL="3200400" algn="l">
              <a:lnSpc>
                <a:spcPct val="115000"/>
              </a:lnSpc>
              <a:spcBef>
                <a:spcPts val="0"/>
              </a:spcBef>
              <a:spcAft>
                <a:spcPts val="0"/>
              </a:spcAft>
              <a:buSzPts val="1300"/>
              <a:buChar char="●"/>
              <a:defRPr sz="1300"/>
            </a:lvl7pPr>
            <a:lvl8pPr indent="-311150" lvl="7" marL="3657600" algn="l">
              <a:lnSpc>
                <a:spcPct val="115000"/>
              </a:lnSpc>
              <a:spcBef>
                <a:spcPts val="0"/>
              </a:spcBef>
              <a:spcAft>
                <a:spcPts val="0"/>
              </a:spcAft>
              <a:buSzPts val="1300"/>
              <a:buChar char="○"/>
              <a:defRPr sz="1300"/>
            </a:lvl8pPr>
            <a:lvl9pPr indent="-311150" lvl="8" marL="4114800" algn="l">
              <a:lnSpc>
                <a:spcPct val="115000"/>
              </a:lnSpc>
              <a:spcBef>
                <a:spcPts val="0"/>
              </a:spcBef>
              <a:spcAft>
                <a:spcPts val="0"/>
              </a:spcAft>
              <a:buSzPts val="1300"/>
              <a:buChar char="■"/>
              <a:defRPr sz="1300"/>
            </a:lvl9pPr>
          </a:lstStyle>
          <a:p/>
        </p:txBody>
      </p:sp>
      <p:sp>
        <p:nvSpPr>
          <p:cNvPr id="316" name="Google Shape;316;g36aa523e412_0_106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17" name="Google Shape;317;g36aa523e412_0_1063"/>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18" name="Shape 318"/>
        <p:cNvGrpSpPr/>
        <p:nvPr/>
      </p:nvGrpSpPr>
      <p:grpSpPr>
        <a:xfrm>
          <a:off x="0" y="0"/>
          <a:ext cx="0" cy="0"/>
          <a:chOff x="0" y="0"/>
          <a:chExt cx="0" cy="0"/>
        </a:xfrm>
      </p:grpSpPr>
      <p:sp>
        <p:nvSpPr>
          <p:cNvPr id="319" name="Google Shape;319;g36aa523e412_0_1068"/>
          <p:cNvSpPr txBox="1"/>
          <p:nvPr>
            <p:ph type="title"/>
          </p:nvPr>
        </p:nvSpPr>
        <p:spPr>
          <a:xfrm>
            <a:off x="522933" y="480160"/>
            <a:ext cx="6792300" cy="4363500"/>
          </a:xfrm>
          <a:prstGeom prst="rect">
            <a:avLst/>
          </a:prstGeom>
          <a:noFill/>
          <a:ln>
            <a:noFill/>
          </a:ln>
        </p:spPr>
        <p:txBody>
          <a:bodyPr anchorCtr="0" anchor="ctr" bIns="97525" lIns="97525" spcFirstLastPara="1" rIns="97525" wrap="square" tIns="97525">
            <a:normAutofit/>
          </a:bodyPr>
          <a:lstStyle>
            <a:lvl1pPr lvl="0" algn="l">
              <a:lnSpc>
                <a:spcPct val="100000"/>
              </a:lnSpc>
              <a:spcBef>
                <a:spcPts val="0"/>
              </a:spcBef>
              <a:spcAft>
                <a:spcPts val="0"/>
              </a:spcAft>
              <a:buSzPts val="5100"/>
              <a:buNone/>
              <a:defRPr sz="5100"/>
            </a:lvl1pPr>
            <a:lvl2pPr lvl="1" algn="l">
              <a:lnSpc>
                <a:spcPct val="100000"/>
              </a:lnSpc>
              <a:spcBef>
                <a:spcPts val="0"/>
              </a:spcBef>
              <a:spcAft>
                <a:spcPts val="0"/>
              </a:spcAft>
              <a:buSzPts val="5100"/>
              <a:buNone/>
              <a:defRPr sz="5100"/>
            </a:lvl2pPr>
            <a:lvl3pPr lvl="2" algn="l">
              <a:lnSpc>
                <a:spcPct val="100000"/>
              </a:lnSpc>
              <a:spcBef>
                <a:spcPts val="0"/>
              </a:spcBef>
              <a:spcAft>
                <a:spcPts val="0"/>
              </a:spcAft>
              <a:buSzPts val="5100"/>
              <a:buNone/>
              <a:defRPr sz="5100"/>
            </a:lvl3pPr>
            <a:lvl4pPr lvl="3" algn="l">
              <a:lnSpc>
                <a:spcPct val="100000"/>
              </a:lnSpc>
              <a:spcBef>
                <a:spcPts val="0"/>
              </a:spcBef>
              <a:spcAft>
                <a:spcPts val="0"/>
              </a:spcAft>
              <a:buSzPts val="5100"/>
              <a:buNone/>
              <a:defRPr sz="5100"/>
            </a:lvl4pPr>
            <a:lvl5pPr lvl="4" algn="l">
              <a:lnSpc>
                <a:spcPct val="100000"/>
              </a:lnSpc>
              <a:spcBef>
                <a:spcPts val="0"/>
              </a:spcBef>
              <a:spcAft>
                <a:spcPts val="0"/>
              </a:spcAft>
              <a:buSzPts val="5100"/>
              <a:buNone/>
              <a:defRPr sz="5100"/>
            </a:lvl5pPr>
            <a:lvl6pPr lvl="5" algn="l">
              <a:lnSpc>
                <a:spcPct val="100000"/>
              </a:lnSpc>
              <a:spcBef>
                <a:spcPts val="0"/>
              </a:spcBef>
              <a:spcAft>
                <a:spcPts val="0"/>
              </a:spcAft>
              <a:buSzPts val="5100"/>
              <a:buNone/>
              <a:defRPr sz="5100"/>
            </a:lvl6pPr>
            <a:lvl7pPr lvl="6" algn="l">
              <a:lnSpc>
                <a:spcPct val="100000"/>
              </a:lnSpc>
              <a:spcBef>
                <a:spcPts val="0"/>
              </a:spcBef>
              <a:spcAft>
                <a:spcPts val="0"/>
              </a:spcAft>
              <a:buSzPts val="5100"/>
              <a:buNone/>
              <a:defRPr sz="5100"/>
            </a:lvl7pPr>
            <a:lvl8pPr lvl="7" algn="l">
              <a:lnSpc>
                <a:spcPct val="100000"/>
              </a:lnSpc>
              <a:spcBef>
                <a:spcPts val="0"/>
              </a:spcBef>
              <a:spcAft>
                <a:spcPts val="0"/>
              </a:spcAft>
              <a:buSzPts val="5100"/>
              <a:buNone/>
              <a:defRPr sz="5100"/>
            </a:lvl8pPr>
            <a:lvl9pPr lvl="8" algn="l">
              <a:lnSpc>
                <a:spcPct val="100000"/>
              </a:lnSpc>
              <a:spcBef>
                <a:spcPts val="0"/>
              </a:spcBef>
              <a:spcAft>
                <a:spcPts val="0"/>
              </a:spcAft>
              <a:buSzPts val="5100"/>
              <a:buNone/>
              <a:defRPr sz="5100"/>
            </a:lvl9pPr>
          </a:lstStyle>
          <a:p/>
        </p:txBody>
      </p:sp>
      <p:sp>
        <p:nvSpPr>
          <p:cNvPr id="320" name="Google Shape;320;g36aa523e412_0_106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21" name="Google Shape;321;g36aa523e412_0_1068"/>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1">
  <p:cSld name="MAIN_POINT_1_1">
    <p:bg>
      <p:bgPr>
        <a:solidFill>
          <a:srgbClr val="00AEEF"/>
        </a:solidFill>
      </p:bgPr>
    </p:bg>
    <p:spTree>
      <p:nvGrpSpPr>
        <p:cNvPr id="322" name="Shape 322"/>
        <p:cNvGrpSpPr/>
        <p:nvPr/>
      </p:nvGrpSpPr>
      <p:grpSpPr>
        <a:xfrm>
          <a:off x="0" y="0"/>
          <a:ext cx="0" cy="0"/>
          <a:chOff x="0" y="0"/>
          <a:chExt cx="0" cy="0"/>
        </a:xfrm>
      </p:grpSpPr>
      <p:sp>
        <p:nvSpPr>
          <p:cNvPr id="323" name="Google Shape;323;g36aa523e412_0_1076"/>
          <p:cNvSpPr txBox="1"/>
          <p:nvPr>
            <p:ph type="title"/>
          </p:nvPr>
        </p:nvSpPr>
        <p:spPr>
          <a:xfrm>
            <a:off x="522933" y="480160"/>
            <a:ext cx="6792300" cy="4363500"/>
          </a:xfrm>
          <a:prstGeom prst="rect">
            <a:avLst/>
          </a:prstGeom>
          <a:noFill/>
          <a:ln>
            <a:noFill/>
          </a:ln>
        </p:spPr>
        <p:txBody>
          <a:bodyPr anchorCtr="0" anchor="ctr" bIns="97525" lIns="97525" spcFirstLastPara="1" rIns="97525" wrap="square" tIns="97525">
            <a:normAutofit/>
          </a:bodyPr>
          <a:lstStyle>
            <a:lvl1pPr lvl="0" algn="l">
              <a:lnSpc>
                <a:spcPct val="100000"/>
              </a:lnSpc>
              <a:spcBef>
                <a:spcPts val="0"/>
              </a:spcBef>
              <a:spcAft>
                <a:spcPts val="0"/>
              </a:spcAft>
              <a:buSzPts val="5100"/>
              <a:buNone/>
              <a:defRPr sz="5100"/>
            </a:lvl1pPr>
            <a:lvl2pPr lvl="1" algn="l">
              <a:lnSpc>
                <a:spcPct val="100000"/>
              </a:lnSpc>
              <a:spcBef>
                <a:spcPts val="0"/>
              </a:spcBef>
              <a:spcAft>
                <a:spcPts val="0"/>
              </a:spcAft>
              <a:buSzPts val="5100"/>
              <a:buNone/>
              <a:defRPr sz="5100"/>
            </a:lvl2pPr>
            <a:lvl3pPr lvl="2" algn="l">
              <a:lnSpc>
                <a:spcPct val="100000"/>
              </a:lnSpc>
              <a:spcBef>
                <a:spcPts val="0"/>
              </a:spcBef>
              <a:spcAft>
                <a:spcPts val="0"/>
              </a:spcAft>
              <a:buSzPts val="5100"/>
              <a:buNone/>
              <a:defRPr sz="5100"/>
            </a:lvl3pPr>
            <a:lvl4pPr lvl="3" algn="l">
              <a:lnSpc>
                <a:spcPct val="100000"/>
              </a:lnSpc>
              <a:spcBef>
                <a:spcPts val="0"/>
              </a:spcBef>
              <a:spcAft>
                <a:spcPts val="0"/>
              </a:spcAft>
              <a:buSzPts val="5100"/>
              <a:buNone/>
              <a:defRPr sz="5100"/>
            </a:lvl4pPr>
            <a:lvl5pPr lvl="4" algn="l">
              <a:lnSpc>
                <a:spcPct val="100000"/>
              </a:lnSpc>
              <a:spcBef>
                <a:spcPts val="0"/>
              </a:spcBef>
              <a:spcAft>
                <a:spcPts val="0"/>
              </a:spcAft>
              <a:buSzPts val="5100"/>
              <a:buNone/>
              <a:defRPr sz="5100"/>
            </a:lvl5pPr>
            <a:lvl6pPr lvl="5" algn="l">
              <a:lnSpc>
                <a:spcPct val="100000"/>
              </a:lnSpc>
              <a:spcBef>
                <a:spcPts val="0"/>
              </a:spcBef>
              <a:spcAft>
                <a:spcPts val="0"/>
              </a:spcAft>
              <a:buSzPts val="5100"/>
              <a:buNone/>
              <a:defRPr sz="5100"/>
            </a:lvl6pPr>
            <a:lvl7pPr lvl="6" algn="l">
              <a:lnSpc>
                <a:spcPct val="100000"/>
              </a:lnSpc>
              <a:spcBef>
                <a:spcPts val="0"/>
              </a:spcBef>
              <a:spcAft>
                <a:spcPts val="0"/>
              </a:spcAft>
              <a:buSzPts val="5100"/>
              <a:buNone/>
              <a:defRPr sz="5100"/>
            </a:lvl7pPr>
            <a:lvl8pPr lvl="7" algn="l">
              <a:lnSpc>
                <a:spcPct val="100000"/>
              </a:lnSpc>
              <a:spcBef>
                <a:spcPts val="0"/>
              </a:spcBef>
              <a:spcAft>
                <a:spcPts val="0"/>
              </a:spcAft>
              <a:buSzPts val="5100"/>
              <a:buNone/>
              <a:defRPr sz="5100"/>
            </a:lvl8pPr>
            <a:lvl9pPr lvl="8" algn="l">
              <a:lnSpc>
                <a:spcPct val="100000"/>
              </a:lnSpc>
              <a:spcBef>
                <a:spcPts val="0"/>
              </a:spcBef>
              <a:spcAft>
                <a:spcPts val="0"/>
              </a:spcAft>
              <a:buSzPts val="5100"/>
              <a:buNone/>
              <a:defRPr sz="5100"/>
            </a:lvl9pPr>
          </a:lstStyle>
          <a:p/>
        </p:txBody>
      </p:sp>
      <p:sp>
        <p:nvSpPr>
          <p:cNvPr id="324" name="Google Shape;324;g36aa523e412_0_107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25" name="Google Shape;325;g36aa523e412_0_1076"/>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VA 2023" type="title">
  <p:cSld name="TITLE">
    <p:bg>
      <p:bgPr>
        <a:solidFill>
          <a:srgbClr val="FCF8F1"/>
        </a:solidFill>
      </p:bgPr>
    </p:bg>
    <p:spTree>
      <p:nvGrpSpPr>
        <p:cNvPr id="43" name="Shape 43"/>
        <p:cNvGrpSpPr/>
        <p:nvPr/>
      </p:nvGrpSpPr>
      <p:grpSpPr>
        <a:xfrm>
          <a:off x="0" y="0"/>
          <a:ext cx="0" cy="0"/>
          <a:chOff x="0" y="0"/>
          <a:chExt cx="0" cy="0"/>
        </a:xfrm>
      </p:grpSpPr>
      <p:pic>
        <p:nvPicPr>
          <p:cNvPr id="44" name="Google Shape;44;g36aa523e412_0_800"/>
          <p:cNvPicPr preferRelativeResize="0"/>
          <p:nvPr/>
        </p:nvPicPr>
        <p:blipFill rotWithShape="1">
          <a:blip r:embed="rId2">
            <a:alphaModFix/>
          </a:blip>
          <a:srcRect b="0" l="0" r="0" t="0"/>
          <a:stretch/>
        </p:blipFill>
        <p:spPr>
          <a:xfrm>
            <a:off x="-4" y="0"/>
            <a:ext cx="9753605" cy="5486370"/>
          </a:xfrm>
          <a:prstGeom prst="rect">
            <a:avLst/>
          </a:prstGeom>
          <a:noFill/>
          <a:ln>
            <a:noFill/>
          </a:ln>
        </p:spPr>
      </p:pic>
      <p:sp>
        <p:nvSpPr>
          <p:cNvPr id="45" name="Google Shape;45;g36aa523e412_0_800"/>
          <p:cNvSpPr txBox="1"/>
          <p:nvPr>
            <p:ph type="ctrTitle"/>
          </p:nvPr>
        </p:nvSpPr>
        <p:spPr>
          <a:xfrm>
            <a:off x="332483" y="1354400"/>
            <a:ext cx="4684500" cy="2189400"/>
          </a:xfrm>
          <a:prstGeom prst="rect">
            <a:avLst/>
          </a:prstGeom>
          <a:noFill/>
          <a:ln>
            <a:noFill/>
          </a:ln>
        </p:spPr>
        <p:txBody>
          <a:bodyPr anchorCtr="0" anchor="b" bIns="97525" lIns="97525" spcFirstLastPara="1" rIns="97525" wrap="square" tIns="97525">
            <a:noAutofit/>
          </a:bodyPr>
          <a:lstStyle>
            <a:lvl1pPr lvl="0" algn="l">
              <a:lnSpc>
                <a:spcPct val="100000"/>
              </a:lnSpc>
              <a:spcBef>
                <a:spcPts val="0"/>
              </a:spcBef>
              <a:spcAft>
                <a:spcPts val="0"/>
              </a:spcAft>
              <a:buSzPts val="4800"/>
              <a:buFont typeface="Lato"/>
              <a:buNone/>
              <a:defRPr sz="4800">
                <a:latin typeface="Lato"/>
                <a:ea typeface="Lato"/>
                <a:cs typeface="Lato"/>
                <a:sym typeface="Lato"/>
              </a:defRPr>
            </a:lvl1pPr>
            <a:lvl2pPr lvl="1" algn="ctr">
              <a:lnSpc>
                <a:spcPct val="100000"/>
              </a:lnSpc>
              <a:spcBef>
                <a:spcPts val="0"/>
              </a:spcBef>
              <a:spcAft>
                <a:spcPts val="0"/>
              </a:spcAft>
              <a:buSzPts val="5500"/>
              <a:buNone/>
              <a:defRPr sz="5500"/>
            </a:lvl2pPr>
            <a:lvl3pPr lvl="2" algn="ctr">
              <a:lnSpc>
                <a:spcPct val="100000"/>
              </a:lnSpc>
              <a:spcBef>
                <a:spcPts val="0"/>
              </a:spcBef>
              <a:spcAft>
                <a:spcPts val="0"/>
              </a:spcAft>
              <a:buSzPts val="5500"/>
              <a:buNone/>
              <a:defRPr sz="5500"/>
            </a:lvl3pPr>
            <a:lvl4pPr lvl="3" algn="ctr">
              <a:lnSpc>
                <a:spcPct val="100000"/>
              </a:lnSpc>
              <a:spcBef>
                <a:spcPts val="0"/>
              </a:spcBef>
              <a:spcAft>
                <a:spcPts val="0"/>
              </a:spcAft>
              <a:buSzPts val="5500"/>
              <a:buNone/>
              <a:defRPr sz="5500"/>
            </a:lvl4pPr>
            <a:lvl5pPr lvl="4" algn="ctr">
              <a:lnSpc>
                <a:spcPct val="100000"/>
              </a:lnSpc>
              <a:spcBef>
                <a:spcPts val="0"/>
              </a:spcBef>
              <a:spcAft>
                <a:spcPts val="0"/>
              </a:spcAft>
              <a:buSzPts val="5500"/>
              <a:buNone/>
              <a:defRPr sz="5500"/>
            </a:lvl5pPr>
            <a:lvl6pPr lvl="5" algn="ctr">
              <a:lnSpc>
                <a:spcPct val="100000"/>
              </a:lnSpc>
              <a:spcBef>
                <a:spcPts val="0"/>
              </a:spcBef>
              <a:spcAft>
                <a:spcPts val="0"/>
              </a:spcAft>
              <a:buSzPts val="5500"/>
              <a:buNone/>
              <a:defRPr sz="5500"/>
            </a:lvl6pPr>
            <a:lvl7pPr lvl="6" algn="ctr">
              <a:lnSpc>
                <a:spcPct val="100000"/>
              </a:lnSpc>
              <a:spcBef>
                <a:spcPts val="0"/>
              </a:spcBef>
              <a:spcAft>
                <a:spcPts val="0"/>
              </a:spcAft>
              <a:buSzPts val="5500"/>
              <a:buNone/>
              <a:defRPr sz="5500"/>
            </a:lvl7pPr>
            <a:lvl8pPr lvl="7" algn="ctr">
              <a:lnSpc>
                <a:spcPct val="100000"/>
              </a:lnSpc>
              <a:spcBef>
                <a:spcPts val="0"/>
              </a:spcBef>
              <a:spcAft>
                <a:spcPts val="0"/>
              </a:spcAft>
              <a:buSzPts val="5500"/>
              <a:buNone/>
              <a:defRPr sz="5500"/>
            </a:lvl8pPr>
            <a:lvl9pPr lvl="8" algn="ctr">
              <a:lnSpc>
                <a:spcPct val="100000"/>
              </a:lnSpc>
              <a:spcBef>
                <a:spcPts val="0"/>
              </a:spcBef>
              <a:spcAft>
                <a:spcPts val="0"/>
              </a:spcAft>
              <a:buSzPts val="5500"/>
              <a:buNone/>
              <a:defRPr sz="5500"/>
            </a:lvl9pPr>
          </a:lstStyle>
          <a:p/>
        </p:txBody>
      </p:sp>
      <p:sp>
        <p:nvSpPr>
          <p:cNvPr id="46" name="Google Shape;46;g36aa523e412_0_800"/>
          <p:cNvSpPr txBox="1"/>
          <p:nvPr>
            <p:ph idx="1" type="subTitle"/>
          </p:nvPr>
        </p:nvSpPr>
        <p:spPr>
          <a:xfrm>
            <a:off x="332480" y="3583253"/>
            <a:ext cx="4684500" cy="1206300"/>
          </a:xfrm>
          <a:prstGeom prst="rect">
            <a:avLst/>
          </a:prstGeom>
          <a:noFill/>
          <a:ln>
            <a:noFill/>
          </a:ln>
        </p:spPr>
        <p:txBody>
          <a:bodyPr anchorCtr="0" anchor="t" bIns="97525" lIns="97525" spcFirstLastPara="1" rIns="97525" wrap="square" tIns="97525">
            <a:noAutofit/>
          </a:bodyPr>
          <a:lstStyle>
            <a:lvl1pPr lvl="0" algn="l">
              <a:lnSpc>
                <a:spcPct val="100000"/>
              </a:lnSpc>
              <a:spcBef>
                <a:spcPts val="0"/>
              </a:spcBef>
              <a:spcAft>
                <a:spcPts val="0"/>
              </a:spcAft>
              <a:buClr>
                <a:srgbClr val="D0724A"/>
              </a:buClr>
              <a:buSzPts val="2300"/>
              <a:buFont typeface="Solway"/>
              <a:buNone/>
              <a:defRPr sz="2300">
                <a:solidFill>
                  <a:srgbClr val="D0724A"/>
                </a:solidFill>
                <a:latin typeface="Solway"/>
                <a:ea typeface="Solway"/>
                <a:cs typeface="Solway"/>
                <a:sym typeface="Solway"/>
              </a:defRPr>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p:txBody>
      </p:sp>
      <p:pic>
        <p:nvPicPr>
          <p:cNvPr id="47" name="Google Shape;47;g36aa523e412_0_800"/>
          <p:cNvPicPr preferRelativeResize="0"/>
          <p:nvPr/>
        </p:nvPicPr>
        <p:blipFill rotWithShape="1">
          <a:blip r:embed="rId3">
            <a:alphaModFix/>
          </a:blip>
          <a:srcRect b="0" l="0" r="0" t="0"/>
          <a:stretch/>
        </p:blipFill>
        <p:spPr>
          <a:xfrm>
            <a:off x="431333" y="256080"/>
            <a:ext cx="2516880" cy="984347"/>
          </a:xfrm>
          <a:prstGeom prst="rect">
            <a:avLst/>
          </a:prstGeom>
          <a:noFill/>
          <a:ln>
            <a:noFill/>
          </a:ln>
        </p:spPr>
      </p:pic>
      <p:sp>
        <p:nvSpPr>
          <p:cNvPr id="48" name="Google Shape;48;g36aa523e412_0_800"/>
          <p:cNvSpPr txBox="1"/>
          <p:nvPr>
            <p:ph idx="12" type="sldNum"/>
          </p:nvPr>
        </p:nvSpPr>
        <p:spPr>
          <a:xfrm>
            <a:off x="9127236" y="5066508"/>
            <a:ext cx="585300" cy="419700"/>
          </a:xfrm>
          <a:prstGeom prst="rect">
            <a:avLst/>
          </a:prstGeom>
          <a:noFill/>
          <a:ln>
            <a:noFill/>
          </a:ln>
        </p:spPr>
        <p:txBody>
          <a:bodyPr anchorCtr="0" anchor="t" bIns="97525" lIns="97525" spcFirstLastPara="1" rIns="97525" wrap="square" tIns="97525">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1 1">
  <p:cSld name="MAIN_POINT_1_1_1">
    <p:bg>
      <p:bgPr>
        <a:solidFill>
          <a:srgbClr val="D0724A"/>
        </a:solidFill>
      </p:bgPr>
    </p:bg>
    <p:spTree>
      <p:nvGrpSpPr>
        <p:cNvPr id="326" name="Shape 326"/>
        <p:cNvGrpSpPr/>
        <p:nvPr/>
      </p:nvGrpSpPr>
      <p:grpSpPr>
        <a:xfrm>
          <a:off x="0" y="0"/>
          <a:ext cx="0" cy="0"/>
          <a:chOff x="0" y="0"/>
          <a:chExt cx="0" cy="0"/>
        </a:xfrm>
      </p:grpSpPr>
      <p:sp>
        <p:nvSpPr>
          <p:cNvPr id="327" name="Google Shape;327;g36aa523e412_0_1080"/>
          <p:cNvSpPr txBox="1"/>
          <p:nvPr>
            <p:ph type="title"/>
          </p:nvPr>
        </p:nvSpPr>
        <p:spPr>
          <a:xfrm>
            <a:off x="522933" y="480160"/>
            <a:ext cx="6792300" cy="4363500"/>
          </a:xfrm>
          <a:prstGeom prst="rect">
            <a:avLst/>
          </a:prstGeom>
          <a:noFill/>
          <a:ln>
            <a:noFill/>
          </a:ln>
        </p:spPr>
        <p:txBody>
          <a:bodyPr anchorCtr="0" anchor="ctr" bIns="97525" lIns="97525" spcFirstLastPara="1" rIns="97525" wrap="square" tIns="97525">
            <a:normAutofit/>
          </a:bodyPr>
          <a:lstStyle>
            <a:lvl1pPr lvl="0" algn="l">
              <a:lnSpc>
                <a:spcPct val="100000"/>
              </a:lnSpc>
              <a:spcBef>
                <a:spcPts val="0"/>
              </a:spcBef>
              <a:spcAft>
                <a:spcPts val="0"/>
              </a:spcAft>
              <a:buClr>
                <a:schemeClr val="lt1"/>
              </a:buClr>
              <a:buSzPts val="5100"/>
              <a:buNone/>
              <a:defRPr sz="5100">
                <a:solidFill>
                  <a:schemeClr val="lt1"/>
                </a:solidFill>
              </a:defRPr>
            </a:lvl1pPr>
            <a:lvl2pPr lvl="1" algn="l">
              <a:lnSpc>
                <a:spcPct val="100000"/>
              </a:lnSpc>
              <a:spcBef>
                <a:spcPts val="0"/>
              </a:spcBef>
              <a:spcAft>
                <a:spcPts val="0"/>
              </a:spcAft>
              <a:buSzPts val="5100"/>
              <a:buNone/>
              <a:defRPr sz="5100"/>
            </a:lvl2pPr>
            <a:lvl3pPr lvl="2" algn="l">
              <a:lnSpc>
                <a:spcPct val="100000"/>
              </a:lnSpc>
              <a:spcBef>
                <a:spcPts val="0"/>
              </a:spcBef>
              <a:spcAft>
                <a:spcPts val="0"/>
              </a:spcAft>
              <a:buSzPts val="5100"/>
              <a:buNone/>
              <a:defRPr sz="5100"/>
            </a:lvl3pPr>
            <a:lvl4pPr lvl="3" algn="l">
              <a:lnSpc>
                <a:spcPct val="100000"/>
              </a:lnSpc>
              <a:spcBef>
                <a:spcPts val="0"/>
              </a:spcBef>
              <a:spcAft>
                <a:spcPts val="0"/>
              </a:spcAft>
              <a:buSzPts val="5100"/>
              <a:buNone/>
              <a:defRPr sz="5100"/>
            </a:lvl4pPr>
            <a:lvl5pPr lvl="4" algn="l">
              <a:lnSpc>
                <a:spcPct val="100000"/>
              </a:lnSpc>
              <a:spcBef>
                <a:spcPts val="0"/>
              </a:spcBef>
              <a:spcAft>
                <a:spcPts val="0"/>
              </a:spcAft>
              <a:buSzPts val="5100"/>
              <a:buNone/>
              <a:defRPr sz="5100"/>
            </a:lvl5pPr>
            <a:lvl6pPr lvl="5" algn="l">
              <a:lnSpc>
                <a:spcPct val="100000"/>
              </a:lnSpc>
              <a:spcBef>
                <a:spcPts val="0"/>
              </a:spcBef>
              <a:spcAft>
                <a:spcPts val="0"/>
              </a:spcAft>
              <a:buSzPts val="5100"/>
              <a:buNone/>
              <a:defRPr sz="5100"/>
            </a:lvl6pPr>
            <a:lvl7pPr lvl="6" algn="l">
              <a:lnSpc>
                <a:spcPct val="100000"/>
              </a:lnSpc>
              <a:spcBef>
                <a:spcPts val="0"/>
              </a:spcBef>
              <a:spcAft>
                <a:spcPts val="0"/>
              </a:spcAft>
              <a:buSzPts val="5100"/>
              <a:buNone/>
              <a:defRPr sz="5100"/>
            </a:lvl7pPr>
            <a:lvl8pPr lvl="7" algn="l">
              <a:lnSpc>
                <a:spcPct val="100000"/>
              </a:lnSpc>
              <a:spcBef>
                <a:spcPts val="0"/>
              </a:spcBef>
              <a:spcAft>
                <a:spcPts val="0"/>
              </a:spcAft>
              <a:buSzPts val="5100"/>
              <a:buNone/>
              <a:defRPr sz="5100"/>
            </a:lvl8pPr>
            <a:lvl9pPr lvl="8" algn="l">
              <a:lnSpc>
                <a:spcPct val="100000"/>
              </a:lnSpc>
              <a:spcBef>
                <a:spcPts val="0"/>
              </a:spcBef>
              <a:spcAft>
                <a:spcPts val="0"/>
              </a:spcAft>
              <a:buSzPts val="5100"/>
              <a:buNone/>
              <a:defRPr sz="5100"/>
            </a:lvl9pPr>
          </a:lstStyle>
          <a:p/>
        </p:txBody>
      </p:sp>
      <p:sp>
        <p:nvSpPr>
          <p:cNvPr id="328" name="Google Shape;328;g36aa523e412_0_108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29" name="Google Shape;329;g36aa523e412_0_1080"/>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30" name="Shape 330"/>
        <p:cNvGrpSpPr/>
        <p:nvPr/>
      </p:nvGrpSpPr>
      <p:grpSpPr>
        <a:xfrm>
          <a:off x="0" y="0"/>
          <a:ext cx="0" cy="0"/>
          <a:chOff x="0" y="0"/>
          <a:chExt cx="0" cy="0"/>
        </a:xfrm>
      </p:grpSpPr>
      <p:pic>
        <p:nvPicPr>
          <p:cNvPr id="331" name="Google Shape;331;g36aa523e412_0_1084"/>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332" name="Google Shape;332;g36aa523e412_0_1084"/>
          <p:cNvSpPr txBox="1"/>
          <p:nvPr>
            <p:ph type="title"/>
          </p:nvPr>
        </p:nvSpPr>
        <p:spPr>
          <a:xfrm>
            <a:off x="283200" y="1315387"/>
            <a:ext cx="4314900" cy="15810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4500"/>
              <a:buNone/>
              <a:defRPr sz="4500"/>
            </a:lvl1pPr>
            <a:lvl2pPr lvl="1" algn="ctr">
              <a:lnSpc>
                <a:spcPct val="100000"/>
              </a:lnSpc>
              <a:spcBef>
                <a:spcPts val="0"/>
              </a:spcBef>
              <a:spcAft>
                <a:spcPts val="0"/>
              </a:spcAft>
              <a:buSzPts val="4500"/>
              <a:buNone/>
              <a:defRPr sz="4500"/>
            </a:lvl2pPr>
            <a:lvl3pPr lvl="2" algn="ctr">
              <a:lnSpc>
                <a:spcPct val="100000"/>
              </a:lnSpc>
              <a:spcBef>
                <a:spcPts val="0"/>
              </a:spcBef>
              <a:spcAft>
                <a:spcPts val="0"/>
              </a:spcAft>
              <a:buSzPts val="4500"/>
              <a:buNone/>
              <a:defRPr sz="4500"/>
            </a:lvl3pPr>
            <a:lvl4pPr lvl="3" algn="ctr">
              <a:lnSpc>
                <a:spcPct val="100000"/>
              </a:lnSpc>
              <a:spcBef>
                <a:spcPts val="0"/>
              </a:spcBef>
              <a:spcAft>
                <a:spcPts val="0"/>
              </a:spcAft>
              <a:buSzPts val="4500"/>
              <a:buNone/>
              <a:defRPr sz="4500"/>
            </a:lvl4pPr>
            <a:lvl5pPr lvl="4" algn="ctr">
              <a:lnSpc>
                <a:spcPct val="100000"/>
              </a:lnSpc>
              <a:spcBef>
                <a:spcPts val="0"/>
              </a:spcBef>
              <a:spcAft>
                <a:spcPts val="0"/>
              </a:spcAft>
              <a:buSzPts val="4500"/>
              <a:buNone/>
              <a:defRPr sz="4500"/>
            </a:lvl5pPr>
            <a:lvl6pPr lvl="5" algn="ctr">
              <a:lnSpc>
                <a:spcPct val="100000"/>
              </a:lnSpc>
              <a:spcBef>
                <a:spcPts val="0"/>
              </a:spcBef>
              <a:spcAft>
                <a:spcPts val="0"/>
              </a:spcAft>
              <a:buSzPts val="4500"/>
              <a:buNone/>
              <a:defRPr sz="4500"/>
            </a:lvl6pPr>
            <a:lvl7pPr lvl="6" algn="ctr">
              <a:lnSpc>
                <a:spcPct val="100000"/>
              </a:lnSpc>
              <a:spcBef>
                <a:spcPts val="0"/>
              </a:spcBef>
              <a:spcAft>
                <a:spcPts val="0"/>
              </a:spcAft>
              <a:buSzPts val="4500"/>
              <a:buNone/>
              <a:defRPr sz="4500"/>
            </a:lvl7pPr>
            <a:lvl8pPr lvl="7" algn="ctr">
              <a:lnSpc>
                <a:spcPct val="100000"/>
              </a:lnSpc>
              <a:spcBef>
                <a:spcPts val="0"/>
              </a:spcBef>
              <a:spcAft>
                <a:spcPts val="0"/>
              </a:spcAft>
              <a:buSzPts val="4500"/>
              <a:buNone/>
              <a:defRPr sz="4500"/>
            </a:lvl8pPr>
            <a:lvl9pPr lvl="8" algn="ctr">
              <a:lnSpc>
                <a:spcPct val="100000"/>
              </a:lnSpc>
              <a:spcBef>
                <a:spcPts val="0"/>
              </a:spcBef>
              <a:spcAft>
                <a:spcPts val="0"/>
              </a:spcAft>
              <a:buSzPts val="4500"/>
              <a:buNone/>
              <a:defRPr sz="4500"/>
            </a:lvl9pPr>
          </a:lstStyle>
          <a:p/>
        </p:txBody>
      </p:sp>
      <p:sp>
        <p:nvSpPr>
          <p:cNvPr id="333" name="Google Shape;333;g36aa523e412_0_1084"/>
          <p:cNvSpPr txBox="1"/>
          <p:nvPr>
            <p:ph idx="1" type="subTitle"/>
          </p:nvPr>
        </p:nvSpPr>
        <p:spPr>
          <a:xfrm>
            <a:off x="283200" y="2989947"/>
            <a:ext cx="4314900" cy="1317300"/>
          </a:xfrm>
          <a:prstGeom prst="rect">
            <a:avLst/>
          </a:prstGeom>
          <a:noFill/>
          <a:ln>
            <a:noFill/>
          </a:ln>
        </p:spPr>
        <p:txBody>
          <a:bodyPr anchorCtr="0" anchor="t" bIns="97525" lIns="97525" spcFirstLastPara="1" rIns="97525" wrap="square" tIns="97525">
            <a:normAutofit/>
          </a:bodyPr>
          <a:lstStyle>
            <a:lvl1pPr lvl="0" algn="l">
              <a:lnSpc>
                <a:spcPct val="100000"/>
              </a:lnSpc>
              <a:spcBef>
                <a:spcPts val="0"/>
              </a:spcBef>
              <a:spcAft>
                <a:spcPts val="0"/>
              </a:spcAft>
              <a:buClr>
                <a:srgbClr val="D0724A"/>
              </a:buClr>
              <a:buSzPts val="2200"/>
              <a:buNone/>
              <a:defRPr sz="2200">
                <a:solidFill>
                  <a:srgbClr val="D0724A"/>
                </a:solidFill>
              </a:defRPr>
            </a:lvl1pPr>
            <a:lvl2pPr lvl="1" algn="ctr">
              <a:lnSpc>
                <a:spcPct val="100000"/>
              </a:lnSpc>
              <a:spcBef>
                <a:spcPts val="0"/>
              </a:spcBef>
              <a:spcAft>
                <a:spcPts val="0"/>
              </a:spcAft>
              <a:buSzPts val="2200"/>
              <a:buNone/>
              <a:defRPr sz="2200"/>
            </a:lvl2pPr>
            <a:lvl3pPr lvl="2" algn="ctr">
              <a:lnSpc>
                <a:spcPct val="100000"/>
              </a:lnSpc>
              <a:spcBef>
                <a:spcPts val="0"/>
              </a:spcBef>
              <a:spcAft>
                <a:spcPts val="0"/>
              </a:spcAft>
              <a:buSzPts val="2200"/>
              <a:buNone/>
              <a:defRPr sz="2200"/>
            </a:lvl3pPr>
            <a:lvl4pPr lvl="3" algn="ctr">
              <a:lnSpc>
                <a:spcPct val="100000"/>
              </a:lnSpc>
              <a:spcBef>
                <a:spcPts val="0"/>
              </a:spcBef>
              <a:spcAft>
                <a:spcPts val="0"/>
              </a:spcAft>
              <a:buSzPts val="2200"/>
              <a:buNone/>
              <a:defRPr sz="2200"/>
            </a:lvl4pPr>
            <a:lvl5pPr lvl="4" algn="ctr">
              <a:lnSpc>
                <a:spcPct val="100000"/>
              </a:lnSpc>
              <a:spcBef>
                <a:spcPts val="0"/>
              </a:spcBef>
              <a:spcAft>
                <a:spcPts val="0"/>
              </a:spcAft>
              <a:buSzPts val="2200"/>
              <a:buNone/>
              <a:defRPr sz="2200"/>
            </a:lvl5pPr>
            <a:lvl6pPr lvl="5" algn="ctr">
              <a:lnSpc>
                <a:spcPct val="100000"/>
              </a:lnSpc>
              <a:spcBef>
                <a:spcPts val="0"/>
              </a:spcBef>
              <a:spcAft>
                <a:spcPts val="0"/>
              </a:spcAft>
              <a:buSzPts val="2200"/>
              <a:buNone/>
              <a:defRPr sz="2200"/>
            </a:lvl6pPr>
            <a:lvl7pPr lvl="6" algn="ctr">
              <a:lnSpc>
                <a:spcPct val="100000"/>
              </a:lnSpc>
              <a:spcBef>
                <a:spcPts val="0"/>
              </a:spcBef>
              <a:spcAft>
                <a:spcPts val="0"/>
              </a:spcAft>
              <a:buSzPts val="2200"/>
              <a:buNone/>
              <a:defRPr sz="2200"/>
            </a:lvl7pPr>
            <a:lvl8pPr lvl="7" algn="ctr">
              <a:lnSpc>
                <a:spcPct val="100000"/>
              </a:lnSpc>
              <a:spcBef>
                <a:spcPts val="0"/>
              </a:spcBef>
              <a:spcAft>
                <a:spcPts val="0"/>
              </a:spcAft>
              <a:buSzPts val="2200"/>
              <a:buNone/>
              <a:defRPr sz="2200"/>
            </a:lvl8pPr>
            <a:lvl9pPr lvl="8" algn="ctr">
              <a:lnSpc>
                <a:spcPct val="100000"/>
              </a:lnSpc>
              <a:spcBef>
                <a:spcPts val="0"/>
              </a:spcBef>
              <a:spcAft>
                <a:spcPts val="0"/>
              </a:spcAft>
              <a:buSzPts val="2200"/>
              <a:buNone/>
              <a:defRPr sz="2200"/>
            </a:lvl9pPr>
          </a:lstStyle>
          <a:p/>
        </p:txBody>
      </p:sp>
      <p:sp>
        <p:nvSpPr>
          <p:cNvPr id="334" name="Google Shape;334;g36aa523e412_0_1084"/>
          <p:cNvSpPr txBox="1"/>
          <p:nvPr>
            <p:ph idx="2" type="body"/>
          </p:nvPr>
        </p:nvSpPr>
        <p:spPr>
          <a:xfrm>
            <a:off x="5268800" y="772347"/>
            <a:ext cx="4092900" cy="3941400"/>
          </a:xfrm>
          <a:prstGeom prst="rect">
            <a:avLst/>
          </a:prstGeom>
          <a:noFill/>
          <a:ln>
            <a:noFill/>
          </a:ln>
        </p:spPr>
        <p:txBody>
          <a:bodyPr anchorCtr="0" anchor="ctr"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35" name="Google Shape;335;g36aa523e412_0_108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36" name="Google Shape;336;g36aa523e412_0_1084"/>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_1">
    <p:spTree>
      <p:nvGrpSpPr>
        <p:cNvPr id="337" name="Shape 337"/>
        <p:cNvGrpSpPr/>
        <p:nvPr/>
      </p:nvGrpSpPr>
      <p:grpSpPr>
        <a:xfrm>
          <a:off x="0" y="0"/>
          <a:ext cx="0" cy="0"/>
          <a:chOff x="0" y="0"/>
          <a:chExt cx="0" cy="0"/>
        </a:xfrm>
      </p:grpSpPr>
      <p:pic>
        <p:nvPicPr>
          <p:cNvPr id="338" name="Google Shape;338;g36aa523e412_0_1091"/>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339" name="Google Shape;339;g36aa523e412_0_1091"/>
          <p:cNvSpPr txBox="1"/>
          <p:nvPr>
            <p:ph type="title"/>
          </p:nvPr>
        </p:nvSpPr>
        <p:spPr>
          <a:xfrm>
            <a:off x="283200" y="1315387"/>
            <a:ext cx="4314900" cy="15810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4500"/>
              <a:buNone/>
              <a:defRPr sz="4500"/>
            </a:lvl1pPr>
            <a:lvl2pPr lvl="1" algn="ctr">
              <a:lnSpc>
                <a:spcPct val="100000"/>
              </a:lnSpc>
              <a:spcBef>
                <a:spcPts val="0"/>
              </a:spcBef>
              <a:spcAft>
                <a:spcPts val="0"/>
              </a:spcAft>
              <a:buSzPts val="4500"/>
              <a:buNone/>
              <a:defRPr sz="4500"/>
            </a:lvl2pPr>
            <a:lvl3pPr lvl="2" algn="ctr">
              <a:lnSpc>
                <a:spcPct val="100000"/>
              </a:lnSpc>
              <a:spcBef>
                <a:spcPts val="0"/>
              </a:spcBef>
              <a:spcAft>
                <a:spcPts val="0"/>
              </a:spcAft>
              <a:buSzPts val="4500"/>
              <a:buNone/>
              <a:defRPr sz="4500"/>
            </a:lvl3pPr>
            <a:lvl4pPr lvl="3" algn="ctr">
              <a:lnSpc>
                <a:spcPct val="100000"/>
              </a:lnSpc>
              <a:spcBef>
                <a:spcPts val="0"/>
              </a:spcBef>
              <a:spcAft>
                <a:spcPts val="0"/>
              </a:spcAft>
              <a:buSzPts val="4500"/>
              <a:buNone/>
              <a:defRPr sz="4500"/>
            </a:lvl4pPr>
            <a:lvl5pPr lvl="4" algn="ctr">
              <a:lnSpc>
                <a:spcPct val="100000"/>
              </a:lnSpc>
              <a:spcBef>
                <a:spcPts val="0"/>
              </a:spcBef>
              <a:spcAft>
                <a:spcPts val="0"/>
              </a:spcAft>
              <a:buSzPts val="4500"/>
              <a:buNone/>
              <a:defRPr sz="4500"/>
            </a:lvl5pPr>
            <a:lvl6pPr lvl="5" algn="ctr">
              <a:lnSpc>
                <a:spcPct val="100000"/>
              </a:lnSpc>
              <a:spcBef>
                <a:spcPts val="0"/>
              </a:spcBef>
              <a:spcAft>
                <a:spcPts val="0"/>
              </a:spcAft>
              <a:buSzPts val="4500"/>
              <a:buNone/>
              <a:defRPr sz="4500"/>
            </a:lvl6pPr>
            <a:lvl7pPr lvl="6" algn="ctr">
              <a:lnSpc>
                <a:spcPct val="100000"/>
              </a:lnSpc>
              <a:spcBef>
                <a:spcPts val="0"/>
              </a:spcBef>
              <a:spcAft>
                <a:spcPts val="0"/>
              </a:spcAft>
              <a:buSzPts val="4500"/>
              <a:buNone/>
              <a:defRPr sz="4500"/>
            </a:lvl7pPr>
            <a:lvl8pPr lvl="7" algn="ctr">
              <a:lnSpc>
                <a:spcPct val="100000"/>
              </a:lnSpc>
              <a:spcBef>
                <a:spcPts val="0"/>
              </a:spcBef>
              <a:spcAft>
                <a:spcPts val="0"/>
              </a:spcAft>
              <a:buSzPts val="4500"/>
              <a:buNone/>
              <a:defRPr sz="4500"/>
            </a:lvl8pPr>
            <a:lvl9pPr lvl="8" algn="ctr">
              <a:lnSpc>
                <a:spcPct val="100000"/>
              </a:lnSpc>
              <a:spcBef>
                <a:spcPts val="0"/>
              </a:spcBef>
              <a:spcAft>
                <a:spcPts val="0"/>
              </a:spcAft>
              <a:buSzPts val="4500"/>
              <a:buNone/>
              <a:defRPr sz="4500"/>
            </a:lvl9pPr>
          </a:lstStyle>
          <a:p/>
        </p:txBody>
      </p:sp>
      <p:sp>
        <p:nvSpPr>
          <p:cNvPr id="340" name="Google Shape;340;g36aa523e412_0_1091"/>
          <p:cNvSpPr txBox="1"/>
          <p:nvPr>
            <p:ph idx="1" type="subTitle"/>
          </p:nvPr>
        </p:nvSpPr>
        <p:spPr>
          <a:xfrm>
            <a:off x="283200" y="2989947"/>
            <a:ext cx="4314900" cy="1317300"/>
          </a:xfrm>
          <a:prstGeom prst="rect">
            <a:avLst/>
          </a:prstGeom>
          <a:noFill/>
          <a:ln>
            <a:noFill/>
          </a:ln>
        </p:spPr>
        <p:txBody>
          <a:bodyPr anchorCtr="0" anchor="t" bIns="97525" lIns="97525" spcFirstLastPara="1" rIns="97525" wrap="square" tIns="97525">
            <a:normAutofit/>
          </a:bodyPr>
          <a:lstStyle>
            <a:lvl1pPr lvl="0" algn="l">
              <a:lnSpc>
                <a:spcPct val="100000"/>
              </a:lnSpc>
              <a:spcBef>
                <a:spcPts val="0"/>
              </a:spcBef>
              <a:spcAft>
                <a:spcPts val="0"/>
              </a:spcAft>
              <a:buClr>
                <a:srgbClr val="D0724A"/>
              </a:buClr>
              <a:buSzPts val="2200"/>
              <a:buNone/>
              <a:defRPr sz="2200">
                <a:solidFill>
                  <a:srgbClr val="D0724A"/>
                </a:solidFill>
              </a:defRPr>
            </a:lvl1pPr>
            <a:lvl2pPr lvl="1" algn="ctr">
              <a:lnSpc>
                <a:spcPct val="100000"/>
              </a:lnSpc>
              <a:spcBef>
                <a:spcPts val="0"/>
              </a:spcBef>
              <a:spcAft>
                <a:spcPts val="0"/>
              </a:spcAft>
              <a:buSzPts val="2200"/>
              <a:buNone/>
              <a:defRPr sz="2200"/>
            </a:lvl2pPr>
            <a:lvl3pPr lvl="2" algn="ctr">
              <a:lnSpc>
                <a:spcPct val="100000"/>
              </a:lnSpc>
              <a:spcBef>
                <a:spcPts val="0"/>
              </a:spcBef>
              <a:spcAft>
                <a:spcPts val="0"/>
              </a:spcAft>
              <a:buSzPts val="2200"/>
              <a:buNone/>
              <a:defRPr sz="2200"/>
            </a:lvl3pPr>
            <a:lvl4pPr lvl="3" algn="ctr">
              <a:lnSpc>
                <a:spcPct val="100000"/>
              </a:lnSpc>
              <a:spcBef>
                <a:spcPts val="0"/>
              </a:spcBef>
              <a:spcAft>
                <a:spcPts val="0"/>
              </a:spcAft>
              <a:buSzPts val="2200"/>
              <a:buNone/>
              <a:defRPr sz="2200"/>
            </a:lvl4pPr>
            <a:lvl5pPr lvl="4" algn="ctr">
              <a:lnSpc>
                <a:spcPct val="100000"/>
              </a:lnSpc>
              <a:spcBef>
                <a:spcPts val="0"/>
              </a:spcBef>
              <a:spcAft>
                <a:spcPts val="0"/>
              </a:spcAft>
              <a:buSzPts val="2200"/>
              <a:buNone/>
              <a:defRPr sz="2200"/>
            </a:lvl5pPr>
            <a:lvl6pPr lvl="5" algn="ctr">
              <a:lnSpc>
                <a:spcPct val="100000"/>
              </a:lnSpc>
              <a:spcBef>
                <a:spcPts val="0"/>
              </a:spcBef>
              <a:spcAft>
                <a:spcPts val="0"/>
              </a:spcAft>
              <a:buSzPts val="2200"/>
              <a:buNone/>
              <a:defRPr sz="2200"/>
            </a:lvl6pPr>
            <a:lvl7pPr lvl="6" algn="ctr">
              <a:lnSpc>
                <a:spcPct val="100000"/>
              </a:lnSpc>
              <a:spcBef>
                <a:spcPts val="0"/>
              </a:spcBef>
              <a:spcAft>
                <a:spcPts val="0"/>
              </a:spcAft>
              <a:buSzPts val="2200"/>
              <a:buNone/>
              <a:defRPr sz="2200"/>
            </a:lvl7pPr>
            <a:lvl8pPr lvl="7" algn="ctr">
              <a:lnSpc>
                <a:spcPct val="100000"/>
              </a:lnSpc>
              <a:spcBef>
                <a:spcPts val="0"/>
              </a:spcBef>
              <a:spcAft>
                <a:spcPts val="0"/>
              </a:spcAft>
              <a:buSzPts val="2200"/>
              <a:buNone/>
              <a:defRPr sz="2200"/>
            </a:lvl8pPr>
            <a:lvl9pPr lvl="8" algn="ctr">
              <a:lnSpc>
                <a:spcPct val="100000"/>
              </a:lnSpc>
              <a:spcBef>
                <a:spcPts val="0"/>
              </a:spcBef>
              <a:spcAft>
                <a:spcPts val="0"/>
              </a:spcAft>
              <a:buSzPts val="2200"/>
              <a:buNone/>
              <a:defRPr sz="2200"/>
            </a:lvl9pPr>
          </a:lstStyle>
          <a:p/>
        </p:txBody>
      </p:sp>
      <p:sp>
        <p:nvSpPr>
          <p:cNvPr id="341" name="Google Shape;341;g36aa523e412_0_1091"/>
          <p:cNvSpPr txBox="1"/>
          <p:nvPr>
            <p:ph idx="2" type="body"/>
          </p:nvPr>
        </p:nvSpPr>
        <p:spPr>
          <a:xfrm>
            <a:off x="5268800" y="772347"/>
            <a:ext cx="4092900" cy="3941400"/>
          </a:xfrm>
          <a:prstGeom prst="rect">
            <a:avLst/>
          </a:prstGeom>
          <a:noFill/>
          <a:ln>
            <a:noFill/>
          </a:ln>
        </p:spPr>
        <p:txBody>
          <a:bodyPr anchorCtr="0" anchor="ctr"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42" name="Google Shape;342;g36aa523e412_0_109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43" name="Google Shape;343;g36aa523e412_0_1091"/>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44" name="Shape 344"/>
        <p:cNvGrpSpPr/>
        <p:nvPr/>
      </p:nvGrpSpPr>
      <p:grpSpPr>
        <a:xfrm>
          <a:off x="0" y="0"/>
          <a:ext cx="0" cy="0"/>
          <a:chOff x="0" y="0"/>
          <a:chExt cx="0" cy="0"/>
        </a:xfrm>
      </p:grpSpPr>
      <p:sp>
        <p:nvSpPr>
          <p:cNvPr id="345" name="Google Shape;345;g36aa523e412_0_1098"/>
          <p:cNvSpPr txBox="1"/>
          <p:nvPr>
            <p:ph idx="1" type="body"/>
          </p:nvPr>
        </p:nvSpPr>
        <p:spPr>
          <a:xfrm>
            <a:off x="332480" y="4512613"/>
            <a:ext cx="6398700" cy="645300"/>
          </a:xfrm>
          <a:prstGeom prst="rect">
            <a:avLst/>
          </a:prstGeom>
          <a:noFill/>
          <a:ln>
            <a:noFill/>
          </a:ln>
        </p:spPr>
        <p:txBody>
          <a:bodyPr anchorCtr="0" anchor="ctr" bIns="97525" lIns="97525" spcFirstLastPara="1" rIns="97525" wrap="square" tIns="97525">
            <a:normAutofit/>
          </a:bodyPr>
          <a:lstStyle>
            <a:lvl1pPr indent="-228600" lvl="0" marL="457200" algn="l">
              <a:lnSpc>
                <a:spcPct val="100000"/>
              </a:lnSpc>
              <a:spcBef>
                <a:spcPts val="0"/>
              </a:spcBef>
              <a:spcAft>
                <a:spcPts val="0"/>
              </a:spcAft>
              <a:buSzPts val="1900"/>
              <a:buNone/>
              <a:defRPr b="1"/>
            </a:lvl1pPr>
          </a:lstStyle>
          <a:p/>
        </p:txBody>
      </p:sp>
      <p:sp>
        <p:nvSpPr>
          <p:cNvPr id="346" name="Google Shape;346;g36aa523e412_0_109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47" name="Google Shape;347;g36aa523e412_0_1098"/>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p:cSld name="Two Content">
    <p:bg>
      <p:bgPr>
        <a:solidFill>
          <a:schemeClr val="lt1"/>
        </a:solidFill>
      </p:bgPr>
    </p:bg>
    <p:spTree>
      <p:nvGrpSpPr>
        <p:cNvPr id="348" name="Shape 348"/>
        <p:cNvGrpSpPr/>
        <p:nvPr/>
      </p:nvGrpSpPr>
      <p:grpSpPr>
        <a:xfrm>
          <a:off x="0" y="0"/>
          <a:ext cx="0" cy="0"/>
          <a:chOff x="0" y="0"/>
          <a:chExt cx="0" cy="0"/>
        </a:xfrm>
      </p:grpSpPr>
      <p:sp>
        <p:nvSpPr>
          <p:cNvPr id="349" name="Google Shape;349;g36ad3875b7e_0_174"/>
          <p:cNvSpPr/>
          <p:nvPr/>
        </p:nvSpPr>
        <p:spPr>
          <a:xfrm>
            <a:off x="2667227" y="5300060"/>
            <a:ext cx="7086600" cy="186689"/>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50" name="Google Shape;350;g36ad3875b7e_0_174"/>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51" name="Google Shape;351;g36ad3875b7e_0_174"/>
          <p:cNvSpPr/>
          <p:nvPr/>
        </p:nvSpPr>
        <p:spPr>
          <a:xfrm>
            <a:off x="0" y="5088528"/>
            <a:ext cx="9748520" cy="212089"/>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352" name="Google Shape;352;g36ad3875b7e_0_174"/>
          <p:cNvPicPr preferRelativeResize="0"/>
          <p:nvPr/>
        </p:nvPicPr>
        <p:blipFill rotWithShape="1">
          <a:blip r:embed="rId2">
            <a:alphaModFix/>
          </a:blip>
          <a:srcRect b="0" l="0" r="0" t="0"/>
          <a:stretch/>
        </p:blipFill>
        <p:spPr>
          <a:xfrm>
            <a:off x="8235599" y="292101"/>
            <a:ext cx="1263901" cy="920471"/>
          </a:xfrm>
          <a:prstGeom prst="rect">
            <a:avLst/>
          </a:prstGeom>
          <a:noFill/>
          <a:ln>
            <a:noFill/>
          </a:ln>
        </p:spPr>
      </p:pic>
      <p:pic>
        <p:nvPicPr>
          <p:cNvPr id="353" name="Google Shape;353;g36ad3875b7e_0_174"/>
          <p:cNvPicPr preferRelativeResize="0"/>
          <p:nvPr/>
        </p:nvPicPr>
        <p:blipFill rotWithShape="1">
          <a:blip r:embed="rId3">
            <a:alphaModFix/>
          </a:blip>
          <a:srcRect b="0" l="0" r="0" t="0"/>
          <a:stretch/>
        </p:blipFill>
        <p:spPr>
          <a:xfrm>
            <a:off x="8235599" y="188900"/>
            <a:ext cx="1263901" cy="1231500"/>
          </a:xfrm>
          <a:prstGeom prst="rect">
            <a:avLst/>
          </a:prstGeom>
          <a:noFill/>
          <a:ln>
            <a:noFill/>
          </a:ln>
        </p:spPr>
      </p:pic>
      <p:sp>
        <p:nvSpPr>
          <p:cNvPr id="354" name="Google Shape;354;g36ad3875b7e_0_174"/>
          <p:cNvSpPr txBox="1"/>
          <p:nvPr>
            <p:ph type="title"/>
          </p:nvPr>
        </p:nvSpPr>
        <p:spPr>
          <a:xfrm>
            <a:off x="23614" y="6350"/>
            <a:ext cx="9620400" cy="855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5" name="Google Shape;355;g36ad3875b7e_0_174"/>
          <p:cNvSpPr txBox="1"/>
          <p:nvPr>
            <p:ph idx="1" type="body"/>
          </p:nvPr>
        </p:nvSpPr>
        <p:spPr>
          <a:xfrm>
            <a:off x="487680" y="1261872"/>
            <a:ext cx="4242900" cy="3621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56" name="Google Shape;356;g36ad3875b7e_0_174"/>
          <p:cNvSpPr txBox="1"/>
          <p:nvPr>
            <p:ph idx="2" type="body"/>
          </p:nvPr>
        </p:nvSpPr>
        <p:spPr>
          <a:xfrm>
            <a:off x="5023104" y="1261872"/>
            <a:ext cx="4242900" cy="3621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57" name="Google Shape;357;g36ad3875b7e_0_174"/>
          <p:cNvSpPr txBox="1"/>
          <p:nvPr>
            <p:ph idx="11" type="ftr"/>
          </p:nvPr>
        </p:nvSpPr>
        <p:spPr>
          <a:xfrm>
            <a:off x="3316224" y="5102352"/>
            <a:ext cx="3121200" cy="2742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8" name="Google Shape;358;g36ad3875b7e_0_174"/>
          <p:cNvSpPr txBox="1"/>
          <p:nvPr>
            <p:ph idx="10" type="dt"/>
          </p:nvPr>
        </p:nvSpPr>
        <p:spPr>
          <a:xfrm>
            <a:off x="487680" y="5102352"/>
            <a:ext cx="2243400" cy="2742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9" name="Google Shape;359;g36ad3875b7e_0_174"/>
          <p:cNvSpPr txBox="1"/>
          <p:nvPr>
            <p:ph idx="12" type="sldNum"/>
          </p:nvPr>
        </p:nvSpPr>
        <p:spPr>
          <a:xfrm>
            <a:off x="7022592" y="5102352"/>
            <a:ext cx="22434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VA 2023" type="title">
  <p:cSld name="TITLE">
    <p:bg>
      <p:bgPr>
        <a:solidFill>
          <a:srgbClr val="FCF8F1"/>
        </a:solidFill>
      </p:bgPr>
    </p:bg>
    <p:spTree>
      <p:nvGrpSpPr>
        <p:cNvPr id="364" name="Shape 364"/>
        <p:cNvGrpSpPr/>
        <p:nvPr/>
      </p:nvGrpSpPr>
      <p:grpSpPr>
        <a:xfrm>
          <a:off x="0" y="0"/>
          <a:ext cx="0" cy="0"/>
          <a:chOff x="0" y="0"/>
          <a:chExt cx="0" cy="0"/>
        </a:xfrm>
      </p:grpSpPr>
      <p:pic>
        <p:nvPicPr>
          <p:cNvPr id="365" name="Google Shape;365;g36ae9f6f816_0_770"/>
          <p:cNvPicPr preferRelativeResize="0"/>
          <p:nvPr/>
        </p:nvPicPr>
        <p:blipFill rotWithShape="1">
          <a:blip r:embed="rId2">
            <a:alphaModFix/>
          </a:blip>
          <a:srcRect b="0" l="0" r="0" t="0"/>
          <a:stretch/>
        </p:blipFill>
        <p:spPr>
          <a:xfrm>
            <a:off x="-4" y="0"/>
            <a:ext cx="9753605" cy="5486370"/>
          </a:xfrm>
          <a:prstGeom prst="rect">
            <a:avLst/>
          </a:prstGeom>
          <a:noFill/>
          <a:ln>
            <a:noFill/>
          </a:ln>
        </p:spPr>
      </p:pic>
      <p:sp>
        <p:nvSpPr>
          <p:cNvPr id="366" name="Google Shape;366;g36ae9f6f816_0_770"/>
          <p:cNvSpPr txBox="1"/>
          <p:nvPr>
            <p:ph type="ctrTitle"/>
          </p:nvPr>
        </p:nvSpPr>
        <p:spPr>
          <a:xfrm>
            <a:off x="332483" y="1354400"/>
            <a:ext cx="4684500" cy="2189400"/>
          </a:xfrm>
          <a:prstGeom prst="rect">
            <a:avLst/>
          </a:prstGeom>
        </p:spPr>
        <p:txBody>
          <a:bodyPr anchorCtr="0" anchor="b" bIns="97525" lIns="97525" spcFirstLastPara="1" rIns="97525" wrap="square" tIns="97525">
            <a:noAutofit/>
          </a:bodyPr>
          <a:lstStyle>
            <a:lvl1pPr lvl="0">
              <a:spcBef>
                <a:spcPts val="0"/>
              </a:spcBef>
              <a:spcAft>
                <a:spcPts val="0"/>
              </a:spcAft>
              <a:buSzPts val="4800"/>
              <a:buFont typeface="Lato"/>
              <a:buNone/>
              <a:defRPr sz="4800">
                <a:latin typeface="Lato"/>
                <a:ea typeface="Lato"/>
                <a:cs typeface="Lato"/>
                <a:sym typeface="Lato"/>
              </a:defRPr>
            </a:lvl1pPr>
            <a:lvl2pPr lvl="1" algn="ctr">
              <a:spcBef>
                <a:spcPts val="0"/>
              </a:spcBef>
              <a:spcAft>
                <a:spcPts val="0"/>
              </a:spcAft>
              <a:buSzPts val="5500"/>
              <a:buNone/>
              <a:defRPr sz="5500"/>
            </a:lvl2pPr>
            <a:lvl3pPr lvl="2" algn="ctr">
              <a:spcBef>
                <a:spcPts val="0"/>
              </a:spcBef>
              <a:spcAft>
                <a:spcPts val="0"/>
              </a:spcAft>
              <a:buSzPts val="5500"/>
              <a:buNone/>
              <a:defRPr sz="5500"/>
            </a:lvl3pPr>
            <a:lvl4pPr lvl="3" algn="ctr">
              <a:spcBef>
                <a:spcPts val="0"/>
              </a:spcBef>
              <a:spcAft>
                <a:spcPts val="0"/>
              </a:spcAft>
              <a:buSzPts val="5500"/>
              <a:buNone/>
              <a:defRPr sz="5500"/>
            </a:lvl4pPr>
            <a:lvl5pPr lvl="4" algn="ctr">
              <a:spcBef>
                <a:spcPts val="0"/>
              </a:spcBef>
              <a:spcAft>
                <a:spcPts val="0"/>
              </a:spcAft>
              <a:buSzPts val="5500"/>
              <a:buNone/>
              <a:defRPr sz="5500"/>
            </a:lvl5pPr>
            <a:lvl6pPr lvl="5" algn="ctr">
              <a:spcBef>
                <a:spcPts val="0"/>
              </a:spcBef>
              <a:spcAft>
                <a:spcPts val="0"/>
              </a:spcAft>
              <a:buSzPts val="5500"/>
              <a:buNone/>
              <a:defRPr sz="5500"/>
            </a:lvl6pPr>
            <a:lvl7pPr lvl="6" algn="ctr">
              <a:spcBef>
                <a:spcPts val="0"/>
              </a:spcBef>
              <a:spcAft>
                <a:spcPts val="0"/>
              </a:spcAft>
              <a:buSzPts val="5500"/>
              <a:buNone/>
              <a:defRPr sz="5500"/>
            </a:lvl7pPr>
            <a:lvl8pPr lvl="7" algn="ctr">
              <a:spcBef>
                <a:spcPts val="0"/>
              </a:spcBef>
              <a:spcAft>
                <a:spcPts val="0"/>
              </a:spcAft>
              <a:buSzPts val="5500"/>
              <a:buNone/>
              <a:defRPr sz="5500"/>
            </a:lvl8pPr>
            <a:lvl9pPr lvl="8" algn="ctr">
              <a:spcBef>
                <a:spcPts val="0"/>
              </a:spcBef>
              <a:spcAft>
                <a:spcPts val="0"/>
              </a:spcAft>
              <a:buSzPts val="5500"/>
              <a:buNone/>
              <a:defRPr sz="5500"/>
            </a:lvl9pPr>
          </a:lstStyle>
          <a:p/>
        </p:txBody>
      </p:sp>
      <p:sp>
        <p:nvSpPr>
          <p:cNvPr id="367" name="Google Shape;367;g36ae9f6f816_0_770"/>
          <p:cNvSpPr txBox="1"/>
          <p:nvPr>
            <p:ph idx="1" type="subTitle"/>
          </p:nvPr>
        </p:nvSpPr>
        <p:spPr>
          <a:xfrm>
            <a:off x="332480" y="3583253"/>
            <a:ext cx="4684500" cy="1206300"/>
          </a:xfrm>
          <a:prstGeom prst="rect">
            <a:avLst/>
          </a:prstGeom>
        </p:spPr>
        <p:txBody>
          <a:bodyPr anchorCtr="0" anchor="t" bIns="97525" lIns="97525" spcFirstLastPara="1" rIns="97525" wrap="square" tIns="97525">
            <a:noAutofit/>
          </a:bodyPr>
          <a:lstStyle>
            <a:lvl1pPr lvl="0">
              <a:lnSpc>
                <a:spcPct val="100000"/>
              </a:lnSpc>
              <a:spcBef>
                <a:spcPts val="0"/>
              </a:spcBef>
              <a:spcAft>
                <a:spcPts val="0"/>
              </a:spcAft>
              <a:buClr>
                <a:srgbClr val="D0724A"/>
              </a:buClr>
              <a:buSzPts val="2300"/>
              <a:buFont typeface="Solway"/>
              <a:buNone/>
              <a:defRPr sz="2300">
                <a:solidFill>
                  <a:srgbClr val="D0724A"/>
                </a:solidFill>
                <a:latin typeface="Solway"/>
                <a:ea typeface="Solway"/>
                <a:cs typeface="Solway"/>
                <a:sym typeface="Solway"/>
              </a:defRPr>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p:txBody>
      </p:sp>
      <p:pic>
        <p:nvPicPr>
          <p:cNvPr id="368" name="Google Shape;368;g36ae9f6f816_0_770"/>
          <p:cNvPicPr preferRelativeResize="0"/>
          <p:nvPr/>
        </p:nvPicPr>
        <p:blipFill>
          <a:blip r:embed="rId3">
            <a:alphaModFix/>
          </a:blip>
          <a:stretch>
            <a:fillRect/>
          </a:stretch>
        </p:blipFill>
        <p:spPr>
          <a:xfrm>
            <a:off x="431333" y="256080"/>
            <a:ext cx="2516880" cy="984347"/>
          </a:xfrm>
          <a:prstGeom prst="rect">
            <a:avLst/>
          </a:prstGeom>
          <a:noFill/>
          <a:ln>
            <a:noFill/>
          </a:ln>
        </p:spPr>
      </p:pic>
      <p:sp>
        <p:nvSpPr>
          <p:cNvPr id="369" name="Google Shape;369;g36ae9f6f816_0_770"/>
          <p:cNvSpPr txBox="1"/>
          <p:nvPr>
            <p:ph idx="12" type="sldNum"/>
          </p:nvPr>
        </p:nvSpPr>
        <p:spPr>
          <a:xfrm>
            <a:off x="9127236" y="5066508"/>
            <a:ext cx="585300" cy="419700"/>
          </a:xfrm>
          <a:prstGeom prst="rect">
            <a:avLst/>
          </a:prstGeom>
        </p:spPr>
        <p:txBody>
          <a:bodyPr anchorCtr="0" anchor="t" bIns="97525" lIns="97525" spcFirstLastPara="1" rIns="97525" wrap="square" tIns="97525">
            <a:normAutofit/>
          </a:bodyPr>
          <a:lstStyle>
            <a:lvl1pPr lvl="0" algn="r">
              <a:buNone/>
              <a:defRPr sz="1400">
                <a:solidFill>
                  <a:schemeClr val="dk1"/>
                </a:solidFill>
                <a:latin typeface="Solway"/>
                <a:ea typeface="Solway"/>
                <a:cs typeface="Solway"/>
                <a:sym typeface="Solway"/>
              </a:defRPr>
            </a:lvl1pPr>
            <a:lvl2pPr lvl="1" algn="r">
              <a:buNone/>
              <a:defRPr sz="1400">
                <a:solidFill>
                  <a:schemeClr val="dk1"/>
                </a:solidFill>
                <a:latin typeface="Solway"/>
                <a:ea typeface="Solway"/>
                <a:cs typeface="Solway"/>
                <a:sym typeface="Solway"/>
              </a:defRPr>
            </a:lvl2pPr>
            <a:lvl3pPr lvl="2" algn="r">
              <a:buNone/>
              <a:defRPr sz="1400">
                <a:solidFill>
                  <a:schemeClr val="dk1"/>
                </a:solidFill>
                <a:latin typeface="Solway"/>
                <a:ea typeface="Solway"/>
                <a:cs typeface="Solway"/>
                <a:sym typeface="Solway"/>
              </a:defRPr>
            </a:lvl3pPr>
            <a:lvl4pPr lvl="3" algn="r">
              <a:buNone/>
              <a:defRPr sz="1400">
                <a:solidFill>
                  <a:schemeClr val="dk1"/>
                </a:solidFill>
                <a:latin typeface="Solway"/>
                <a:ea typeface="Solway"/>
                <a:cs typeface="Solway"/>
                <a:sym typeface="Solway"/>
              </a:defRPr>
            </a:lvl4pPr>
            <a:lvl5pPr lvl="4" algn="r">
              <a:buNone/>
              <a:defRPr sz="1400">
                <a:solidFill>
                  <a:schemeClr val="dk1"/>
                </a:solidFill>
                <a:latin typeface="Solway"/>
                <a:ea typeface="Solway"/>
                <a:cs typeface="Solway"/>
                <a:sym typeface="Solway"/>
              </a:defRPr>
            </a:lvl5pPr>
            <a:lvl6pPr lvl="5" algn="r">
              <a:buNone/>
              <a:defRPr sz="1400">
                <a:solidFill>
                  <a:schemeClr val="dk1"/>
                </a:solidFill>
                <a:latin typeface="Solway"/>
                <a:ea typeface="Solway"/>
                <a:cs typeface="Solway"/>
                <a:sym typeface="Solway"/>
              </a:defRPr>
            </a:lvl6pPr>
            <a:lvl7pPr lvl="6" algn="r">
              <a:buNone/>
              <a:defRPr sz="1400">
                <a:solidFill>
                  <a:schemeClr val="dk1"/>
                </a:solidFill>
                <a:latin typeface="Solway"/>
                <a:ea typeface="Solway"/>
                <a:cs typeface="Solway"/>
                <a:sym typeface="Solway"/>
              </a:defRPr>
            </a:lvl7pPr>
            <a:lvl8pPr lvl="7" algn="r">
              <a:buNone/>
              <a:defRPr sz="1400">
                <a:solidFill>
                  <a:schemeClr val="dk1"/>
                </a:solidFill>
                <a:latin typeface="Solway"/>
                <a:ea typeface="Solway"/>
                <a:cs typeface="Solway"/>
                <a:sym typeface="Solway"/>
              </a:defRPr>
            </a:lvl8pPr>
            <a:lvl9pPr lvl="8" algn="r">
              <a:buNone/>
              <a:defRPr sz="1400">
                <a:solidFill>
                  <a:schemeClr val="dk1"/>
                </a:solidFill>
                <a:latin typeface="Solway"/>
                <a:ea typeface="Solway"/>
                <a:cs typeface="Solway"/>
                <a:sym typeface="Solway"/>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VA 2023 1">
  <p:cSld name="TITLE_1">
    <p:bg>
      <p:bgPr>
        <a:noFill/>
      </p:bgPr>
    </p:bg>
    <p:spTree>
      <p:nvGrpSpPr>
        <p:cNvPr id="370" name="Shape 370"/>
        <p:cNvGrpSpPr/>
        <p:nvPr/>
      </p:nvGrpSpPr>
      <p:grpSpPr>
        <a:xfrm>
          <a:off x="0" y="0"/>
          <a:ext cx="0" cy="0"/>
          <a:chOff x="0" y="0"/>
          <a:chExt cx="0" cy="0"/>
        </a:xfrm>
      </p:grpSpPr>
      <p:pic>
        <p:nvPicPr>
          <p:cNvPr id="371" name="Google Shape;371;g36ae9f6f816_0_776"/>
          <p:cNvPicPr preferRelativeResize="0"/>
          <p:nvPr/>
        </p:nvPicPr>
        <p:blipFill rotWithShape="1">
          <a:blip r:embed="rId2">
            <a:alphaModFix/>
          </a:blip>
          <a:srcRect b="17171" l="0" r="0" t="17164"/>
          <a:stretch/>
        </p:blipFill>
        <p:spPr>
          <a:xfrm>
            <a:off x="4184827" y="0"/>
            <a:ext cx="5568773" cy="5486403"/>
          </a:xfrm>
          <a:prstGeom prst="rect">
            <a:avLst/>
          </a:prstGeom>
          <a:noFill/>
          <a:ln>
            <a:noFill/>
          </a:ln>
        </p:spPr>
      </p:pic>
      <p:pic>
        <p:nvPicPr>
          <p:cNvPr id="372" name="Google Shape;372;g36ae9f6f816_0_776"/>
          <p:cNvPicPr preferRelativeResize="0"/>
          <p:nvPr/>
        </p:nvPicPr>
        <p:blipFill>
          <a:blip r:embed="rId3">
            <a:alphaModFix/>
          </a:blip>
          <a:stretch>
            <a:fillRect/>
          </a:stretch>
        </p:blipFill>
        <p:spPr>
          <a:xfrm>
            <a:off x="0" y="0"/>
            <a:ext cx="9753600" cy="5486400"/>
          </a:xfrm>
          <a:prstGeom prst="rect">
            <a:avLst/>
          </a:prstGeom>
          <a:noFill/>
          <a:ln>
            <a:noFill/>
          </a:ln>
        </p:spPr>
      </p:pic>
      <p:sp>
        <p:nvSpPr>
          <p:cNvPr id="373" name="Google Shape;373;g36ae9f6f816_0_776"/>
          <p:cNvSpPr txBox="1"/>
          <p:nvPr>
            <p:ph type="ctrTitle"/>
          </p:nvPr>
        </p:nvSpPr>
        <p:spPr>
          <a:xfrm>
            <a:off x="332483" y="1354400"/>
            <a:ext cx="4684500" cy="2189400"/>
          </a:xfrm>
          <a:prstGeom prst="rect">
            <a:avLst/>
          </a:prstGeom>
        </p:spPr>
        <p:txBody>
          <a:bodyPr anchorCtr="0" anchor="b" bIns="97525" lIns="97525" spcFirstLastPara="1" rIns="97525" wrap="square" tIns="97525">
            <a:noAutofit/>
          </a:bodyPr>
          <a:lstStyle>
            <a:lvl1pPr lvl="0">
              <a:spcBef>
                <a:spcPts val="0"/>
              </a:spcBef>
              <a:spcAft>
                <a:spcPts val="0"/>
              </a:spcAft>
              <a:buSzPts val="4800"/>
              <a:buFont typeface="Lato"/>
              <a:buNone/>
              <a:defRPr sz="4800">
                <a:latin typeface="Lato"/>
                <a:ea typeface="Lato"/>
                <a:cs typeface="Lato"/>
                <a:sym typeface="Lato"/>
              </a:defRPr>
            </a:lvl1pPr>
            <a:lvl2pPr lvl="1" algn="ctr">
              <a:spcBef>
                <a:spcPts val="0"/>
              </a:spcBef>
              <a:spcAft>
                <a:spcPts val="0"/>
              </a:spcAft>
              <a:buSzPts val="5500"/>
              <a:buNone/>
              <a:defRPr sz="5500"/>
            </a:lvl2pPr>
            <a:lvl3pPr lvl="2" algn="ctr">
              <a:spcBef>
                <a:spcPts val="0"/>
              </a:spcBef>
              <a:spcAft>
                <a:spcPts val="0"/>
              </a:spcAft>
              <a:buSzPts val="5500"/>
              <a:buNone/>
              <a:defRPr sz="5500"/>
            </a:lvl3pPr>
            <a:lvl4pPr lvl="3" algn="ctr">
              <a:spcBef>
                <a:spcPts val="0"/>
              </a:spcBef>
              <a:spcAft>
                <a:spcPts val="0"/>
              </a:spcAft>
              <a:buSzPts val="5500"/>
              <a:buNone/>
              <a:defRPr sz="5500"/>
            </a:lvl4pPr>
            <a:lvl5pPr lvl="4" algn="ctr">
              <a:spcBef>
                <a:spcPts val="0"/>
              </a:spcBef>
              <a:spcAft>
                <a:spcPts val="0"/>
              </a:spcAft>
              <a:buSzPts val="5500"/>
              <a:buNone/>
              <a:defRPr sz="5500"/>
            </a:lvl5pPr>
            <a:lvl6pPr lvl="5" algn="ctr">
              <a:spcBef>
                <a:spcPts val="0"/>
              </a:spcBef>
              <a:spcAft>
                <a:spcPts val="0"/>
              </a:spcAft>
              <a:buSzPts val="5500"/>
              <a:buNone/>
              <a:defRPr sz="5500"/>
            </a:lvl6pPr>
            <a:lvl7pPr lvl="6" algn="ctr">
              <a:spcBef>
                <a:spcPts val="0"/>
              </a:spcBef>
              <a:spcAft>
                <a:spcPts val="0"/>
              </a:spcAft>
              <a:buSzPts val="5500"/>
              <a:buNone/>
              <a:defRPr sz="5500"/>
            </a:lvl7pPr>
            <a:lvl8pPr lvl="7" algn="ctr">
              <a:spcBef>
                <a:spcPts val="0"/>
              </a:spcBef>
              <a:spcAft>
                <a:spcPts val="0"/>
              </a:spcAft>
              <a:buSzPts val="5500"/>
              <a:buNone/>
              <a:defRPr sz="5500"/>
            </a:lvl8pPr>
            <a:lvl9pPr lvl="8" algn="ctr">
              <a:spcBef>
                <a:spcPts val="0"/>
              </a:spcBef>
              <a:spcAft>
                <a:spcPts val="0"/>
              </a:spcAft>
              <a:buSzPts val="5500"/>
              <a:buNone/>
              <a:defRPr sz="5500"/>
            </a:lvl9pPr>
          </a:lstStyle>
          <a:p/>
        </p:txBody>
      </p:sp>
      <p:sp>
        <p:nvSpPr>
          <p:cNvPr id="374" name="Google Shape;374;g36ae9f6f816_0_776"/>
          <p:cNvSpPr txBox="1"/>
          <p:nvPr>
            <p:ph idx="1" type="subTitle"/>
          </p:nvPr>
        </p:nvSpPr>
        <p:spPr>
          <a:xfrm>
            <a:off x="332480" y="3583253"/>
            <a:ext cx="4684500" cy="1206300"/>
          </a:xfrm>
          <a:prstGeom prst="rect">
            <a:avLst/>
          </a:prstGeom>
        </p:spPr>
        <p:txBody>
          <a:bodyPr anchorCtr="0" anchor="t" bIns="97525" lIns="97525" spcFirstLastPara="1" rIns="97525" wrap="square" tIns="97525">
            <a:noAutofit/>
          </a:bodyPr>
          <a:lstStyle>
            <a:lvl1pPr lvl="0">
              <a:lnSpc>
                <a:spcPct val="100000"/>
              </a:lnSpc>
              <a:spcBef>
                <a:spcPts val="0"/>
              </a:spcBef>
              <a:spcAft>
                <a:spcPts val="0"/>
              </a:spcAft>
              <a:buClr>
                <a:srgbClr val="D0724A"/>
              </a:buClr>
              <a:buSzPts val="2300"/>
              <a:buFont typeface="Solway"/>
              <a:buNone/>
              <a:defRPr sz="2300">
                <a:solidFill>
                  <a:srgbClr val="D0724A"/>
                </a:solidFill>
                <a:latin typeface="Solway"/>
                <a:ea typeface="Solway"/>
                <a:cs typeface="Solway"/>
                <a:sym typeface="Solway"/>
              </a:defRPr>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p:txBody>
      </p:sp>
      <p:pic>
        <p:nvPicPr>
          <p:cNvPr id="375" name="Google Shape;375;g36ae9f6f816_0_776"/>
          <p:cNvPicPr preferRelativeResize="0"/>
          <p:nvPr/>
        </p:nvPicPr>
        <p:blipFill>
          <a:blip r:embed="rId4">
            <a:alphaModFix/>
          </a:blip>
          <a:stretch>
            <a:fillRect/>
          </a:stretch>
        </p:blipFill>
        <p:spPr>
          <a:xfrm>
            <a:off x="431333" y="256080"/>
            <a:ext cx="2516880" cy="984347"/>
          </a:xfrm>
          <a:prstGeom prst="rect">
            <a:avLst/>
          </a:prstGeom>
          <a:noFill/>
          <a:ln>
            <a:noFill/>
          </a:ln>
        </p:spPr>
      </p:pic>
      <p:sp>
        <p:nvSpPr>
          <p:cNvPr id="376" name="Google Shape;376;g36ae9f6f816_0_776"/>
          <p:cNvSpPr txBox="1"/>
          <p:nvPr>
            <p:ph idx="12" type="sldNum"/>
          </p:nvPr>
        </p:nvSpPr>
        <p:spPr>
          <a:xfrm>
            <a:off x="9127236" y="5066508"/>
            <a:ext cx="585300" cy="419700"/>
          </a:xfrm>
          <a:prstGeom prst="rect">
            <a:avLst/>
          </a:prstGeom>
        </p:spPr>
        <p:txBody>
          <a:bodyPr anchorCtr="0" anchor="t" bIns="97525" lIns="97525" spcFirstLastPara="1" rIns="97525" wrap="square" tIns="97525">
            <a:normAutofit/>
          </a:bodyPr>
          <a:lstStyle>
            <a:lvl1pPr lvl="0" algn="r">
              <a:buNone/>
              <a:defRPr sz="1400">
                <a:solidFill>
                  <a:schemeClr val="dk1"/>
                </a:solidFill>
                <a:latin typeface="Solway"/>
                <a:ea typeface="Solway"/>
                <a:cs typeface="Solway"/>
                <a:sym typeface="Solway"/>
              </a:defRPr>
            </a:lvl1pPr>
            <a:lvl2pPr lvl="1" algn="r">
              <a:buNone/>
              <a:defRPr sz="1400">
                <a:solidFill>
                  <a:schemeClr val="dk1"/>
                </a:solidFill>
                <a:latin typeface="Solway"/>
                <a:ea typeface="Solway"/>
                <a:cs typeface="Solway"/>
                <a:sym typeface="Solway"/>
              </a:defRPr>
            </a:lvl2pPr>
            <a:lvl3pPr lvl="2" algn="r">
              <a:buNone/>
              <a:defRPr sz="1400">
                <a:solidFill>
                  <a:schemeClr val="dk1"/>
                </a:solidFill>
                <a:latin typeface="Solway"/>
                <a:ea typeface="Solway"/>
                <a:cs typeface="Solway"/>
                <a:sym typeface="Solway"/>
              </a:defRPr>
            </a:lvl3pPr>
            <a:lvl4pPr lvl="3" algn="r">
              <a:buNone/>
              <a:defRPr sz="1400">
                <a:solidFill>
                  <a:schemeClr val="dk1"/>
                </a:solidFill>
                <a:latin typeface="Solway"/>
                <a:ea typeface="Solway"/>
                <a:cs typeface="Solway"/>
                <a:sym typeface="Solway"/>
              </a:defRPr>
            </a:lvl4pPr>
            <a:lvl5pPr lvl="4" algn="r">
              <a:buNone/>
              <a:defRPr sz="1400">
                <a:solidFill>
                  <a:schemeClr val="dk1"/>
                </a:solidFill>
                <a:latin typeface="Solway"/>
                <a:ea typeface="Solway"/>
                <a:cs typeface="Solway"/>
                <a:sym typeface="Solway"/>
              </a:defRPr>
            </a:lvl5pPr>
            <a:lvl6pPr lvl="5" algn="r">
              <a:buNone/>
              <a:defRPr sz="1400">
                <a:solidFill>
                  <a:schemeClr val="dk1"/>
                </a:solidFill>
                <a:latin typeface="Solway"/>
                <a:ea typeface="Solway"/>
                <a:cs typeface="Solway"/>
                <a:sym typeface="Solway"/>
              </a:defRPr>
            </a:lvl6pPr>
            <a:lvl7pPr lvl="6" algn="r">
              <a:buNone/>
              <a:defRPr sz="1400">
                <a:solidFill>
                  <a:schemeClr val="dk1"/>
                </a:solidFill>
                <a:latin typeface="Solway"/>
                <a:ea typeface="Solway"/>
                <a:cs typeface="Solway"/>
                <a:sym typeface="Solway"/>
              </a:defRPr>
            </a:lvl7pPr>
            <a:lvl8pPr lvl="7" algn="r">
              <a:buNone/>
              <a:defRPr sz="1400">
                <a:solidFill>
                  <a:schemeClr val="dk1"/>
                </a:solidFill>
                <a:latin typeface="Solway"/>
                <a:ea typeface="Solway"/>
                <a:cs typeface="Solway"/>
                <a:sym typeface="Solway"/>
              </a:defRPr>
            </a:lvl8pPr>
            <a:lvl9pPr lvl="8" algn="r">
              <a:buNone/>
              <a:defRPr sz="1400">
                <a:solidFill>
                  <a:schemeClr val="dk1"/>
                </a:solidFill>
                <a:latin typeface="Solway"/>
                <a:ea typeface="Solway"/>
                <a:cs typeface="Solway"/>
                <a:sym typeface="Solway"/>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377" name="Shape 377"/>
        <p:cNvGrpSpPr/>
        <p:nvPr/>
      </p:nvGrpSpPr>
      <p:grpSpPr>
        <a:xfrm>
          <a:off x="0" y="0"/>
          <a:ext cx="0" cy="0"/>
          <a:chOff x="0" y="0"/>
          <a:chExt cx="0" cy="0"/>
        </a:xfrm>
      </p:grpSpPr>
      <p:pic>
        <p:nvPicPr>
          <p:cNvPr id="378" name="Google Shape;378;g36ae9f6f816_0_783"/>
          <p:cNvPicPr preferRelativeResize="0"/>
          <p:nvPr/>
        </p:nvPicPr>
        <p:blipFill rotWithShape="1">
          <a:blip r:embed="rId2">
            <a:alphaModFix/>
          </a:blip>
          <a:srcRect b="0" l="0" r="0" t="0"/>
          <a:stretch/>
        </p:blipFill>
        <p:spPr>
          <a:xfrm>
            <a:off x="0" y="0"/>
            <a:ext cx="9753605" cy="5486386"/>
          </a:xfrm>
          <a:prstGeom prst="rect">
            <a:avLst/>
          </a:prstGeom>
          <a:noFill/>
          <a:ln>
            <a:noFill/>
          </a:ln>
        </p:spPr>
      </p:pic>
      <p:sp>
        <p:nvSpPr>
          <p:cNvPr id="379" name="Google Shape;379;g36ae9f6f816_0_783"/>
          <p:cNvSpPr txBox="1"/>
          <p:nvPr>
            <p:ph type="title"/>
          </p:nvPr>
        </p:nvSpPr>
        <p:spPr>
          <a:xfrm>
            <a:off x="332480" y="1210960"/>
            <a:ext cx="9088500" cy="2191500"/>
          </a:xfrm>
          <a:prstGeom prst="rect">
            <a:avLst/>
          </a:prstGeom>
        </p:spPr>
        <p:txBody>
          <a:bodyPr anchorCtr="0" anchor="ctr" bIns="97525" lIns="97525" spcFirstLastPara="1" rIns="97525" wrap="square" tIns="97525">
            <a:noAutofit/>
          </a:bodyPr>
          <a:lstStyle>
            <a:lvl1pPr lvl="0">
              <a:spcBef>
                <a:spcPts val="0"/>
              </a:spcBef>
              <a:spcAft>
                <a:spcPts val="0"/>
              </a:spcAft>
              <a:buClr>
                <a:schemeClr val="lt1"/>
              </a:buClr>
              <a:buSzPts val="3800"/>
              <a:buNone/>
              <a:defRPr sz="3800">
                <a:solidFill>
                  <a:schemeClr val="lt1"/>
                </a:solidFill>
              </a:defRPr>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80" name="Google Shape;380;g36ae9f6f816_0_783"/>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381" name="Google Shape;381;g36ae9f6f816_0_783"/>
          <p:cNvSpPr txBox="1"/>
          <p:nvPr>
            <p:ph idx="1" type="subTitle"/>
          </p:nvPr>
        </p:nvSpPr>
        <p:spPr>
          <a:xfrm>
            <a:off x="318720" y="3459893"/>
            <a:ext cx="9116100" cy="502500"/>
          </a:xfrm>
          <a:prstGeom prst="rect">
            <a:avLst/>
          </a:prstGeom>
        </p:spPr>
        <p:txBody>
          <a:bodyPr anchorCtr="0" anchor="t" bIns="97525" lIns="97525" spcFirstLastPara="1" rIns="97525" wrap="square" tIns="97525">
            <a:noAutofit/>
          </a:bodyPr>
          <a:lstStyle>
            <a:lvl1pPr lvl="0" algn="r">
              <a:spcBef>
                <a:spcPts val="0"/>
              </a:spcBef>
              <a:spcAft>
                <a:spcPts val="0"/>
              </a:spcAft>
              <a:buClr>
                <a:schemeClr val="lt1"/>
              </a:buClr>
              <a:buSzPts val="1900"/>
              <a:buNone/>
              <a:defRPr>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382" name="Google Shape;382;g36ae9f6f816_0_783"/>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spTree>
      <p:nvGrpSpPr>
        <p:cNvPr id="383" name="Shape 383"/>
        <p:cNvGrpSpPr/>
        <p:nvPr/>
      </p:nvGrpSpPr>
      <p:grpSpPr>
        <a:xfrm>
          <a:off x="0" y="0"/>
          <a:ext cx="0" cy="0"/>
          <a:chOff x="0" y="0"/>
          <a:chExt cx="0" cy="0"/>
        </a:xfrm>
      </p:grpSpPr>
      <p:pic>
        <p:nvPicPr>
          <p:cNvPr id="384" name="Google Shape;384;g36ae9f6f816_0_789"/>
          <p:cNvPicPr preferRelativeResize="0"/>
          <p:nvPr/>
        </p:nvPicPr>
        <p:blipFill rotWithShape="1">
          <a:blip r:embed="rId2">
            <a:alphaModFix/>
          </a:blip>
          <a:srcRect b="0" l="0" r="0" t="0"/>
          <a:stretch/>
        </p:blipFill>
        <p:spPr>
          <a:xfrm>
            <a:off x="0" y="0"/>
            <a:ext cx="9753605" cy="5486386"/>
          </a:xfrm>
          <a:prstGeom prst="rect">
            <a:avLst/>
          </a:prstGeom>
          <a:noFill/>
          <a:ln>
            <a:noFill/>
          </a:ln>
        </p:spPr>
      </p:pic>
      <p:sp>
        <p:nvSpPr>
          <p:cNvPr id="385" name="Google Shape;385;g36ae9f6f816_0_789"/>
          <p:cNvSpPr txBox="1"/>
          <p:nvPr>
            <p:ph type="title"/>
          </p:nvPr>
        </p:nvSpPr>
        <p:spPr>
          <a:xfrm>
            <a:off x="332480" y="1210960"/>
            <a:ext cx="9088500" cy="2191500"/>
          </a:xfrm>
          <a:prstGeom prst="rect">
            <a:avLst/>
          </a:prstGeom>
        </p:spPr>
        <p:txBody>
          <a:bodyPr anchorCtr="0" anchor="ctr" bIns="97525" lIns="97525" spcFirstLastPara="1" rIns="97525" wrap="square" tIns="97525">
            <a:noAutofit/>
          </a:bodyPr>
          <a:lstStyle>
            <a:lvl1pPr lvl="0">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86" name="Google Shape;386;g36ae9f6f816_0_789"/>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387" name="Google Shape;387;g36ae9f6f816_0_789"/>
          <p:cNvSpPr txBox="1"/>
          <p:nvPr>
            <p:ph idx="1" type="subTitle"/>
          </p:nvPr>
        </p:nvSpPr>
        <p:spPr>
          <a:xfrm>
            <a:off x="318720" y="3459893"/>
            <a:ext cx="9116100" cy="502500"/>
          </a:xfrm>
          <a:prstGeom prst="rect">
            <a:avLst/>
          </a:prstGeom>
        </p:spPr>
        <p:txBody>
          <a:bodyPr anchorCtr="0" anchor="t" bIns="97525" lIns="97525" spcFirstLastPara="1" rIns="97525" wrap="square" tIns="97525">
            <a:noAutofit/>
          </a:bodyPr>
          <a:lstStyle>
            <a:lvl1pPr lvl="0" algn="r">
              <a:spcBef>
                <a:spcPts val="0"/>
              </a:spcBef>
              <a:spcAft>
                <a:spcPts val="0"/>
              </a:spcAft>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388" name="Google Shape;388;g36ae9f6f816_0_789"/>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89" name="Shape 389"/>
        <p:cNvGrpSpPr/>
        <p:nvPr/>
      </p:nvGrpSpPr>
      <p:grpSpPr>
        <a:xfrm>
          <a:off x="0" y="0"/>
          <a:ext cx="0" cy="0"/>
          <a:chOff x="0" y="0"/>
          <a:chExt cx="0" cy="0"/>
        </a:xfrm>
      </p:grpSpPr>
      <p:sp>
        <p:nvSpPr>
          <p:cNvPr id="390" name="Google Shape;390;g36ae9f6f816_0_795"/>
          <p:cNvSpPr txBox="1"/>
          <p:nvPr>
            <p:ph type="title"/>
          </p:nvPr>
        </p:nvSpPr>
        <p:spPr>
          <a:xfrm>
            <a:off x="332480" y="474693"/>
            <a:ext cx="9088500" cy="610800"/>
          </a:xfrm>
          <a:prstGeom prst="rect">
            <a:avLst/>
          </a:prstGeom>
        </p:spPr>
        <p:txBody>
          <a:bodyPr anchorCtr="0" anchor="t" bIns="97525" lIns="97525" spcFirstLastPara="1" rIns="97525" wrap="square" tIns="975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91" name="Google Shape;391;g36ae9f6f816_0_795"/>
          <p:cNvSpPr txBox="1"/>
          <p:nvPr>
            <p:ph idx="1" type="body"/>
          </p:nvPr>
        </p:nvSpPr>
        <p:spPr>
          <a:xfrm>
            <a:off x="332480" y="1229307"/>
            <a:ext cx="90885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392" name="Google Shape;392;g36ae9f6f816_0_795"/>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393" name="Google Shape;393;g36ae9f6f816_0_795"/>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2">
  <p:cSld name="TITLE_ONLY_1_2">
    <p:spTree>
      <p:nvGrpSpPr>
        <p:cNvPr id="49" name="Shape 49"/>
        <p:cNvGrpSpPr/>
        <p:nvPr/>
      </p:nvGrpSpPr>
      <p:grpSpPr>
        <a:xfrm>
          <a:off x="0" y="0"/>
          <a:ext cx="0" cy="0"/>
          <a:chOff x="0" y="0"/>
          <a:chExt cx="0" cy="0"/>
        </a:xfrm>
      </p:grpSpPr>
      <p:pic>
        <p:nvPicPr>
          <p:cNvPr id="50" name="Google Shape;50;g36aa523e412_0_1031"/>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51" name="Google Shape;51;g36aa523e412_0_1031"/>
          <p:cNvSpPr txBox="1"/>
          <p:nvPr>
            <p:ph type="title"/>
          </p:nvPr>
        </p:nvSpPr>
        <p:spPr>
          <a:xfrm>
            <a:off x="1161547" y="963840"/>
            <a:ext cx="8259600" cy="22983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52" name="Google Shape;52;g36aa523e412_0_103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53" name="Google Shape;53;g36aa523e412_0_1031"/>
          <p:cNvSpPr txBox="1"/>
          <p:nvPr>
            <p:ph idx="1" type="subTitle"/>
          </p:nvPr>
        </p:nvSpPr>
        <p:spPr>
          <a:xfrm>
            <a:off x="1128587" y="3344560"/>
            <a:ext cx="83283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rgbClr val="D0724A"/>
              </a:buClr>
              <a:buSzPts val="2200"/>
              <a:buNone/>
              <a:defRPr sz="2200">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54" name="Google Shape;54;g36aa523e412_0_1031"/>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3 1 2 1">
  <p:cSld name="TITLE_AND_BODY_2_3_1_2_1">
    <p:spTree>
      <p:nvGrpSpPr>
        <p:cNvPr id="394" name="Shape 394"/>
        <p:cNvGrpSpPr/>
        <p:nvPr/>
      </p:nvGrpSpPr>
      <p:grpSpPr>
        <a:xfrm>
          <a:off x="0" y="0"/>
          <a:ext cx="0" cy="0"/>
          <a:chOff x="0" y="0"/>
          <a:chExt cx="0" cy="0"/>
        </a:xfrm>
      </p:grpSpPr>
      <p:pic>
        <p:nvPicPr>
          <p:cNvPr id="395" name="Google Shape;395;g36ae9f6f816_0_800"/>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396" name="Google Shape;396;g36ae9f6f816_0_800"/>
          <p:cNvSpPr txBox="1"/>
          <p:nvPr>
            <p:ph type="title"/>
          </p:nvPr>
        </p:nvSpPr>
        <p:spPr>
          <a:xfrm>
            <a:off x="332480" y="474693"/>
            <a:ext cx="3246300" cy="859800"/>
          </a:xfrm>
          <a:prstGeom prst="rect">
            <a:avLst/>
          </a:prstGeom>
        </p:spPr>
        <p:txBody>
          <a:bodyPr anchorCtr="0" anchor="b" bIns="97525" lIns="97525" spcFirstLastPara="1" rIns="97525" wrap="square" tIns="975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97" name="Google Shape;397;g36ae9f6f816_0_800"/>
          <p:cNvSpPr txBox="1"/>
          <p:nvPr>
            <p:ph idx="1" type="body"/>
          </p:nvPr>
        </p:nvSpPr>
        <p:spPr>
          <a:xfrm>
            <a:off x="332480" y="1430240"/>
            <a:ext cx="3712200" cy="3443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398" name="Google Shape;398;g36ae9f6f816_0_800"/>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399" name="Google Shape;399;g36ae9f6f816_0_800"/>
          <p:cNvSpPr/>
          <p:nvPr>
            <p:ph idx="2" type="pic"/>
          </p:nvPr>
        </p:nvSpPr>
        <p:spPr>
          <a:xfrm>
            <a:off x="4578293" y="845360"/>
            <a:ext cx="3963900" cy="3963900"/>
          </a:xfrm>
          <a:prstGeom prst="ellipse">
            <a:avLst/>
          </a:prstGeom>
          <a:noFill/>
          <a:ln cap="flat" cmpd="sng" w="114300">
            <a:solidFill>
              <a:srgbClr val="ED9073"/>
            </a:solidFill>
            <a:prstDash val="solid"/>
            <a:round/>
            <a:headEnd len="sm" w="sm" type="none"/>
            <a:tailEnd len="sm" w="sm" type="none"/>
          </a:ln>
        </p:spPr>
      </p:sp>
      <p:pic>
        <p:nvPicPr>
          <p:cNvPr id="400" name="Google Shape;400;g36ae9f6f816_0_800"/>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spTree>
      <p:nvGrpSpPr>
        <p:cNvPr id="401" name="Shape 401"/>
        <p:cNvGrpSpPr/>
        <p:nvPr/>
      </p:nvGrpSpPr>
      <p:grpSpPr>
        <a:xfrm>
          <a:off x="0" y="0"/>
          <a:ext cx="0" cy="0"/>
          <a:chOff x="0" y="0"/>
          <a:chExt cx="0" cy="0"/>
        </a:xfrm>
      </p:grpSpPr>
      <p:pic>
        <p:nvPicPr>
          <p:cNvPr id="402" name="Google Shape;402;g36ae9f6f816_0_807"/>
          <p:cNvPicPr preferRelativeResize="0"/>
          <p:nvPr/>
        </p:nvPicPr>
        <p:blipFill>
          <a:blip r:embed="rId2">
            <a:alphaModFix/>
          </a:blip>
          <a:stretch>
            <a:fillRect/>
          </a:stretch>
        </p:blipFill>
        <p:spPr>
          <a:xfrm>
            <a:off x="0" y="0"/>
            <a:ext cx="9753600" cy="5486400"/>
          </a:xfrm>
          <a:prstGeom prst="rect">
            <a:avLst/>
          </a:prstGeom>
          <a:noFill/>
          <a:ln>
            <a:noFill/>
          </a:ln>
        </p:spPr>
      </p:pic>
      <p:sp>
        <p:nvSpPr>
          <p:cNvPr id="403" name="Google Shape;403;g36ae9f6f816_0_807"/>
          <p:cNvSpPr txBox="1"/>
          <p:nvPr>
            <p:ph type="title"/>
          </p:nvPr>
        </p:nvSpPr>
        <p:spPr>
          <a:xfrm>
            <a:off x="332480" y="474693"/>
            <a:ext cx="4313700" cy="859800"/>
          </a:xfrm>
          <a:prstGeom prst="rect">
            <a:avLst/>
          </a:prstGeom>
        </p:spPr>
        <p:txBody>
          <a:bodyPr anchorCtr="0" anchor="b" bIns="97525" lIns="97525" spcFirstLastPara="1" rIns="97525" wrap="square" tIns="975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04" name="Google Shape;404;g36ae9f6f816_0_807"/>
          <p:cNvSpPr txBox="1"/>
          <p:nvPr>
            <p:ph idx="1" type="body"/>
          </p:nvPr>
        </p:nvSpPr>
        <p:spPr>
          <a:xfrm>
            <a:off x="332480" y="1430240"/>
            <a:ext cx="3712200" cy="3443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05" name="Google Shape;405;g36ae9f6f816_0_807"/>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406" name="Google Shape;406;g36ae9f6f816_0_807"/>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407" name="Google Shape;407;g36ae9f6f816_0_807"/>
          <p:cNvSpPr/>
          <p:nvPr>
            <p:ph idx="2" type="pic"/>
          </p:nvPr>
        </p:nvSpPr>
        <p:spPr>
          <a:xfrm>
            <a:off x="4545387" y="-243147"/>
            <a:ext cx="5390400" cy="5390400"/>
          </a:xfrm>
          <a:prstGeom prst="ellipse">
            <a:avLst/>
          </a:prstGeom>
          <a:noFill/>
          <a:ln cap="flat" cmpd="sng" w="114300">
            <a:solidFill>
              <a:srgbClr val="ED9073"/>
            </a:solidFill>
            <a:prstDash val="solid"/>
            <a:round/>
            <a:headEnd len="sm" w="sm" type="none"/>
            <a:tailEnd len="sm" w="sm" type="none"/>
          </a:ln>
        </p:spPr>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3">
  <p:cSld name="TITLE_AND_BODY_2_3">
    <p:spTree>
      <p:nvGrpSpPr>
        <p:cNvPr id="408" name="Shape 408"/>
        <p:cNvGrpSpPr/>
        <p:nvPr/>
      </p:nvGrpSpPr>
      <p:grpSpPr>
        <a:xfrm>
          <a:off x="0" y="0"/>
          <a:ext cx="0" cy="0"/>
          <a:chOff x="0" y="0"/>
          <a:chExt cx="0" cy="0"/>
        </a:xfrm>
      </p:grpSpPr>
      <p:pic>
        <p:nvPicPr>
          <p:cNvPr id="409" name="Google Shape;409;g36ae9f6f816_0_814"/>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410" name="Google Shape;410;g36ae9f6f816_0_814"/>
          <p:cNvSpPr txBox="1"/>
          <p:nvPr>
            <p:ph idx="1" type="body"/>
          </p:nvPr>
        </p:nvSpPr>
        <p:spPr>
          <a:xfrm>
            <a:off x="332480" y="1430240"/>
            <a:ext cx="3712200" cy="3443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11" name="Google Shape;411;g36ae9f6f816_0_814"/>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412" name="Google Shape;412;g36ae9f6f816_0_814"/>
          <p:cNvSpPr/>
          <p:nvPr>
            <p:ph idx="2" type="pic"/>
          </p:nvPr>
        </p:nvSpPr>
        <p:spPr>
          <a:xfrm>
            <a:off x="4578293" y="845360"/>
            <a:ext cx="3963900" cy="3963900"/>
          </a:xfrm>
          <a:prstGeom prst="ellipse">
            <a:avLst/>
          </a:prstGeom>
          <a:noFill/>
          <a:ln cap="flat" cmpd="sng" w="114300">
            <a:solidFill>
              <a:srgbClr val="D0724A"/>
            </a:solidFill>
            <a:prstDash val="solid"/>
            <a:round/>
            <a:headEnd len="sm" w="sm" type="none"/>
            <a:tailEnd len="sm" w="sm" type="none"/>
          </a:ln>
        </p:spPr>
      </p:sp>
      <p:pic>
        <p:nvPicPr>
          <p:cNvPr id="413" name="Google Shape;413;g36ae9f6f816_0_814"/>
          <p:cNvPicPr preferRelativeResize="0"/>
          <p:nvPr/>
        </p:nvPicPr>
        <p:blipFill>
          <a:blip r:embed="rId3">
            <a:alphaModFix/>
          </a:blip>
          <a:stretch>
            <a:fillRect/>
          </a:stretch>
        </p:blipFill>
        <p:spPr>
          <a:xfrm>
            <a:off x="9176878" y="4915652"/>
            <a:ext cx="478293" cy="478293"/>
          </a:xfrm>
          <a:prstGeom prst="rect">
            <a:avLst/>
          </a:prstGeom>
          <a:noFill/>
          <a:ln>
            <a:noFill/>
          </a:ln>
        </p:spPr>
      </p:pic>
      <p:sp>
        <p:nvSpPr>
          <p:cNvPr id="414" name="Google Shape;414;g36ae9f6f816_0_814"/>
          <p:cNvSpPr txBox="1"/>
          <p:nvPr>
            <p:ph type="title"/>
          </p:nvPr>
        </p:nvSpPr>
        <p:spPr>
          <a:xfrm>
            <a:off x="332480" y="474693"/>
            <a:ext cx="33006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2 1">
  <p:cSld name="TITLE_AND_BODY_2_2_1">
    <p:spTree>
      <p:nvGrpSpPr>
        <p:cNvPr id="415" name="Shape 415"/>
        <p:cNvGrpSpPr/>
        <p:nvPr/>
      </p:nvGrpSpPr>
      <p:grpSpPr>
        <a:xfrm>
          <a:off x="0" y="0"/>
          <a:ext cx="0" cy="0"/>
          <a:chOff x="0" y="0"/>
          <a:chExt cx="0" cy="0"/>
        </a:xfrm>
      </p:grpSpPr>
      <p:pic>
        <p:nvPicPr>
          <p:cNvPr id="416" name="Google Shape;416;g36ae9f6f816_0_821"/>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417" name="Google Shape;417;g36ae9f6f816_0_821"/>
          <p:cNvSpPr txBox="1"/>
          <p:nvPr>
            <p:ph idx="1" type="body"/>
          </p:nvPr>
        </p:nvSpPr>
        <p:spPr>
          <a:xfrm>
            <a:off x="332480" y="1430240"/>
            <a:ext cx="3712200" cy="3443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18" name="Google Shape;418;g36ae9f6f816_0_821"/>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419" name="Google Shape;419;g36ae9f6f816_0_821"/>
          <p:cNvSpPr/>
          <p:nvPr>
            <p:ph idx="2" type="pic"/>
          </p:nvPr>
        </p:nvSpPr>
        <p:spPr>
          <a:xfrm>
            <a:off x="4545387" y="-243147"/>
            <a:ext cx="5390400" cy="5390400"/>
          </a:xfrm>
          <a:prstGeom prst="ellipse">
            <a:avLst/>
          </a:prstGeom>
          <a:noFill/>
          <a:ln cap="flat" cmpd="sng" w="114300">
            <a:solidFill>
              <a:srgbClr val="D0724A"/>
            </a:solidFill>
            <a:prstDash val="solid"/>
            <a:round/>
            <a:headEnd len="sm" w="sm" type="none"/>
            <a:tailEnd len="sm" w="sm" type="none"/>
          </a:ln>
        </p:spPr>
      </p:sp>
      <p:sp>
        <p:nvSpPr>
          <p:cNvPr id="420" name="Google Shape;420;g36ae9f6f816_0_821"/>
          <p:cNvSpPr txBox="1"/>
          <p:nvPr>
            <p:ph type="title"/>
          </p:nvPr>
        </p:nvSpPr>
        <p:spPr>
          <a:xfrm>
            <a:off x="332480" y="474693"/>
            <a:ext cx="33006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pic>
        <p:nvPicPr>
          <p:cNvPr id="421" name="Google Shape;421;g36ae9f6f816_0_821"/>
          <p:cNvPicPr preferRelativeResize="0"/>
          <p:nvPr/>
        </p:nvPicPr>
        <p:blipFill>
          <a:blip r:embed="rId3">
            <a:alphaModFix/>
          </a:blip>
          <a:stretch>
            <a:fillRect/>
          </a:stretch>
        </p:blipFill>
        <p:spPr>
          <a:xfrm>
            <a:off x="9176878" y="4915652"/>
            <a:ext cx="478293" cy="478293"/>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3 1 1">
  <p:cSld name="TITLE_AND_BODY_2_3_1_1">
    <p:spTree>
      <p:nvGrpSpPr>
        <p:cNvPr id="422" name="Shape 422"/>
        <p:cNvGrpSpPr/>
        <p:nvPr/>
      </p:nvGrpSpPr>
      <p:grpSpPr>
        <a:xfrm>
          <a:off x="0" y="0"/>
          <a:ext cx="0" cy="0"/>
          <a:chOff x="0" y="0"/>
          <a:chExt cx="0" cy="0"/>
        </a:xfrm>
      </p:grpSpPr>
      <p:pic>
        <p:nvPicPr>
          <p:cNvPr id="423" name="Google Shape;423;g36ae9f6f816_0_828"/>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424" name="Google Shape;424;g36ae9f6f816_0_828"/>
          <p:cNvSpPr txBox="1"/>
          <p:nvPr>
            <p:ph idx="1" type="body"/>
          </p:nvPr>
        </p:nvSpPr>
        <p:spPr>
          <a:xfrm>
            <a:off x="332480" y="1430240"/>
            <a:ext cx="3712200" cy="3443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D0724A"/>
              </a:buClr>
              <a:buSzPts val="1900"/>
              <a:buChar char="●"/>
              <a:defRPr/>
            </a:lvl1pPr>
            <a:lvl2pPr indent="-323850" lvl="1" marL="914400">
              <a:spcBef>
                <a:spcPts val="0"/>
              </a:spcBef>
              <a:spcAft>
                <a:spcPts val="0"/>
              </a:spcAft>
              <a:buClr>
                <a:srgbClr val="D0724A"/>
              </a:buClr>
              <a:buSzPts val="1500"/>
              <a:buChar char="○"/>
              <a:defRPr/>
            </a:lvl2pPr>
            <a:lvl3pPr indent="-323850" lvl="2" marL="1371600">
              <a:spcBef>
                <a:spcPts val="0"/>
              </a:spcBef>
              <a:spcAft>
                <a:spcPts val="0"/>
              </a:spcAft>
              <a:buClr>
                <a:srgbClr val="D0724A"/>
              </a:buClr>
              <a:buSzPts val="1500"/>
              <a:buChar char="■"/>
              <a:defRPr/>
            </a:lvl3pPr>
            <a:lvl4pPr indent="-323850" lvl="3" marL="1828800">
              <a:spcBef>
                <a:spcPts val="0"/>
              </a:spcBef>
              <a:spcAft>
                <a:spcPts val="0"/>
              </a:spcAft>
              <a:buClr>
                <a:srgbClr val="D0724A"/>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25" name="Google Shape;425;g36ae9f6f816_0_828"/>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426" name="Google Shape;426;g36ae9f6f816_0_828"/>
          <p:cNvSpPr/>
          <p:nvPr>
            <p:ph idx="2" type="pic"/>
          </p:nvPr>
        </p:nvSpPr>
        <p:spPr>
          <a:xfrm>
            <a:off x="4578293" y="845360"/>
            <a:ext cx="3963900" cy="3963900"/>
          </a:xfrm>
          <a:prstGeom prst="ellipse">
            <a:avLst/>
          </a:prstGeom>
          <a:noFill/>
          <a:ln cap="flat" cmpd="sng" w="114300">
            <a:solidFill>
              <a:srgbClr val="00AEEF"/>
            </a:solidFill>
            <a:prstDash val="solid"/>
            <a:round/>
            <a:headEnd len="sm" w="sm" type="none"/>
            <a:tailEnd len="sm" w="sm" type="none"/>
          </a:ln>
        </p:spPr>
      </p:sp>
      <p:pic>
        <p:nvPicPr>
          <p:cNvPr id="427" name="Google Shape;427;g36ae9f6f816_0_828"/>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428" name="Google Shape;428;g36ae9f6f816_0_828"/>
          <p:cNvSpPr txBox="1"/>
          <p:nvPr>
            <p:ph type="title"/>
          </p:nvPr>
        </p:nvSpPr>
        <p:spPr>
          <a:xfrm>
            <a:off x="332480" y="474693"/>
            <a:ext cx="33006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1">
  <p:cSld name="TITLE_AND_BODY_2_1">
    <p:spTree>
      <p:nvGrpSpPr>
        <p:cNvPr id="429" name="Shape 429"/>
        <p:cNvGrpSpPr/>
        <p:nvPr/>
      </p:nvGrpSpPr>
      <p:grpSpPr>
        <a:xfrm>
          <a:off x="0" y="0"/>
          <a:ext cx="0" cy="0"/>
          <a:chOff x="0" y="0"/>
          <a:chExt cx="0" cy="0"/>
        </a:xfrm>
      </p:grpSpPr>
      <p:pic>
        <p:nvPicPr>
          <p:cNvPr id="430" name="Google Shape;430;g36ae9f6f816_0_835"/>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431" name="Google Shape;431;g36ae9f6f816_0_835"/>
          <p:cNvSpPr txBox="1"/>
          <p:nvPr>
            <p:ph idx="1" type="body"/>
          </p:nvPr>
        </p:nvSpPr>
        <p:spPr>
          <a:xfrm>
            <a:off x="332480" y="1430240"/>
            <a:ext cx="3712200" cy="3443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D0724A"/>
              </a:buClr>
              <a:buSzPts val="1900"/>
              <a:buChar char="●"/>
              <a:defRPr/>
            </a:lvl1pPr>
            <a:lvl2pPr indent="-323850" lvl="1" marL="914400">
              <a:spcBef>
                <a:spcPts val="0"/>
              </a:spcBef>
              <a:spcAft>
                <a:spcPts val="0"/>
              </a:spcAft>
              <a:buClr>
                <a:srgbClr val="D0724A"/>
              </a:buClr>
              <a:buSzPts val="1500"/>
              <a:buChar char="○"/>
              <a:defRPr/>
            </a:lvl2pPr>
            <a:lvl3pPr indent="-323850" lvl="2" marL="1371600">
              <a:spcBef>
                <a:spcPts val="0"/>
              </a:spcBef>
              <a:spcAft>
                <a:spcPts val="0"/>
              </a:spcAft>
              <a:buClr>
                <a:srgbClr val="D0724A"/>
              </a:buClr>
              <a:buSzPts val="1500"/>
              <a:buChar char="■"/>
              <a:defRPr/>
            </a:lvl3pPr>
            <a:lvl4pPr indent="-323850" lvl="3" marL="1828800">
              <a:spcBef>
                <a:spcPts val="0"/>
              </a:spcBef>
              <a:spcAft>
                <a:spcPts val="0"/>
              </a:spcAft>
              <a:buClr>
                <a:srgbClr val="D0724A"/>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32" name="Google Shape;432;g36ae9f6f816_0_835"/>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433" name="Google Shape;433;g36ae9f6f816_0_835"/>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434" name="Google Shape;434;g36ae9f6f816_0_835"/>
          <p:cNvSpPr txBox="1"/>
          <p:nvPr>
            <p:ph type="title"/>
          </p:nvPr>
        </p:nvSpPr>
        <p:spPr>
          <a:xfrm>
            <a:off x="332480" y="474693"/>
            <a:ext cx="33006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35" name="Google Shape;435;g36ae9f6f816_0_835"/>
          <p:cNvSpPr/>
          <p:nvPr>
            <p:ph idx="2" type="pic"/>
          </p:nvPr>
        </p:nvSpPr>
        <p:spPr>
          <a:xfrm>
            <a:off x="4545387" y="-243147"/>
            <a:ext cx="5390400" cy="5390400"/>
          </a:xfrm>
          <a:prstGeom prst="ellipse">
            <a:avLst/>
          </a:prstGeom>
          <a:noFill/>
          <a:ln cap="flat" cmpd="sng" w="114300">
            <a:solidFill>
              <a:srgbClr val="00AEEF"/>
            </a:solidFill>
            <a:prstDash val="solid"/>
            <a:round/>
            <a:headEnd len="sm" w="sm" type="none"/>
            <a:tailEnd len="sm" w="sm" type="none"/>
          </a:ln>
        </p:spPr>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436" name="Shape 436"/>
        <p:cNvGrpSpPr/>
        <p:nvPr/>
      </p:nvGrpSpPr>
      <p:grpSpPr>
        <a:xfrm>
          <a:off x="0" y="0"/>
          <a:ext cx="0" cy="0"/>
          <a:chOff x="0" y="0"/>
          <a:chExt cx="0" cy="0"/>
        </a:xfrm>
      </p:grpSpPr>
      <p:pic>
        <p:nvPicPr>
          <p:cNvPr id="437" name="Google Shape;437;g36ae9f6f816_0_842"/>
          <p:cNvPicPr preferRelativeResize="0"/>
          <p:nvPr/>
        </p:nvPicPr>
        <p:blipFill>
          <a:blip r:embed="rId2">
            <a:alphaModFix/>
          </a:blip>
          <a:stretch>
            <a:fillRect/>
          </a:stretch>
        </p:blipFill>
        <p:spPr>
          <a:xfrm>
            <a:off x="0" y="0"/>
            <a:ext cx="9753600" cy="5486400"/>
          </a:xfrm>
          <a:prstGeom prst="rect">
            <a:avLst/>
          </a:prstGeom>
          <a:noFill/>
          <a:ln>
            <a:noFill/>
          </a:ln>
        </p:spPr>
      </p:pic>
      <p:sp>
        <p:nvSpPr>
          <p:cNvPr id="438" name="Google Shape;438;g36ae9f6f816_0_842"/>
          <p:cNvSpPr txBox="1"/>
          <p:nvPr>
            <p:ph type="title"/>
          </p:nvPr>
        </p:nvSpPr>
        <p:spPr>
          <a:xfrm>
            <a:off x="230667" y="1856800"/>
            <a:ext cx="3748200" cy="1433100"/>
          </a:xfrm>
          <a:prstGeom prst="rect">
            <a:avLst/>
          </a:prstGeom>
        </p:spPr>
        <p:txBody>
          <a:bodyPr anchorCtr="0" anchor="b" bIns="97525" lIns="97525" spcFirstLastPara="1" rIns="97525" wrap="square" tIns="97525">
            <a:normAutofit/>
          </a:bodyPr>
          <a:lstStyle>
            <a:lvl1pPr lvl="0">
              <a:spcBef>
                <a:spcPts val="0"/>
              </a:spcBef>
              <a:spcAft>
                <a:spcPts val="0"/>
              </a:spcAft>
              <a:buSzPts val="3800"/>
              <a:buNone/>
              <a:defRPr sz="38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39" name="Google Shape;439;g36ae9f6f816_0_842"/>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440" name="Google Shape;440;g36ae9f6f816_0_842"/>
          <p:cNvSpPr/>
          <p:nvPr>
            <p:ph idx="2" type="pic"/>
          </p:nvPr>
        </p:nvSpPr>
        <p:spPr>
          <a:xfrm>
            <a:off x="4155440" y="336533"/>
            <a:ext cx="5021400" cy="5021400"/>
          </a:xfrm>
          <a:prstGeom prst="ellipse">
            <a:avLst/>
          </a:prstGeom>
          <a:noFill/>
          <a:ln cap="flat" cmpd="sng" w="114300">
            <a:solidFill>
              <a:srgbClr val="D0724A"/>
            </a:solidFill>
            <a:prstDash val="solid"/>
            <a:round/>
            <a:headEnd len="sm" w="sm" type="none"/>
            <a:tailEnd len="sm" w="sm" type="none"/>
          </a:ln>
        </p:spPr>
      </p:sp>
      <p:sp>
        <p:nvSpPr>
          <p:cNvPr id="441" name="Google Shape;441;g36ae9f6f816_0_842"/>
          <p:cNvSpPr txBox="1"/>
          <p:nvPr>
            <p:ph idx="1" type="subTitle"/>
          </p:nvPr>
        </p:nvSpPr>
        <p:spPr>
          <a:xfrm>
            <a:off x="230667" y="3289760"/>
            <a:ext cx="2990400" cy="879900"/>
          </a:xfrm>
          <a:prstGeom prst="rect">
            <a:avLst/>
          </a:prstGeom>
        </p:spPr>
        <p:txBody>
          <a:bodyPr anchorCtr="0" anchor="t" bIns="97525" lIns="97525" spcFirstLastPara="1" rIns="97525" wrap="square" tIns="97525">
            <a:normAutofit/>
          </a:bodyPr>
          <a:lstStyle>
            <a:lvl1pPr lvl="0">
              <a:spcBef>
                <a:spcPts val="0"/>
              </a:spcBef>
              <a:spcAft>
                <a:spcPts val="0"/>
              </a:spcAft>
              <a:buClr>
                <a:srgbClr val="D0724A"/>
              </a:buClr>
              <a:buSzPts val="1900"/>
              <a:buNone/>
              <a:defRPr>
                <a:solidFill>
                  <a:srgbClr val="D0724A"/>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442" name="Google Shape;442;g36ae9f6f816_0_842"/>
          <p:cNvPicPr preferRelativeResize="0"/>
          <p:nvPr/>
        </p:nvPicPr>
        <p:blipFill>
          <a:blip r:embed="rId3">
            <a:alphaModFix/>
          </a:blip>
          <a:stretch>
            <a:fillRect/>
          </a:stretch>
        </p:blipFill>
        <p:spPr>
          <a:xfrm>
            <a:off x="431333" y="256080"/>
            <a:ext cx="2516880" cy="984347"/>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2">
  <p:cSld name="TITLE_AND_BODY_1_1_2">
    <p:spTree>
      <p:nvGrpSpPr>
        <p:cNvPr id="443" name="Shape 443"/>
        <p:cNvGrpSpPr/>
        <p:nvPr/>
      </p:nvGrpSpPr>
      <p:grpSpPr>
        <a:xfrm>
          <a:off x="0" y="0"/>
          <a:ext cx="0" cy="0"/>
          <a:chOff x="0" y="0"/>
          <a:chExt cx="0" cy="0"/>
        </a:xfrm>
      </p:grpSpPr>
      <p:pic>
        <p:nvPicPr>
          <p:cNvPr id="444" name="Google Shape;444;g36ae9f6f816_0_849"/>
          <p:cNvPicPr preferRelativeResize="0"/>
          <p:nvPr/>
        </p:nvPicPr>
        <p:blipFill rotWithShape="1">
          <a:blip r:embed="rId2">
            <a:alphaModFix/>
          </a:blip>
          <a:srcRect b="16829" l="6542" r="0" t="8208"/>
          <a:stretch/>
        </p:blipFill>
        <p:spPr>
          <a:xfrm flipH="1">
            <a:off x="4880906" y="0"/>
            <a:ext cx="4872695" cy="5486403"/>
          </a:xfrm>
          <a:prstGeom prst="rect">
            <a:avLst/>
          </a:prstGeom>
          <a:noFill/>
          <a:ln>
            <a:noFill/>
          </a:ln>
        </p:spPr>
      </p:pic>
      <p:pic>
        <p:nvPicPr>
          <p:cNvPr id="445" name="Google Shape;445;g36ae9f6f816_0_849"/>
          <p:cNvPicPr preferRelativeResize="0"/>
          <p:nvPr/>
        </p:nvPicPr>
        <p:blipFill>
          <a:blip r:embed="rId3">
            <a:alphaModFix/>
          </a:blip>
          <a:stretch>
            <a:fillRect/>
          </a:stretch>
        </p:blipFill>
        <p:spPr>
          <a:xfrm>
            <a:off x="0" y="0"/>
            <a:ext cx="9753600" cy="5486400"/>
          </a:xfrm>
          <a:prstGeom prst="rect">
            <a:avLst/>
          </a:prstGeom>
          <a:noFill/>
          <a:ln>
            <a:noFill/>
          </a:ln>
        </p:spPr>
      </p:pic>
      <p:sp>
        <p:nvSpPr>
          <p:cNvPr id="446" name="Google Shape;446;g36ae9f6f816_0_849"/>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47" name="Google Shape;447;g36ae9f6f816_0_849"/>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448" name="Google Shape;448;g36ae9f6f816_0_849"/>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449" name="Google Shape;449;g36ae9f6f816_0_849"/>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2 1">
  <p:cSld name="TITLE_AND_BODY_1_1_2_1">
    <p:spTree>
      <p:nvGrpSpPr>
        <p:cNvPr id="450" name="Shape 450"/>
        <p:cNvGrpSpPr/>
        <p:nvPr/>
      </p:nvGrpSpPr>
      <p:grpSpPr>
        <a:xfrm>
          <a:off x="0" y="0"/>
          <a:ext cx="0" cy="0"/>
          <a:chOff x="0" y="0"/>
          <a:chExt cx="0" cy="0"/>
        </a:xfrm>
      </p:grpSpPr>
      <p:pic>
        <p:nvPicPr>
          <p:cNvPr id="451" name="Google Shape;451;g36ae9f6f816_0_856"/>
          <p:cNvPicPr preferRelativeResize="0"/>
          <p:nvPr/>
        </p:nvPicPr>
        <p:blipFill rotWithShape="1">
          <a:blip r:embed="rId2">
            <a:alphaModFix/>
          </a:blip>
          <a:srcRect b="12472" l="0" r="0" t="12480"/>
          <a:stretch/>
        </p:blipFill>
        <p:spPr>
          <a:xfrm flipH="1">
            <a:off x="4880909" y="0"/>
            <a:ext cx="4872692" cy="5486403"/>
          </a:xfrm>
          <a:prstGeom prst="rect">
            <a:avLst/>
          </a:prstGeom>
          <a:noFill/>
          <a:ln>
            <a:noFill/>
          </a:ln>
        </p:spPr>
      </p:pic>
      <p:pic>
        <p:nvPicPr>
          <p:cNvPr id="452" name="Google Shape;452;g36ae9f6f816_0_856"/>
          <p:cNvPicPr preferRelativeResize="0"/>
          <p:nvPr/>
        </p:nvPicPr>
        <p:blipFill rotWithShape="1">
          <a:blip r:embed="rId3">
            <a:alphaModFix/>
          </a:blip>
          <a:srcRect b="0" l="0" r="27198" t="0"/>
          <a:stretch/>
        </p:blipFill>
        <p:spPr>
          <a:xfrm>
            <a:off x="0" y="0"/>
            <a:ext cx="7101014" cy="5486400"/>
          </a:xfrm>
          <a:prstGeom prst="rect">
            <a:avLst/>
          </a:prstGeom>
          <a:noFill/>
          <a:ln>
            <a:noFill/>
          </a:ln>
        </p:spPr>
      </p:pic>
      <p:sp>
        <p:nvSpPr>
          <p:cNvPr id="453" name="Google Shape;453;g36ae9f6f816_0_856"/>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54" name="Google Shape;454;g36ae9f6f816_0_856"/>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455" name="Google Shape;455;g36ae9f6f816_0_856"/>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456" name="Google Shape;456;g36ae9f6f816_0_856"/>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p:cSld name="TITLE_AND_BODY_1_1_1">
    <p:spTree>
      <p:nvGrpSpPr>
        <p:cNvPr id="457" name="Shape 457"/>
        <p:cNvGrpSpPr/>
        <p:nvPr/>
      </p:nvGrpSpPr>
      <p:grpSpPr>
        <a:xfrm>
          <a:off x="0" y="0"/>
          <a:ext cx="0" cy="0"/>
          <a:chOff x="0" y="0"/>
          <a:chExt cx="0" cy="0"/>
        </a:xfrm>
      </p:grpSpPr>
      <p:pic>
        <p:nvPicPr>
          <p:cNvPr id="458" name="Google Shape;458;g36ae9f6f816_0_863"/>
          <p:cNvPicPr preferRelativeResize="0"/>
          <p:nvPr/>
        </p:nvPicPr>
        <p:blipFill rotWithShape="1">
          <a:blip r:embed="rId2">
            <a:alphaModFix/>
          </a:blip>
          <a:srcRect b="0" l="8485" r="26342" t="0"/>
          <a:stretch/>
        </p:blipFill>
        <p:spPr>
          <a:xfrm>
            <a:off x="4389120" y="0"/>
            <a:ext cx="5364480" cy="5486403"/>
          </a:xfrm>
          <a:prstGeom prst="rect">
            <a:avLst/>
          </a:prstGeom>
          <a:noFill/>
          <a:ln>
            <a:noFill/>
          </a:ln>
        </p:spPr>
      </p:pic>
      <p:pic>
        <p:nvPicPr>
          <p:cNvPr id="459" name="Google Shape;459;g36ae9f6f816_0_863"/>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460" name="Google Shape;460;g36ae9f6f816_0_863"/>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61" name="Google Shape;461;g36ae9f6f816_0_863"/>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462" name="Google Shape;462;g36ae9f6f816_0_863"/>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463" name="Google Shape;463;g36ae9f6f816_0_863"/>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p:cSld name="MAIN_POINT_1">
    <p:bg>
      <p:bgPr>
        <a:solidFill>
          <a:srgbClr val="ED9073"/>
        </a:solidFill>
      </p:bgPr>
    </p:bg>
    <p:spTree>
      <p:nvGrpSpPr>
        <p:cNvPr id="55" name="Shape 55"/>
        <p:cNvGrpSpPr/>
        <p:nvPr/>
      </p:nvGrpSpPr>
      <p:grpSpPr>
        <a:xfrm>
          <a:off x="0" y="0"/>
          <a:ext cx="0" cy="0"/>
          <a:chOff x="0" y="0"/>
          <a:chExt cx="0" cy="0"/>
        </a:xfrm>
      </p:grpSpPr>
      <p:sp>
        <p:nvSpPr>
          <p:cNvPr id="56" name="Google Shape;56;g36aa523e412_0_1072"/>
          <p:cNvSpPr txBox="1"/>
          <p:nvPr>
            <p:ph type="title"/>
          </p:nvPr>
        </p:nvSpPr>
        <p:spPr>
          <a:xfrm>
            <a:off x="522933" y="480160"/>
            <a:ext cx="6792300" cy="4363500"/>
          </a:xfrm>
          <a:prstGeom prst="rect">
            <a:avLst/>
          </a:prstGeom>
          <a:noFill/>
          <a:ln>
            <a:noFill/>
          </a:ln>
        </p:spPr>
        <p:txBody>
          <a:bodyPr anchorCtr="0" anchor="ctr" bIns="97525" lIns="97525" spcFirstLastPara="1" rIns="97525" wrap="square" tIns="97525">
            <a:normAutofit/>
          </a:bodyPr>
          <a:lstStyle>
            <a:lvl1pPr lvl="0" algn="l">
              <a:lnSpc>
                <a:spcPct val="100000"/>
              </a:lnSpc>
              <a:spcBef>
                <a:spcPts val="0"/>
              </a:spcBef>
              <a:spcAft>
                <a:spcPts val="0"/>
              </a:spcAft>
              <a:buSzPts val="5100"/>
              <a:buNone/>
              <a:defRPr sz="5100"/>
            </a:lvl1pPr>
            <a:lvl2pPr lvl="1" algn="l">
              <a:lnSpc>
                <a:spcPct val="100000"/>
              </a:lnSpc>
              <a:spcBef>
                <a:spcPts val="0"/>
              </a:spcBef>
              <a:spcAft>
                <a:spcPts val="0"/>
              </a:spcAft>
              <a:buSzPts val="5100"/>
              <a:buNone/>
              <a:defRPr sz="5100"/>
            </a:lvl2pPr>
            <a:lvl3pPr lvl="2" algn="l">
              <a:lnSpc>
                <a:spcPct val="100000"/>
              </a:lnSpc>
              <a:spcBef>
                <a:spcPts val="0"/>
              </a:spcBef>
              <a:spcAft>
                <a:spcPts val="0"/>
              </a:spcAft>
              <a:buSzPts val="5100"/>
              <a:buNone/>
              <a:defRPr sz="5100"/>
            </a:lvl3pPr>
            <a:lvl4pPr lvl="3" algn="l">
              <a:lnSpc>
                <a:spcPct val="100000"/>
              </a:lnSpc>
              <a:spcBef>
                <a:spcPts val="0"/>
              </a:spcBef>
              <a:spcAft>
                <a:spcPts val="0"/>
              </a:spcAft>
              <a:buSzPts val="5100"/>
              <a:buNone/>
              <a:defRPr sz="5100"/>
            </a:lvl4pPr>
            <a:lvl5pPr lvl="4" algn="l">
              <a:lnSpc>
                <a:spcPct val="100000"/>
              </a:lnSpc>
              <a:spcBef>
                <a:spcPts val="0"/>
              </a:spcBef>
              <a:spcAft>
                <a:spcPts val="0"/>
              </a:spcAft>
              <a:buSzPts val="5100"/>
              <a:buNone/>
              <a:defRPr sz="5100"/>
            </a:lvl5pPr>
            <a:lvl6pPr lvl="5" algn="l">
              <a:lnSpc>
                <a:spcPct val="100000"/>
              </a:lnSpc>
              <a:spcBef>
                <a:spcPts val="0"/>
              </a:spcBef>
              <a:spcAft>
                <a:spcPts val="0"/>
              </a:spcAft>
              <a:buSzPts val="5100"/>
              <a:buNone/>
              <a:defRPr sz="5100"/>
            </a:lvl6pPr>
            <a:lvl7pPr lvl="6" algn="l">
              <a:lnSpc>
                <a:spcPct val="100000"/>
              </a:lnSpc>
              <a:spcBef>
                <a:spcPts val="0"/>
              </a:spcBef>
              <a:spcAft>
                <a:spcPts val="0"/>
              </a:spcAft>
              <a:buSzPts val="5100"/>
              <a:buNone/>
              <a:defRPr sz="5100"/>
            </a:lvl7pPr>
            <a:lvl8pPr lvl="7" algn="l">
              <a:lnSpc>
                <a:spcPct val="100000"/>
              </a:lnSpc>
              <a:spcBef>
                <a:spcPts val="0"/>
              </a:spcBef>
              <a:spcAft>
                <a:spcPts val="0"/>
              </a:spcAft>
              <a:buSzPts val="5100"/>
              <a:buNone/>
              <a:defRPr sz="5100"/>
            </a:lvl8pPr>
            <a:lvl9pPr lvl="8" algn="l">
              <a:lnSpc>
                <a:spcPct val="100000"/>
              </a:lnSpc>
              <a:spcBef>
                <a:spcPts val="0"/>
              </a:spcBef>
              <a:spcAft>
                <a:spcPts val="0"/>
              </a:spcAft>
              <a:buSzPts val="5100"/>
              <a:buNone/>
              <a:defRPr sz="5100"/>
            </a:lvl9pPr>
          </a:lstStyle>
          <a:p/>
        </p:txBody>
      </p:sp>
      <p:sp>
        <p:nvSpPr>
          <p:cNvPr id="57" name="Google Shape;57;g36aa523e412_0_107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58" name="Google Shape;58;g36aa523e412_0_1072"/>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p:cSld name="TITLE_AND_BODY_1_1_1_2">
    <p:spTree>
      <p:nvGrpSpPr>
        <p:cNvPr id="464" name="Shape 464"/>
        <p:cNvGrpSpPr/>
        <p:nvPr/>
      </p:nvGrpSpPr>
      <p:grpSpPr>
        <a:xfrm>
          <a:off x="0" y="0"/>
          <a:ext cx="0" cy="0"/>
          <a:chOff x="0" y="0"/>
          <a:chExt cx="0" cy="0"/>
        </a:xfrm>
      </p:grpSpPr>
      <p:pic>
        <p:nvPicPr>
          <p:cNvPr id="465" name="Google Shape;465;g36ae9f6f816_0_870"/>
          <p:cNvPicPr preferRelativeResize="0"/>
          <p:nvPr/>
        </p:nvPicPr>
        <p:blipFill rotWithShape="1">
          <a:blip r:embed="rId2">
            <a:alphaModFix/>
          </a:blip>
          <a:srcRect b="0" l="11331" r="11323" t="0"/>
          <a:stretch/>
        </p:blipFill>
        <p:spPr>
          <a:xfrm>
            <a:off x="4389120" y="0"/>
            <a:ext cx="5364480" cy="5486401"/>
          </a:xfrm>
          <a:prstGeom prst="rect">
            <a:avLst/>
          </a:prstGeom>
          <a:noFill/>
          <a:ln>
            <a:noFill/>
          </a:ln>
        </p:spPr>
      </p:pic>
      <p:pic>
        <p:nvPicPr>
          <p:cNvPr id="466" name="Google Shape;466;g36ae9f6f816_0_870"/>
          <p:cNvPicPr preferRelativeResize="0"/>
          <p:nvPr/>
        </p:nvPicPr>
        <p:blipFill rotWithShape="1">
          <a:blip r:embed="rId3">
            <a:alphaModFix/>
          </a:blip>
          <a:srcRect b="0" l="0" r="32074" t="0"/>
          <a:stretch/>
        </p:blipFill>
        <p:spPr>
          <a:xfrm>
            <a:off x="0" y="0"/>
            <a:ext cx="6625094" cy="5486400"/>
          </a:xfrm>
          <a:prstGeom prst="rect">
            <a:avLst/>
          </a:prstGeom>
          <a:noFill/>
          <a:ln>
            <a:noFill/>
          </a:ln>
        </p:spPr>
      </p:pic>
      <p:sp>
        <p:nvSpPr>
          <p:cNvPr id="467" name="Google Shape;467;g36ae9f6f816_0_870"/>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68" name="Google Shape;468;g36ae9f6f816_0_870"/>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69" name="Google Shape;469;g36ae9f6f816_0_870"/>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470" name="Google Shape;470;g36ae9f6f816_0_870"/>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1">
  <p:cSld name="TITLE_AND_BODY_1_1_1_2_1">
    <p:spTree>
      <p:nvGrpSpPr>
        <p:cNvPr id="471" name="Shape 471"/>
        <p:cNvGrpSpPr/>
        <p:nvPr/>
      </p:nvGrpSpPr>
      <p:grpSpPr>
        <a:xfrm>
          <a:off x="0" y="0"/>
          <a:ext cx="0" cy="0"/>
          <a:chOff x="0" y="0"/>
          <a:chExt cx="0" cy="0"/>
        </a:xfrm>
      </p:grpSpPr>
      <p:pic>
        <p:nvPicPr>
          <p:cNvPr id="472" name="Google Shape;472;g36ae9f6f816_0_877"/>
          <p:cNvPicPr preferRelativeResize="0"/>
          <p:nvPr/>
        </p:nvPicPr>
        <p:blipFill rotWithShape="1">
          <a:blip r:embed="rId2">
            <a:alphaModFix/>
          </a:blip>
          <a:srcRect b="0" l="17412" r="17419" t="0"/>
          <a:stretch/>
        </p:blipFill>
        <p:spPr>
          <a:xfrm>
            <a:off x="4389120" y="0"/>
            <a:ext cx="5364480" cy="5486403"/>
          </a:xfrm>
          <a:prstGeom prst="rect">
            <a:avLst/>
          </a:prstGeom>
          <a:noFill/>
          <a:ln>
            <a:noFill/>
          </a:ln>
        </p:spPr>
      </p:pic>
      <p:pic>
        <p:nvPicPr>
          <p:cNvPr id="473" name="Google Shape;473;g36ae9f6f816_0_877"/>
          <p:cNvPicPr preferRelativeResize="0"/>
          <p:nvPr/>
        </p:nvPicPr>
        <p:blipFill rotWithShape="1">
          <a:blip r:embed="rId3">
            <a:alphaModFix/>
          </a:blip>
          <a:srcRect b="0" l="0" r="32074" t="0"/>
          <a:stretch/>
        </p:blipFill>
        <p:spPr>
          <a:xfrm>
            <a:off x="0" y="0"/>
            <a:ext cx="6625094" cy="5486400"/>
          </a:xfrm>
          <a:prstGeom prst="rect">
            <a:avLst/>
          </a:prstGeom>
          <a:noFill/>
          <a:ln>
            <a:noFill/>
          </a:ln>
        </p:spPr>
      </p:pic>
      <p:sp>
        <p:nvSpPr>
          <p:cNvPr id="474" name="Google Shape;474;g36ae9f6f816_0_877"/>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75" name="Google Shape;475;g36ae9f6f816_0_877"/>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76" name="Google Shape;476;g36ae9f6f816_0_877"/>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477" name="Google Shape;477;g36ae9f6f816_0_877"/>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2">
  <p:cSld name="TITLE_AND_BODY_1_1_1_2_2">
    <p:spTree>
      <p:nvGrpSpPr>
        <p:cNvPr id="478" name="Shape 478"/>
        <p:cNvGrpSpPr/>
        <p:nvPr/>
      </p:nvGrpSpPr>
      <p:grpSpPr>
        <a:xfrm>
          <a:off x="0" y="0"/>
          <a:ext cx="0" cy="0"/>
          <a:chOff x="0" y="0"/>
          <a:chExt cx="0" cy="0"/>
        </a:xfrm>
      </p:grpSpPr>
      <p:pic>
        <p:nvPicPr>
          <p:cNvPr id="479" name="Google Shape;479;g36ae9f6f816_0_884"/>
          <p:cNvPicPr preferRelativeResize="0"/>
          <p:nvPr/>
        </p:nvPicPr>
        <p:blipFill rotWithShape="1">
          <a:blip r:embed="rId2">
            <a:alphaModFix/>
          </a:blip>
          <a:srcRect b="0" l="3792" r="31039" t="0"/>
          <a:stretch/>
        </p:blipFill>
        <p:spPr>
          <a:xfrm>
            <a:off x="4389120" y="0"/>
            <a:ext cx="5364480" cy="5486403"/>
          </a:xfrm>
          <a:prstGeom prst="rect">
            <a:avLst/>
          </a:prstGeom>
          <a:noFill/>
          <a:ln>
            <a:noFill/>
          </a:ln>
        </p:spPr>
      </p:pic>
      <p:pic>
        <p:nvPicPr>
          <p:cNvPr id="480" name="Google Shape;480;g36ae9f6f816_0_884"/>
          <p:cNvPicPr preferRelativeResize="0"/>
          <p:nvPr/>
        </p:nvPicPr>
        <p:blipFill rotWithShape="1">
          <a:blip r:embed="rId3">
            <a:alphaModFix/>
          </a:blip>
          <a:srcRect b="0" l="0" r="32074" t="0"/>
          <a:stretch/>
        </p:blipFill>
        <p:spPr>
          <a:xfrm>
            <a:off x="0" y="0"/>
            <a:ext cx="6625094" cy="5486400"/>
          </a:xfrm>
          <a:prstGeom prst="rect">
            <a:avLst/>
          </a:prstGeom>
          <a:noFill/>
          <a:ln>
            <a:noFill/>
          </a:ln>
        </p:spPr>
      </p:pic>
      <p:sp>
        <p:nvSpPr>
          <p:cNvPr id="481" name="Google Shape;481;g36ae9f6f816_0_884"/>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82" name="Google Shape;482;g36ae9f6f816_0_884"/>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83" name="Google Shape;483;g36ae9f6f816_0_884"/>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484" name="Google Shape;484;g36ae9f6f816_0_884"/>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3">
  <p:cSld name="TITLE_AND_BODY_1_1_1_2_3">
    <p:spTree>
      <p:nvGrpSpPr>
        <p:cNvPr id="485" name="Shape 485"/>
        <p:cNvGrpSpPr/>
        <p:nvPr/>
      </p:nvGrpSpPr>
      <p:grpSpPr>
        <a:xfrm>
          <a:off x="0" y="0"/>
          <a:ext cx="0" cy="0"/>
          <a:chOff x="0" y="0"/>
          <a:chExt cx="0" cy="0"/>
        </a:xfrm>
      </p:grpSpPr>
      <p:pic>
        <p:nvPicPr>
          <p:cNvPr id="486" name="Google Shape;486;g36ae9f6f816_0_891"/>
          <p:cNvPicPr preferRelativeResize="0"/>
          <p:nvPr/>
        </p:nvPicPr>
        <p:blipFill rotWithShape="1">
          <a:blip r:embed="rId2">
            <a:alphaModFix/>
          </a:blip>
          <a:srcRect b="0" l="5154" r="29677" t="0"/>
          <a:stretch/>
        </p:blipFill>
        <p:spPr>
          <a:xfrm>
            <a:off x="4389120" y="0"/>
            <a:ext cx="5364480" cy="5486403"/>
          </a:xfrm>
          <a:prstGeom prst="rect">
            <a:avLst/>
          </a:prstGeom>
          <a:noFill/>
          <a:ln>
            <a:noFill/>
          </a:ln>
        </p:spPr>
      </p:pic>
      <p:pic>
        <p:nvPicPr>
          <p:cNvPr id="487" name="Google Shape;487;g36ae9f6f816_0_891"/>
          <p:cNvPicPr preferRelativeResize="0"/>
          <p:nvPr/>
        </p:nvPicPr>
        <p:blipFill rotWithShape="1">
          <a:blip r:embed="rId3">
            <a:alphaModFix/>
          </a:blip>
          <a:srcRect b="0" l="0" r="32074" t="0"/>
          <a:stretch/>
        </p:blipFill>
        <p:spPr>
          <a:xfrm>
            <a:off x="0" y="0"/>
            <a:ext cx="6625094" cy="5486400"/>
          </a:xfrm>
          <a:prstGeom prst="rect">
            <a:avLst/>
          </a:prstGeom>
          <a:noFill/>
          <a:ln>
            <a:noFill/>
          </a:ln>
        </p:spPr>
      </p:pic>
      <p:sp>
        <p:nvSpPr>
          <p:cNvPr id="488" name="Google Shape;488;g36ae9f6f816_0_891"/>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89" name="Google Shape;489;g36ae9f6f816_0_891"/>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90" name="Google Shape;490;g36ae9f6f816_0_891"/>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491" name="Google Shape;491;g36ae9f6f816_0_891"/>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4">
  <p:cSld name="TITLE_AND_BODY_1_1_1_2_4">
    <p:spTree>
      <p:nvGrpSpPr>
        <p:cNvPr id="492" name="Shape 492"/>
        <p:cNvGrpSpPr/>
        <p:nvPr/>
      </p:nvGrpSpPr>
      <p:grpSpPr>
        <a:xfrm>
          <a:off x="0" y="0"/>
          <a:ext cx="0" cy="0"/>
          <a:chOff x="0" y="0"/>
          <a:chExt cx="0" cy="0"/>
        </a:xfrm>
      </p:grpSpPr>
      <p:pic>
        <p:nvPicPr>
          <p:cNvPr id="493" name="Google Shape;493;g36ae9f6f816_0_898"/>
          <p:cNvPicPr preferRelativeResize="0"/>
          <p:nvPr/>
        </p:nvPicPr>
        <p:blipFill rotWithShape="1">
          <a:blip r:embed="rId2">
            <a:alphaModFix/>
          </a:blip>
          <a:srcRect b="0" l="17412" r="17419" t="0"/>
          <a:stretch/>
        </p:blipFill>
        <p:spPr>
          <a:xfrm>
            <a:off x="4389120" y="0"/>
            <a:ext cx="5364480" cy="5486403"/>
          </a:xfrm>
          <a:prstGeom prst="rect">
            <a:avLst/>
          </a:prstGeom>
          <a:noFill/>
          <a:ln>
            <a:noFill/>
          </a:ln>
        </p:spPr>
      </p:pic>
      <p:pic>
        <p:nvPicPr>
          <p:cNvPr id="494" name="Google Shape;494;g36ae9f6f816_0_898"/>
          <p:cNvPicPr preferRelativeResize="0"/>
          <p:nvPr/>
        </p:nvPicPr>
        <p:blipFill rotWithShape="1">
          <a:blip r:embed="rId3">
            <a:alphaModFix/>
          </a:blip>
          <a:srcRect b="0" l="0" r="32074" t="0"/>
          <a:stretch/>
        </p:blipFill>
        <p:spPr>
          <a:xfrm>
            <a:off x="0" y="0"/>
            <a:ext cx="6625094" cy="5486400"/>
          </a:xfrm>
          <a:prstGeom prst="rect">
            <a:avLst/>
          </a:prstGeom>
          <a:noFill/>
          <a:ln>
            <a:noFill/>
          </a:ln>
        </p:spPr>
      </p:pic>
      <p:sp>
        <p:nvSpPr>
          <p:cNvPr id="495" name="Google Shape;495;g36ae9f6f816_0_898"/>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96" name="Google Shape;496;g36ae9f6f816_0_898"/>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97" name="Google Shape;497;g36ae9f6f816_0_898"/>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498" name="Google Shape;498;g36ae9f6f816_0_898"/>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4 1">
  <p:cSld name="TITLE_AND_BODY_1_1_1_2_4_1">
    <p:spTree>
      <p:nvGrpSpPr>
        <p:cNvPr id="499" name="Shape 499"/>
        <p:cNvGrpSpPr/>
        <p:nvPr/>
      </p:nvGrpSpPr>
      <p:grpSpPr>
        <a:xfrm>
          <a:off x="0" y="0"/>
          <a:ext cx="0" cy="0"/>
          <a:chOff x="0" y="0"/>
          <a:chExt cx="0" cy="0"/>
        </a:xfrm>
      </p:grpSpPr>
      <p:pic>
        <p:nvPicPr>
          <p:cNvPr id="500" name="Google Shape;500;g36ae9f6f816_0_905"/>
          <p:cNvPicPr preferRelativeResize="0"/>
          <p:nvPr/>
        </p:nvPicPr>
        <p:blipFill rotWithShape="1">
          <a:blip r:embed="rId2">
            <a:alphaModFix/>
          </a:blip>
          <a:srcRect b="0" l="17412" r="17419" t="0"/>
          <a:stretch/>
        </p:blipFill>
        <p:spPr>
          <a:xfrm>
            <a:off x="4389120" y="0"/>
            <a:ext cx="5364480" cy="5486403"/>
          </a:xfrm>
          <a:prstGeom prst="rect">
            <a:avLst/>
          </a:prstGeom>
          <a:noFill/>
          <a:ln>
            <a:noFill/>
          </a:ln>
        </p:spPr>
      </p:pic>
      <p:pic>
        <p:nvPicPr>
          <p:cNvPr id="501" name="Google Shape;501;g36ae9f6f816_0_905"/>
          <p:cNvPicPr preferRelativeResize="0"/>
          <p:nvPr/>
        </p:nvPicPr>
        <p:blipFill rotWithShape="1">
          <a:blip r:embed="rId3">
            <a:alphaModFix/>
          </a:blip>
          <a:srcRect b="0" l="0" r="32074" t="0"/>
          <a:stretch/>
        </p:blipFill>
        <p:spPr>
          <a:xfrm>
            <a:off x="0" y="0"/>
            <a:ext cx="6625094" cy="5486400"/>
          </a:xfrm>
          <a:prstGeom prst="rect">
            <a:avLst/>
          </a:prstGeom>
          <a:noFill/>
          <a:ln>
            <a:noFill/>
          </a:ln>
        </p:spPr>
      </p:pic>
      <p:sp>
        <p:nvSpPr>
          <p:cNvPr id="502" name="Google Shape;502;g36ae9f6f816_0_905"/>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03" name="Google Shape;503;g36ae9f6f816_0_905"/>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SzPts val="19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04" name="Google Shape;504;g36ae9f6f816_0_905"/>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05" name="Google Shape;505;g36ae9f6f816_0_905"/>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3">
  <p:cSld name="TITLE_AND_BODY_1_1_3">
    <p:spTree>
      <p:nvGrpSpPr>
        <p:cNvPr id="506" name="Shape 506"/>
        <p:cNvGrpSpPr/>
        <p:nvPr/>
      </p:nvGrpSpPr>
      <p:grpSpPr>
        <a:xfrm>
          <a:off x="0" y="0"/>
          <a:ext cx="0" cy="0"/>
          <a:chOff x="0" y="0"/>
          <a:chExt cx="0" cy="0"/>
        </a:xfrm>
      </p:grpSpPr>
      <p:pic>
        <p:nvPicPr>
          <p:cNvPr id="507" name="Google Shape;507;g36ae9f6f816_0_912"/>
          <p:cNvPicPr preferRelativeResize="0"/>
          <p:nvPr/>
        </p:nvPicPr>
        <p:blipFill rotWithShape="1">
          <a:blip r:embed="rId2">
            <a:alphaModFix/>
          </a:blip>
          <a:srcRect b="8390" l="25634" r="29456" t="15742"/>
          <a:stretch/>
        </p:blipFill>
        <p:spPr>
          <a:xfrm>
            <a:off x="4880907" y="0"/>
            <a:ext cx="4872694" cy="5486403"/>
          </a:xfrm>
          <a:prstGeom prst="rect">
            <a:avLst/>
          </a:prstGeom>
          <a:noFill/>
          <a:ln>
            <a:noFill/>
          </a:ln>
        </p:spPr>
      </p:pic>
      <p:pic>
        <p:nvPicPr>
          <p:cNvPr id="508" name="Google Shape;508;g36ae9f6f816_0_912"/>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509" name="Google Shape;509;g36ae9f6f816_0_912"/>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10" name="Google Shape;510;g36ae9f6f816_0_912"/>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11" name="Google Shape;511;g36ae9f6f816_0_912"/>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512" name="Google Shape;512;g36ae9f6f816_0_912"/>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3 1">
  <p:cSld name="TITLE_AND_BODY_1_1_3_1">
    <p:spTree>
      <p:nvGrpSpPr>
        <p:cNvPr id="513" name="Shape 513"/>
        <p:cNvGrpSpPr/>
        <p:nvPr/>
      </p:nvGrpSpPr>
      <p:grpSpPr>
        <a:xfrm>
          <a:off x="0" y="0"/>
          <a:ext cx="0" cy="0"/>
          <a:chOff x="0" y="0"/>
          <a:chExt cx="0" cy="0"/>
        </a:xfrm>
      </p:grpSpPr>
      <p:pic>
        <p:nvPicPr>
          <p:cNvPr id="514" name="Google Shape;514;g36ae9f6f816_0_919" title="adam-winger-7fF0iei80AQ-unsplash.jpg"/>
          <p:cNvPicPr preferRelativeResize="0"/>
          <p:nvPr/>
        </p:nvPicPr>
        <p:blipFill rotWithShape="1">
          <a:blip r:embed="rId2">
            <a:alphaModFix/>
          </a:blip>
          <a:srcRect b="17474" l="38533" r="14016" t="16731"/>
          <a:stretch/>
        </p:blipFill>
        <p:spPr>
          <a:xfrm>
            <a:off x="4781173" y="0"/>
            <a:ext cx="4972431" cy="5486403"/>
          </a:xfrm>
          <a:prstGeom prst="rect">
            <a:avLst/>
          </a:prstGeom>
          <a:noFill/>
          <a:ln>
            <a:noFill/>
          </a:ln>
        </p:spPr>
      </p:pic>
      <p:sp>
        <p:nvSpPr>
          <p:cNvPr id="515" name="Google Shape;515;g36ae9f6f816_0_919"/>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16" name="Google Shape;516;g36ae9f6f816_0_919"/>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17" name="Google Shape;517;g36ae9f6f816_0_919"/>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518" name="Google Shape;518;g36ae9f6f816_0_919"/>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pic>
        <p:nvPicPr>
          <p:cNvPr id="519" name="Google Shape;519;g36ae9f6f816_0_919"/>
          <p:cNvPicPr preferRelativeResize="0"/>
          <p:nvPr/>
        </p:nvPicPr>
        <p:blipFill rotWithShape="1">
          <a:blip r:embed="rId4">
            <a:alphaModFix/>
          </a:blip>
          <a:srcRect b="0" l="0" r="0" t="0"/>
          <a:stretch/>
        </p:blipFill>
        <p:spPr>
          <a:xfrm>
            <a:off x="0" y="0"/>
            <a:ext cx="9753600" cy="5486400"/>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p:cSld name="TITLE_AND_BODY_1_1_1_1">
    <p:spTree>
      <p:nvGrpSpPr>
        <p:cNvPr id="520" name="Shape 520"/>
        <p:cNvGrpSpPr/>
        <p:nvPr/>
      </p:nvGrpSpPr>
      <p:grpSpPr>
        <a:xfrm>
          <a:off x="0" y="0"/>
          <a:ext cx="0" cy="0"/>
          <a:chOff x="0" y="0"/>
          <a:chExt cx="0" cy="0"/>
        </a:xfrm>
      </p:grpSpPr>
      <p:pic>
        <p:nvPicPr>
          <p:cNvPr id="521" name="Google Shape;521;g36ae9f6f816_0_926"/>
          <p:cNvPicPr preferRelativeResize="0"/>
          <p:nvPr/>
        </p:nvPicPr>
        <p:blipFill rotWithShape="1">
          <a:blip r:embed="rId2">
            <a:alphaModFix/>
          </a:blip>
          <a:srcRect b="26783" l="-3055" r="14481" t="6290"/>
          <a:stretch/>
        </p:blipFill>
        <p:spPr>
          <a:xfrm>
            <a:off x="4389120" y="0"/>
            <a:ext cx="5364481" cy="5486403"/>
          </a:xfrm>
          <a:prstGeom prst="rect">
            <a:avLst/>
          </a:prstGeom>
          <a:noFill/>
          <a:ln>
            <a:noFill/>
          </a:ln>
        </p:spPr>
      </p:pic>
      <p:pic>
        <p:nvPicPr>
          <p:cNvPr id="522" name="Google Shape;522;g36ae9f6f816_0_926"/>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523" name="Google Shape;523;g36ae9f6f816_0_926"/>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24" name="Google Shape;524;g36ae9f6f816_0_926"/>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25" name="Google Shape;525;g36ae9f6f816_0_926"/>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526" name="Google Shape;526;g36ae9f6f816_0_926"/>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p:cSld name="TITLE_AND_BODY_1_1_1_1_1">
    <p:spTree>
      <p:nvGrpSpPr>
        <p:cNvPr id="527" name="Shape 527"/>
        <p:cNvGrpSpPr/>
        <p:nvPr/>
      </p:nvGrpSpPr>
      <p:grpSpPr>
        <a:xfrm>
          <a:off x="0" y="0"/>
          <a:ext cx="0" cy="0"/>
          <a:chOff x="0" y="0"/>
          <a:chExt cx="0" cy="0"/>
        </a:xfrm>
      </p:grpSpPr>
      <p:pic>
        <p:nvPicPr>
          <p:cNvPr id="528" name="Google Shape;528;g36ae9f6f816_0_933"/>
          <p:cNvPicPr preferRelativeResize="0"/>
          <p:nvPr/>
        </p:nvPicPr>
        <p:blipFill rotWithShape="1">
          <a:blip r:embed="rId2">
            <a:alphaModFix/>
          </a:blip>
          <a:srcRect b="15916" l="0" r="0" t="15916"/>
          <a:stretch/>
        </p:blipFill>
        <p:spPr>
          <a:xfrm>
            <a:off x="4389120" y="0"/>
            <a:ext cx="5364481" cy="5486403"/>
          </a:xfrm>
          <a:prstGeom prst="rect">
            <a:avLst/>
          </a:prstGeom>
          <a:noFill/>
          <a:ln>
            <a:noFill/>
          </a:ln>
        </p:spPr>
      </p:pic>
      <p:pic>
        <p:nvPicPr>
          <p:cNvPr id="529" name="Google Shape;529;g36ae9f6f816_0_933"/>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530" name="Google Shape;530;g36ae9f6f816_0_933"/>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31" name="Google Shape;531;g36ae9f6f816_0_933"/>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32" name="Google Shape;532;g36ae9f6f816_0_933"/>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533" name="Google Shape;533;g36ae9f6f816_0_933"/>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9" name="Shape 59"/>
        <p:cNvGrpSpPr/>
        <p:nvPr/>
      </p:nvGrpSpPr>
      <p:grpSpPr>
        <a:xfrm>
          <a:off x="0" y="0"/>
          <a:ext cx="0" cy="0"/>
          <a:chOff x="0" y="0"/>
          <a:chExt cx="0" cy="0"/>
        </a:xfrm>
      </p:grpSpPr>
      <p:sp>
        <p:nvSpPr>
          <p:cNvPr id="60" name="Google Shape;60;g36aa523e412_0_110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61" name="Google Shape;61;g36aa523e412_0_1102"/>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p:cSld name="TITLE_AND_BODY_1_1_1_1_1_1">
    <p:spTree>
      <p:nvGrpSpPr>
        <p:cNvPr id="534" name="Shape 534"/>
        <p:cNvGrpSpPr/>
        <p:nvPr/>
      </p:nvGrpSpPr>
      <p:grpSpPr>
        <a:xfrm>
          <a:off x="0" y="0"/>
          <a:ext cx="0" cy="0"/>
          <a:chOff x="0" y="0"/>
          <a:chExt cx="0" cy="0"/>
        </a:xfrm>
      </p:grpSpPr>
      <p:pic>
        <p:nvPicPr>
          <p:cNvPr id="535" name="Google Shape;535;g36ae9f6f816_0_940"/>
          <p:cNvPicPr preferRelativeResize="0"/>
          <p:nvPr/>
        </p:nvPicPr>
        <p:blipFill rotWithShape="1">
          <a:blip r:embed="rId2">
            <a:alphaModFix/>
          </a:blip>
          <a:srcRect b="29515" l="0" r="0" t="2271"/>
          <a:stretch/>
        </p:blipFill>
        <p:spPr>
          <a:xfrm>
            <a:off x="4389120" y="0"/>
            <a:ext cx="5364480" cy="5486403"/>
          </a:xfrm>
          <a:prstGeom prst="rect">
            <a:avLst/>
          </a:prstGeom>
          <a:noFill/>
          <a:ln>
            <a:noFill/>
          </a:ln>
        </p:spPr>
      </p:pic>
      <p:pic>
        <p:nvPicPr>
          <p:cNvPr id="536" name="Google Shape;536;g36ae9f6f816_0_940"/>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537" name="Google Shape;537;g36ae9f6f816_0_940"/>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38" name="Google Shape;538;g36ae9f6f816_0_940"/>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39" name="Google Shape;539;g36ae9f6f816_0_940"/>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540" name="Google Shape;540;g36ae9f6f816_0_940"/>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1">
  <p:cSld name="TITLE_AND_BODY_1_1_1_1_1_1_1">
    <p:spTree>
      <p:nvGrpSpPr>
        <p:cNvPr id="541" name="Shape 541"/>
        <p:cNvGrpSpPr/>
        <p:nvPr/>
      </p:nvGrpSpPr>
      <p:grpSpPr>
        <a:xfrm>
          <a:off x="0" y="0"/>
          <a:ext cx="0" cy="0"/>
          <a:chOff x="0" y="0"/>
          <a:chExt cx="0" cy="0"/>
        </a:xfrm>
      </p:grpSpPr>
      <p:pic>
        <p:nvPicPr>
          <p:cNvPr id="542" name="Google Shape;542;g36ae9f6f816_0_947"/>
          <p:cNvPicPr preferRelativeResize="0"/>
          <p:nvPr/>
        </p:nvPicPr>
        <p:blipFill rotWithShape="1">
          <a:blip r:embed="rId2">
            <a:alphaModFix/>
          </a:blip>
          <a:srcRect b="13471" l="-2540" r="2540" t="13471"/>
          <a:stretch/>
        </p:blipFill>
        <p:spPr>
          <a:xfrm>
            <a:off x="4389120" y="0"/>
            <a:ext cx="5364477" cy="5486403"/>
          </a:xfrm>
          <a:prstGeom prst="rect">
            <a:avLst/>
          </a:prstGeom>
          <a:noFill/>
          <a:ln>
            <a:noFill/>
          </a:ln>
        </p:spPr>
      </p:pic>
      <p:pic>
        <p:nvPicPr>
          <p:cNvPr id="543" name="Google Shape;543;g36ae9f6f816_0_947"/>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544" name="Google Shape;544;g36ae9f6f816_0_947"/>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45" name="Google Shape;545;g36ae9f6f816_0_947"/>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46" name="Google Shape;546;g36ae9f6f816_0_947"/>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547" name="Google Shape;547;g36ae9f6f816_0_947"/>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2">
  <p:cSld name="TITLE_AND_BODY_1_1_1_1_1_1_2">
    <p:spTree>
      <p:nvGrpSpPr>
        <p:cNvPr id="548" name="Shape 548"/>
        <p:cNvGrpSpPr/>
        <p:nvPr/>
      </p:nvGrpSpPr>
      <p:grpSpPr>
        <a:xfrm>
          <a:off x="0" y="0"/>
          <a:ext cx="0" cy="0"/>
          <a:chOff x="0" y="0"/>
          <a:chExt cx="0" cy="0"/>
        </a:xfrm>
      </p:grpSpPr>
      <p:pic>
        <p:nvPicPr>
          <p:cNvPr id="549" name="Google Shape;549;g36ae9f6f816_0_954"/>
          <p:cNvPicPr preferRelativeResize="0"/>
          <p:nvPr/>
        </p:nvPicPr>
        <p:blipFill rotWithShape="1">
          <a:blip r:embed="rId2">
            <a:alphaModFix/>
          </a:blip>
          <a:srcRect b="0" l="9875" r="25193" t="0"/>
          <a:stretch/>
        </p:blipFill>
        <p:spPr>
          <a:xfrm>
            <a:off x="4389120" y="0"/>
            <a:ext cx="5364475" cy="5486400"/>
          </a:xfrm>
          <a:prstGeom prst="rect">
            <a:avLst/>
          </a:prstGeom>
          <a:noFill/>
          <a:ln>
            <a:noFill/>
          </a:ln>
        </p:spPr>
      </p:pic>
      <p:pic>
        <p:nvPicPr>
          <p:cNvPr id="550" name="Google Shape;550;g36ae9f6f816_0_954"/>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551" name="Google Shape;551;g36ae9f6f816_0_954"/>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52" name="Google Shape;552;g36ae9f6f816_0_954"/>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53" name="Google Shape;553;g36ae9f6f816_0_954"/>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554" name="Google Shape;554;g36ae9f6f816_0_954"/>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3">
  <p:cSld name="TITLE_AND_BODY_1_1_1_1_1_1_3">
    <p:spTree>
      <p:nvGrpSpPr>
        <p:cNvPr id="555" name="Shape 555"/>
        <p:cNvGrpSpPr/>
        <p:nvPr/>
      </p:nvGrpSpPr>
      <p:grpSpPr>
        <a:xfrm>
          <a:off x="0" y="0"/>
          <a:ext cx="0" cy="0"/>
          <a:chOff x="0" y="0"/>
          <a:chExt cx="0" cy="0"/>
        </a:xfrm>
      </p:grpSpPr>
      <p:pic>
        <p:nvPicPr>
          <p:cNvPr id="556" name="Google Shape;556;g36ae9f6f816_0_961"/>
          <p:cNvPicPr preferRelativeResize="0"/>
          <p:nvPr/>
        </p:nvPicPr>
        <p:blipFill rotWithShape="1">
          <a:blip r:embed="rId2">
            <a:alphaModFix/>
          </a:blip>
          <a:srcRect b="0" l="0" r="34832" t="0"/>
          <a:stretch/>
        </p:blipFill>
        <p:spPr>
          <a:xfrm>
            <a:off x="4389120" y="0"/>
            <a:ext cx="5364475" cy="5486403"/>
          </a:xfrm>
          <a:prstGeom prst="rect">
            <a:avLst/>
          </a:prstGeom>
          <a:noFill/>
          <a:ln>
            <a:noFill/>
          </a:ln>
        </p:spPr>
      </p:pic>
      <p:pic>
        <p:nvPicPr>
          <p:cNvPr id="557" name="Google Shape;557;g36ae9f6f816_0_961"/>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558" name="Google Shape;558;g36ae9f6f816_0_961"/>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59" name="Google Shape;559;g36ae9f6f816_0_961"/>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60" name="Google Shape;560;g36ae9f6f816_0_961"/>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561" name="Google Shape;561;g36ae9f6f816_0_961"/>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4">
  <p:cSld name="TITLE_AND_BODY_1_1_1_1_1_1_4">
    <p:spTree>
      <p:nvGrpSpPr>
        <p:cNvPr id="562" name="Shape 562"/>
        <p:cNvGrpSpPr/>
        <p:nvPr/>
      </p:nvGrpSpPr>
      <p:grpSpPr>
        <a:xfrm>
          <a:off x="0" y="0"/>
          <a:ext cx="0" cy="0"/>
          <a:chOff x="0" y="0"/>
          <a:chExt cx="0" cy="0"/>
        </a:xfrm>
      </p:grpSpPr>
      <p:pic>
        <p:nvPicPr>
          <p:cNvPr id="563" name="Google Shape;563;g36ae9f6f816_0_968"/>
          <p:cNvPicPr preferRelativeResize="0"/>
          <p:nvPr/>
        </p:nvPicPr>
        <p:blipFill rotWithShape="1">
          <a:blip r:embed="rId2">
            <a:alphaModFix/>
          </a:blip>
          <a:srcRect b="0" l="13717" r="21114" t="0"/>
          <a:stretch/>
        </p:blipFill>
        <p:spPr>
          <a:xfrm>
            <a:off x="4389120" y="0"/>
            <a:ext cx="5364475" cy="5486403"/>
          </a:xfrm>
          <a:prstGeom prst="rect">
            <a:avLst/>
          </a:prstGeom>
          <a:noFill/>
          <a:ln>
            <a:noFill/>
          </a:ln>
        </p:spPr>
      </p:pic>
      <p:pic>
        <p:nvPicPr>
          <p:cNvPr id="564" name="Google Shape;564;g36ae9f6f816_0_968"/>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565" name="Google Shape;565;g36ae9f6f816_0_968"/>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66" name="Google Shape;566;g36ae9f6f816_0_968"/>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67" name="Google Shape;567;g36ae9f6f816_0_968"/>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568" name="Google Shape;568;g36ae9f6f816_0_968"/>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4 1">
  <p:cSld name="TITLE_AND_BODY_1_1_1_1_1_1_4_1">
    <p:spTree>
      <p:nvGrpSpPr>
        <p:cNvPr id="569" name="Shape 569"/>
        <p:cNvGrpSpPr/>
        <p:nvPr/>
      </p:nvGrpSpPr>
      <p:grpSpPr>
        <a:xfrm>
          <a:off x="0" y="0"/>
          <a:ext cx="0" cy="0"/>
          <a:chOff x="0" y="0"/>
          <a:chExt cx="0" cy="0"/>
        </a:xfrm>
      </p:grpSpPr>
      <p:pic>
        <p:nvPicPr>
          <p:cNvPr id="570" name="Google Shape;570;g36ae9f6f816_0_975"/>
          <p:cNvPicPr preferRelativeResize="0"/>
          <p:nvPr/>
        </p:nvPicPr>
        <p:blipFill rotWithShape="1">
          <a:blip r:embed="rId2">
            <a:alphaModFix/>
          </a:blip>
          <a:srcRect b="0" l="13005" r="22160" t="0"/>
          <a:stretch/>
        </p:blipFill>
        <p:spPr>
          <a:xfrm>
            <a:off x="4389120" y="0"/>
            <a:ext cx="5364475" cy="5486405"/>
          </a:xfrm>
          <a:prstGeom prst="rect">
            <a:avLst/>
          </a:prstGeom>
          <a:noFill/>
          <a:ln>
            <a:noFill/>
          </a:ln>
        </p:spPr>
      </p:pic>
      <p:pic>
        <p:nvPicPr>
          <p:cNvPr id="571" name="Google Shape;571;g36ae9f6f816_0_975"/>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572" name="Google Shape;572;g36ae9f6f816_0_975"/>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73" name="Google Shape;573;g36ae9f6f816_0_975"/>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74" name="Google Shape;574;g36ae9f6f816_0_975"/>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575" name="Google Shape;575;g36ae9f6f816_0_975"/>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4 1 1">
  <p:cSld name="TITLE_AND_BODY_1_1_1_1_1_1_4_1_1">
    <p:spTree>
      <p:nvGrpSpPr>
        <p:cNvPr id="576" name="Shape 576"/>
        <p:cNvGrpSpPr/>
        <p:nvPr/>
      </p:nvGrpSpPr>
      <p:grpSpPr>
        <a:xfrm>
          <a:off x="0" y="0"/>
          <a:ext cx="0" cy="0"/>
          <a:chOff x="0" y="0"/>
          <a:chExt cx="0" cy="0"/>
        </a:xfrm>
      </p:grpSpPr>
      <p:pic>
        <p:nvPicPr>
          <p:cNvPr id="577" name="Google Shape;577;g36ae9f6f816_0_982"/>
          <p:cNvPicPr preferRelativeResize="0"/>
          <p:nvPr/>
        </p:nvPicPr>
        <p:blipFill rotWithShape="1">
          <a:blip r:embed="rId2">
            <a:alphaModFix/>
          </a:blip>
          <a:srcRect b="0" l="17412" r="17419" t="0"/>
          <a:stretch/>
        </p:blipFill>
        <p:spPr>
          <a:xfrm>
            <a:off x="4389120" y="0"/>
            <a:ext cx="5364475" cy="5486406"/>
          </a:xfrm>
          <a:prstGeom prst="rect">
            <a:avLst/>
          </a:prstGeom>
          <a:noFill/>
          <a:ln>
            <a:noFill/>
          </a:ln>
        </p:spPr>
      </p:pic>
      <p:pic>
        <p:nvPicPr>
          <p:cNvPr id="578" name="Google Shape;578;g36ae9f6f816_0_982"/>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579" name="Google Shape;579;g36ae9f6f816_0_982"/>
          <p:cNvSpPr txBox="1"/>
          <p:nvPr>
            <p:ph idx="1" type="body"/>
          </p:nvPr>
        </p:nvSpPr>
        <p:spPr>
          <a:xfrm>
            <a:off x="332480" y="1229307"/>
            <a:ext cx="3720600" cy="3644100"/>
          </a:xfrm>
          <a:prstGeom prst="rect">
            <a:avLst/>
          </a:prstGeom>
        </p:spPr>
        <p:txBody>
          <a:bodyPr anchorCtr="0" anchor="t" bIns="97525" lIns="97525" spcFirstLastPara="1" rIns="97525" wrap="square" tIns="97525">
            <a:normAutofit/>
          </a:bodyPr>
          <a:lstStyle>
            <a:lvl1pPr indent="-349250" lvl="0" marL="457200">
              <a:spcBef>
                <a:spcPts val="0"/>
              </a:spcBef>
              <a:spcAft>
                <a:spcPts val="0"/>
              </a:spcAft>
              <a:buClr>
                <a:srgbClr val="00AEEF"/>
              </a:buClr>
              <a:buSzPts val="1900"/>
              <a:buChar char="●"/>
              <a:defRPr/>
            </a:lvl1pPr>
            <a:lvl2pPr indent="-323850" lvl="1" marL="914400">
              <a:spcBef>
                <a:spcPts val="0"/>
              </a:spcBef>
              <a:spcAft>
                <a:spcPts val="0"/>
              </a:spcAft>
              <a:buClr>
                <a:srgbClr val="00AEEF"/>
              </a:buClr>
              <a:buSzPts val="1500"/>
              <a:buChar char="○"/>
              <a:defRPr/>
            </a:lvl2pPr>
            <a:lvl3pPr indent="-323850" lvl="2" marL="1371600">
              <a:spcBef>
                <a:spcPts val="0"/>
              </a:spcBef>
              <a:spcAft>
                <a:spcPts val="0"/>
              </a:spcAft>
              <a:buClr>
                <a:srgbClr val="00AEEF"/>
              </a:buClr>
              <a:buSzPts val="1500"/>
              <a:buChar char="■"/>
              <a:defRPr/>
            </a:lvl3pPr>
            <a:lvl4pPr indent="-323850" lvl="3" marL="1828800">
              <a:spcBef>
                <a:spcPts val="0"/>
              </a:spcBef>
              <a:spcAft>
                <a:spcPts val="0"/>
              </a:spcAft>
              <a:buClr>
                <a:srgbClr val="00AEEF"/>
              </a:buClr>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580" name="Google Shape;580;g36ae9f6f816_0_982"/>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581" name="Google Shape;581;g36ae9f6f816_0_982"/>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582" name="Google Shape;582;g36ae9f6f816_0_982"/>
          <p:cNvSpPr txBox="1"/>
          <p:nvPr>
            <p:ph type="title"/>
          </p:nvPr>
        </p:nvSpPr>
        <p:spPr>
          <a:xfrm>
            <a:off x="332480" y="474693"/>
            <a:ext cx="52941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83" name="Shape 583"/>
        <p:cNvGrpSpPr/>
        <p:nvPr/>
      </p:nvGrpSpPr>
      <p:grpSpPr>
        <a:xfrm>
          <a:off x="0" y="0"/>
          <a:ext cx="0" cy="0"/>
          <a:chOff x="0" y="0"/>
          <a:chExt cx="0" cy="0"/>
        </a:xfrm>
      </p:grpSpPr>
      <p:sp>
        <p:nvSpPr>
          <p:cNvPr id="584" name="Google Shape;584;g36ae9f6f816_0_989"/>
          <p:cNvSpPr txBox="1"/>
          <p:nvPr>
            <p:ph idx="1" type="body"/>
          </p:nvPr>
        </p:nvSpPr>
        <p:spPr>
          <a:xfrm>
            <a:off x="332480" y="1229307"/>
            <a:ext cx="4266600" cy="3644100"/>
          </a:xfrm>
          <a:prstGeom prst="rect">
            <a:avLst/>
          </a:prstGeom>
        </p:spPr>
        <p:txBody>
          <a:bodyPr anchorCtr="0" anchor="t" bIns="97525" lIns="97525" spcFirstLastPara="1" rIns="97525" wrap="square" tIns="97525">
            <a:normAutofit/>
          </a:bodyPr>
          <a:lstStyle>
            <a:lvl1pPr indent="-323850" lvl="0" marL="457200">
              <a:spcBef>
                <a:spcPts val="0"/>
              </a:spcBef>
              <a:spcAft>
                <a:spcPts val="0"/>
              </a:spcAft>
              <a:buClr>
                <a:srgbClr val="00AEEF"/>
              </a:buClr>
              <a:buSzPts val="1500"/>
              <a:buChar char="●"/>
              <a:defRPr sz="1500"/>
            </a:lvl1pPr>
            <a:lvl2pPr indent="-311150" lvl="1" marL="914400">
              <a:spcBef>
                <a:spcPts val="0"/>
              </a:spcBef>
              <a:spcAft>
                <a:spcPts val="0"/>
              </a:spcAft>
              <a:buClr>
                <a:srgbClr val="00AEEF"/>
              </a:buClr>
              <a:buSzPts val="1300"/>
              <a:buChar char="○"/>
              <a:defRPr sz="1300"/>
            </a:lvl2pPr>
            <a:lvl3pPr indent="-311150" lvl="2" marL="1371600">
              <a:spcBef>
                <a:spcPts val="0"/>
              </a:spcBef>
              <a:spcAft>
                <a:spcPts val="0"/>
              </a:spcAft>
              <a:buClr>
                <a:srgbClr val="00AEEF"/>
              </a:buClr>
              <a:buSzPts val="1300"/>
              <a:buChar char="■"/>
              <a:defRPr sz="1300"/>
            </a:lvl3pPr>
            <a:lvl4pPr indent="-311150" lvl="3" marL="1828800">
              <a:spcBef>
                <a:spcPts val="0"/>
              </a:spcBef>
              <a:spcAft>
                <a:spcPts val="0"/>
              </a:spcAft>
              <a:buClr>
                <a:srgbClr val="00AEEF"/>
              </a:buClr>
              <a:buSzPts val="1300"/>
              <a:buChar char="●"/>
              <a:defRPr sz="1300"/>
            </a:lvl4pPr>
            <a:lvl5pPr indent="-311150" lvl="4" marL="2286000">
              <a:spcBef>
                <a:spcPts val="0"/>
              </a:spcBef>
              <a:spcAft>
                <a:spcPts val="0"/>
              </a:spcAft>
              <a:buSzPts val="1300"/>
              <a:buChar char="○"/>
              <a:defRPr sz="1300"/>
            </a:lvl5pPr>
            <a:lvl6pPr indent="-311150" lvl="5" marL="2743200">
              <a:spcBef>
                <a:spcPts val="0"/>
              </a:spcBef>
              <a:spcAft>
                <a:spcPts val="0"/>
              </a:spcAft>
              <a:buSzPts val="1300"/>
              <a:buChar char="■"/>
              <a:defRPr sz="1300"/>
            </a:lvl6pPr>
            <a:lvl7pPr indent="-311150" lvl="6" marL="3200400">
              <a:spcBef>
                <a:spcPts val="0"/>
              </a:spcBef>
              <a:spcAft>
                <a:spcPts val="0"/>
              </a:spcAft>
              <a:buSzPts val="1300"/>
              <a:buChar char="●"/>
              <a:defRPr sz="1300"/>
            </a:lvl7pPr>
            <a:lvl8pPr indent="-311150" lvl="7" marL="3657600">
              <a:spcBef>
                <a:spcPts val="0"/>
              </a:spcBef>
              <a:spcAft>
                <a:spcPts val="0"/>
              </a:spcAft>
              <a:buSzPts val="1300"/>
              <a:buChar char="○"/>
              <a:defRPr sz="1300"/>
            </a:lvl8pPr>
            <a:lvl9pPr indent="-311150" lvl="8" marL="4114800">
              <a:spcBef>
                <a:spcPts val="0"/>
              </a:spcBef>
              <a:spcAft>
                <a:spcPts val="0"/>
              </a:spcAft>
              <a:buSzPts val="1300"/>
              <a:buChar char="■"/>
              <a:defRPr sz="1300"/>
            </a:lvl9pPr>
          </a:lstStyle>
          <a:p/>
        </p:txBody>
      </p:sp>
      <p:sp>
        <p:nvSpPr>
          <p:cNvPr id="585" name="Google Shape;585;g36ae9f6f816_0_989"/>
          <p:cNvSpPr txBox="1"/>
          <p:nvPr>
            <p:ph idx="2" type="body"/>
          </p:nvPr>
        </p:nvSpPr>
        <p:spPr>
          <a:xfrm>
            <a:off x="5154560" y="1229307"/>
            <a:ext cx="4266600" cy="3644100"/>
          </a:xfrm>
          <a:prstGeom prst="rect">
            <a:avLst/>
          </a:prstGeom>
        </p:spPr>
        <p:txBody>
          <a:bodyPr anchorCtr="0" anchor="t" bIns="97525" lIns="97525" spcFirstLastPara="1" rIns="97525" wrap="square" tIns="97525">
            <a:normAutofit/>
          </a:bodyPr>
          <a:lstStyle>
            <a:lvl1pPr indent="-323850" lvl="0" marL="457200">
              <a:spcBef>
                <a:spcPts val="0"/>
              </a:spcBef>
              <a:spcAft>
                <a:spcPts val="0"/>
              </a:spcAft>
              <a:buClr>
                <a:srgbClr val="00AEEF"/>
              </a:buClr>
              <a:buSzPts val="1500"/>
              <a:buChar char="●"/>
              <a:defRPr sz="1500"/>
            </a:lvl1pPr>
            <a:lvl2pPr indent="-311150" lvl="1" marL="914400">
              <a:spcBef>
                <a:spcPts val="0"/>
              </a:spcBef>
              <a:spcAft>
                <a:spcPts val="0"/>
              </a:spcAft>
              <a:buClr>
                <a:srgbClr val="00AEEF"/>
              </a:buClr>
              <a:buSzPts val="1300"/>
              <a:buChar char="○"/>
              <a:defRPr sz="1300"/>
            </a:lvl2pPr>
            <a:lvl3pPr indent="-311150" lvl="2" marL="1371600">
              <a:spcBef>
                <a:spcPts val="0"/>
              </a:spcBef>
              <a:spcAft>
                <a:spcPts val="0"/>
              </a:spcAft>
              <a:buClr>
                <a:srgbClr val="00AEEF"/>
              </a:buClr>
              <a:buSzPts val="1300"/>
              <a:buChar char="■"/>
              <a:defRPr sz="1300"/>
            </a:lvl3pPr>
            <a:lvl4pPr indent="-311150" lvl="3" marL="1828800">
              <a:spcBef>
                <a:spcPts val="0"/>
              </a:spcBef>
              <a:spcAft>
                <a:spcPts val="0"/>
              </a:spcAft>
              <a:buClr>
                <a:srgbClr val="00AEEF"/>
              </a:buClr>
              <a:buSzPts val="1300"/>
              <a:buChar char="●"/>
              <a:defRPr sz="1300"/>
            </a:lvl4pPr>
            <a:lvl5pPr indent="-311150" lvl="4" marL="2286000">
              <a:spcBef>
                <a:spcPts val="0"/>
              </a:spcBef>
              <a:spcAft>
                <a:spcPts val="0"/>
              </a:spcAft>
              <a:buSzPts val="1300"/>
              <a:buChar char="○"/>
              <a:defRPr sz="1300"/>
            </a:lvl5pPr>
            <a:lvl6pPr indent="-311150" lvl="5" marL="2743200">
              <a:spcBef>
                <a:spcPts val="0"/>
              </a:spcBef>
              <a:spcAft>
                <a:spcPts val="0"/>
              </a:spcAft>
              <a:buSzPts val="1300"/>
              <a:buChar char="■"/>
              <a:defRPr sz="1300"/>
            </a:lvl6pPr>
            <a:lvl7pPr indent="-311150" lvl="6" marL="3200400">
              <a:spcBef>
                <a:spcPts val="0"/>
              </a:spcBef>
              <a:spcAft>
                <a:spcPts val="0"/>
              </a:spcAft>
              <a:buSzPts val="1300"/>
              <a:buChar char="●"/>
              <a:defRPr sz="1300"/>
            </a:lvl7pPr>
            <a:lvl8pPr indent="-311150" lvl="7" marL="3657600">
              <a:spcBef>
                <a:spcPts val="0"/>
              </a:spcBef>
              <a:spcAft>
                <a:spcPts val="0"/>
              </a:spcAft>
              <a:buSzPts val="1300"/>
              <a:buChar char="○"/>
              <a:defRPr sz="1300"/>
            </a:lvl8pPr>
            <a:lvl9pPr indent="-311150" lvl="8" marL="4114800">
              <a:spcBef>
                <a:spcPts val="0"/>
              </a:spcBef>
              <a:spcAft>
                <a:spcPts val="0"/>
              </a:spcAft>
              <a:buSzPts val="1300"/>
              <a:buChar char="■"/>
              <a:defRPr sz="1300"/>
            </a:lvl9pPr>
          </a:lstStyle>
          <a:p/>
        </p:txBody>
      </p:sp>
      <p:sp>
        <p:nvSpPr>
          <p:cNvPr id="586" name="Google Shape;586;g36ae9f6f816_0_989"/>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587" name="Google Shape;587;g36ae9f6f816_0_989"/>
          <p:cNvSpPr txBox="1"/>
          <p:nvPr>
            <p:ph type="title"/>
          </p:nvPr>
        </p:nvSpPr>
        <p:spPr>
          <a:xfrm>
            <a:off x="332480" y="474693"/>
            <a:ext cx="9088500" cy="754500"/>
          </a:xfrm>
          <a:prstGeom prst="rect">
            <a:avLst/>
          </a:prstGeom>
        </p:spPr>
        <p:txBody>
          <a:bodyPr anchorCtr="0" anchor="b" bIns="97525" lIns="97525" spcFirstLastPara="1" rIns="97525" wrap="square" tIns="97525">
            <a:normAutofit/>
          </a:bodyPr>
          <a:lstStyle>
            <a:lvl1pPr lvl="0">
              <a:spcBef>
                <a:spcPts val="0"/>
              </a:spcBef>
              <a:spcAft>
                <a:spcPts val="0"/>
              </a:spcAft>
              <a:buSzPts val="3300"/>
              <a:buNone/>
              <a:defRPr sz="33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pic>
        <p:nvPicPr>
          <p:cNvPr id="588" name="Google Shape;588;g36ae9f6f816_0_989"/>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89" name="Shape 589"/>
        <p:cNvGrpSpPr/>
        <p:nvPr/>
      </p:nvGrpSpPr>
      <p:grpSpPr>
        <a:xfrm>
          <a:off x="0" y="0"/>
          <a:ext cx="0" cy="0"/>
          <a:chOff x="0" y="0"/>
          <a:chExt cx="0" cy="0"/>
        </a:xfrm>
      </p:grpSpPr>
      <p:pic>
        <p:nvPicPr>
          <p:cNvPr id="590" name="Google Shape;590;g36ae9f6f816_0_995"/>
          <p:cNvPicPr preferRelativeResize="0"/>
          <p:nvPr/>
        </p:nvPicPr>
        <p:blipFill>
          <a:blip r:embed="rId2">
            <a:alphaModFix/>
          </a:blip>
          <a:stretch>
            <a:fillRect/>
          </a:stretch>
        </p:blipFill>
        <p:spPr>
          <a:xfrm>
            <a:off x="0" y="0"/>
            <a:ext cx="9753600" cy="5486400"/>
          </a:xfrm>
          <a:prstGeom prst="rect">
            <a:avLst/>
          </a:prstGeom>
          <a:noFill/>
          <a:ln>
            <a:noFill/>
          </a:ln>
        </p:spPr>
      </p:pic>
      <p:sp>
        <p:nvSpPr>
          <p:cNvPr id="591" name="Google Shape;591;g36ae9f6f816_0_995"/>
          <p:cNvSpPr txBox="1"/>
          <p:nvPr>
            <p:ph type="title"/>
          </p:nvPr>
        </p:nvSpPr>
        <p:spPr>
          <a:xfrm>
            <a:off x="1161547" y="963840"/>
            <a:ext cx="8259600" cy="2298300"/>
          </a:xfrm>
          <a:prstGeom prst="rect">
            <a:avLst/>
          </a:prstGeom>
        </p:spPr>
        <p:txBody>
          <a:bodyPr anchorCtr="0" anchor="b" bIns="97525" lIns="97525" spcFirstLastPara="1" rIns="97525" wrap="square" tIns="97525">
            <a:noAutofit/>
          </a:bodyPr>
          <a:lstStyle>
            <a:lvl1pPr indent="0" lvl="0" marL="0" marR="0" algn="l">
              <a:lnSpc>
                <a:spcPct val="100000"/>
              </a:lnSpc>
              <a:spcBef>
                <a:spcPts val="0"/>
              </a:spcBef>
              <a:spcAft>
                <a:spcPts val="0"/>
              </a:spcAft>
              <a:buSzPts val="4800"/>
              <a:buNone/>
              <a:defRPr sz="48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92" name="Google Shape;592;g36ae9f6f816_0_995"/>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593" name="Google Shape;593;g36ae9f6f816_0_995"/>
          <p:cNvSpPr txBox="1"/>
          <p:nvPr>
            <p:ph idx="1" type="subTitle"/>
          </p:nvPr>
        </p:nvSpPr>
        <p:spPr>
          <a:xfrm>
            <a:off x="1128587" y="3344560"/>
            <a:ext cx="8328300" cy="576600"/>
          </a:xfrm>
          <a:prstGeom prst="rect">
            <a:avLst/>
          </a:prstGeom>
        </p:spPr>
        <p:txBody>
          <a:bodyPr anchorCtr="0" anchor="t" bIns="97525" lIns="97525" spcFirstLastPara="1" rIns="97525" wrap="square" tIns="97525">
            <a:noAutofit/>
          </a:bodyPr>
          <a:lstStyle>
            <a:lvl1pPr lvl="0">
              <a:spcBef>
                <a:spcPts val="0"/>
              </a:spcBef>
              <a:spcAft>
                <a:spcPts val="0"/>
              </a:spcAft>
              <a:buClr>
                <a:srgbClr val="D0724A"/>
              </a:buClr>
              <a:buSzPts val="2200"/>
              <a:buNone/>
              <a:defRPr sz="2200">
                <a:solidFill>
                  <a:srgbClr val="D0724A"/>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594" name="Google Shape;594;g36ae9f6f816_0_995"/>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2">
  <p:cSld name="TITLE_ONLY_1_2">
    <p:spTree>
      <p:nvGrpSpPr>
        <p:cNvPr id="595" name="Shape 595"/>
        <p:cNvGrpSpPr/>
        <p:nvPr/>
      </p:nvGrpSpPr>
      <p:grpSpPr>
        <a:xfrm>
          <a:off x="0" y="0"/>
          <a:ext cx="0" cy="0"/>
          <a:chOff x="0" y="0"/>
          <a:chExt cx="0" cy="0"/>
        </a:xfrm>
      </p:grpSpPr>
      <p:pic>
        <p:nvPicPr>
          <p:cNvPr id="596" name="Google Shape;596;g36ae9f6f816_0_1001"/>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597" name="Google Shape;597;g36ae9f6f816_0_1001"/>
          <p:cNvSpPr txBox="1"/>
          <p:nvPr>
            <p:ph type="title"/>
          </p:nvPr>
        </p:nvSpPr>
        <p:spPr>
          <a:xfrm>
            <a:off x="1161547" y="963840"/>
            <a:ext cx="8259600" cy="2298300"/>
          </a:xfrm>
          <a:prstGeom prst="rect">
            <a:avLst/>
          </a:prstGeom>
        </p:spPr>
        <p:txBody>
          <a:bodyPr anchorCtr="0" anchor="b" bIns="97525" lIns="97525" spcFirstLastPara="1" rIns="97525" wrap="square" tIns="97525">
            <a:noAutofit/>
          </a:bodyPr>
          <a:lstStyle>
            <a:lvl1pPr indent="0" lvl="0" marL="0" marR="0" algn="l">
              <a:lnSpc>
                <a:spcPct val="100000"/>
              </a:lnSpc>
              <a:spcBef>
                <a:spcPts val="0"/>
              </a:spcBef>
              <a:spcAft>
                <a:spcPts val="0"/>
              </a:spcAft>
              <a:buSzPts val="4800"/>
              <a:buNone/>
              <a:defRPr sz="48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98" name="Google Shape;598;g36ae9f6f816_0_1001"/>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599" name="Google Shape;599;g36ae9f6f816_0_1001"/>
          <p:cNvSpPr txBox="1"/>
          <p:nvPr>
            <p:ph idx="1" type="subTitle"/>
          </p:nvPr>
        </p:nvSpPr>
        <p:spPr>
          <a:xfrm>
            <a:off x="1128587" y="3344560"/>
            <a:ext cx="8328300" cy="576600"/>
          </a:xfrm>
          <a:prstGeom prst="rect">
            <a:avLst/>
          </a:prstGeom>
        </p:spPr>
        <p:txBody>
          <a:bodyPr anchorCtr="0" anchor="t" bIns="97525" lIns="97525" spcFirstLastPara="1" rIns="97525" wrap="square" tIns="97525">
            <a:noAutofit/>
          </a:bodyPr>
          <a:lstStyle>
            <a:lvl1pPr lvl="0">
              <a:spcBef>
                <a:spcPts val="0"/>
              </a:spcBef>
              <a:spcAft>
                <a:spcPts val="0"/>
              </a:spcAft>
              <a:buClr>
                <a:srgbClr val="D0724A"/>
              </a:buClr>
              <a:buSzPts val="2200"/>
              <a:buNone/>
              <a:defRPr sz="2200">
                <a:solidFill>
                  <a:srgbClr val="D0724A"/>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600" name="Google Shape;600;g36ae9f6f816_0_1001"/>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2" name="Shape 62"/>
        <p:cNvGrpSpPr/>
        <p:nvPr/>
      </p:nvGrpSpPr>
      <p:grpSpPr>
        <a:xfrm>
          <a:off x="0" y="0"/>
          <a:ext cx="0" cy="0"/>
          <a:chOff x="0" y="0"/>
          <a:chExt cx="0" cy="0"/>
        </a:xfrm>
      </p:grpSpPr>
      <p:sp>
        <p:nvSpPr>
          <p:cNvPr id="63" name="Google Shape;63;g36aa523e412_0_825"/>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64" name="Google Shape;64;g36aa523e412_0_825"/>
          <p:cNvSpPr txBox="1"/>
          <p:nvPr>
            <p:ph idx="1" type="body"/>
          </p:nvPr>
        </p:nvSpPr>
        <p:spPr>
          <a:xfrm>
            <a:off x="332480" y="1229307"/>
            <a:ext cx="90885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65" name="Google Shape;65;g36aa523e412_0_82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66" name="Google Shape;66;g36aa523e412_0_825"/>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1 1">
  <p:cSld name="TITLE_ONLY_1_1_1">
    <p:spTree>
      <p:nvGrpSpPr>
        <p:cNvPr id="601" name="Shape 601"/>
        <p:cNvGrpSpPr/>
        <p:nvPr/>
      </p:nvGrpSpPr>
      <p:grpSpPr>
        <a:xfrm>
          <a:off x="0" y="0"/>
          <a:ext cx="0" cy="0"/>
          <a:chOff x="0" y="0"/>
          <a:chExt cx="0" cy="0"/>
        </a:xfrm>
      </p:grpSpPr>
      <p:pic>
        <p:nvPicPr>
          <p:cNvPr id="602" name="Google Shape;602;g36ae9f6f816_0_1007"/>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603" name="Google Shape;603;g36ae9f6f816_0_1007"/>
          <p:cNvSpPr txBox="1"/>
          <p:nvPr>
            <p:ph type="title"/>
          </p:nvPr>
        </p:nvSpPr>
        <p:spPr>
          <a:xfrm>
            <a:off x="1161547" y="963840"/>
            <a:ext cx="8259600" cy="2298300"/>
          </a:xfrm>
          <a:prstGeom prst="rect">
            <a:avLst/>
          </a:prstGeom>
        </p:spPr>
        <p:txBody>
          <a:bodyPr anchorCtr="0" anchor="b" bIns="97525" lIns="97525" spcFirstLastPara="1" rIns="97525" wrap="square" tIns="97525">
            <a:noAutofit/>
          </a:bodyPr>
          <a:lstStyle>
            <a:lvl1pPr lvl="0">
              <a:spcBef>
                <a:spcPts val="0"/>
              </a:spcBef>
              <a:spcAft>
                <a:spcPts val="0"/>
              </a:spcAft>
              <a:buSzPts val="4800"/>
              <a:buNone/>
              <a:defRPr sz="48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04" name="Google Shape;604;g36ae9f6f816_0_1007"/>
          <p:cNvSpPr txBox="1"/>
          <p:nvPr>
            <p:ph idx="1" type="subTitle"/>
          </p:nvPr>
        </p:nvSpPr>
        <p:spPr>
          <a:xfrm>
            <a:off x="1128587" y="3344560"/>
            <a:ext cx="8328300" cy="576600"/>
          </a:xfrm>
          <a:prstGeom prst="rect">
            <a:avLst/>
          </a:prstGeom>
        </p:spPr>
        <p:txBody>
          <a:bodyPr anchorCtr="0" anchor="t" bIns="97525" lIns="97525" spcFirstLastPara="1" rIns="97525" wrap="square" tIns="97525">
            <a:noAutofit/>
          </a:bodyPr>
          <a:lstStyle>
            <a:lvl1pPr lvl="0">
              <a:spcBef>
                <a:spcPts val="0"/>
              </a:spcBef>
              <a:spcAft>
                <a:spcPts val="0"/>
              </a:spcAft>
              <a:buClr>
                <a:srgbClr val="D0724A"/>
              </a:buClr>
              <a:buSzPts val="2200"/>
              <a:buNone/>
              <a:defRPr sz="2200">
                <a:solidFill>
                  <a:srgbClr val="D0724A"/>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605" name="Google Shape;605;g36ae9f6f816_0_1007"/>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606" name="Google Shape;606;g36ae9f6f816_0_1007"/>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bg>
      <p:bgPr>
        <a:solidFill>
          <a:srgbClr val="ED9073"/>
        </a:solidFill>
      </p:bgPr>
    </p:bg>
    <p:spTree>
      <p:nvGrpSpPr>
        <p:cNvPr id="607" name="Shape 607"/>
        <p:cNvGrpSpPr/>
        <p:nvPr/>
      </p:nvGrpSpPr>
      <p:grpSpPr>
        <a:xfrm>
          <a:off x="0" y="0"/>
          <a:ext cx="0" cy="0"/>
          <a:chOff x="0" y="0"/>
          <a:chExt cx="0" cy="0"/>
        </a:xfrm>
      </p:grpSpPr>
      <p:sp>
        <p:nvSpPr>
          <p:cNvPr id="608" name="Google Shape;608;g36ae9f6f816_0_1013"/>
          <p:cNvSpPr txBox="1"/>
          <p:nvPr>
            <p:ph type="title"/>
          </p:nvPr>
        </p:nvSpPr>
        <p:spPr>
          <a:xfrm>
            <a:off x="353360" y="840269"/>
            <a:ext cx="9043800" cy="2722500"/>
          </a:xfrm>
          <a:prstGeom prst="rect">
            <a:avLst/>
          </a:prstGeom>
        </p:spPr>
        <p:txBody>
          <a:bodyPr anchorCtr="0" anchor="b" bIns="97525" lIns="97525" spcFirstLastPara="1" rIns="97525" wrap="square" tIns="97525">
            <a:noAutofit/>
          </a:bodyPr>
          <a:lstStyle>
            <a:lvl1pPr indent="0" lvl="0" marL="0" marR="0" algn="l">
              <a:lnSpc>
                <a:spcPct val="100000"/>
              </a:lnSpc>
              <a:spcBef>
                <a:spcPts val="0"/>
              </a:spcBef>
              <a:spcAft>
                <a:spcPts val="0"/>
              </a:spcAft>
              <a:buSzPts val="4800"/>
              <a:buNone/>
              <a:defRPr sz="48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09" name="Google Shape;609;g36ae9f6f816_0_1013"/>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610" name="Google Shape;610;g36ae9f6f816_0_1013"/>
          <p:cNvSpPr txBox="1"/>
          <p:nvPr>
            <p:ph idx="1" type="subTitle"/>
          </p:nvPr>
        </p:nvSpPr>
        <p:spPr>
          <a:xfrm>
            <a:off x="317280" y="3645240"/>
            <a:ext cx="9119100" cy="576600"/>
          </a:xfrm>
          <a:prstGeom prst="rect">
            <a:avLst/>
          </a:prstGeom>
        </p:spPr>
        <p:txBody>
          <a:bodyPr anchorCtr="0" anchor="t" bIns="97525" lIns="97525" spcFirstLastPara="1" rIns="97525" wrap="square" tIns="97525">
            <a:noAutofit/>
          </a:bodyPr>
          <a:lstStyle>
            <a:lvl1pPr lvl="0">
              <a:spcBef>
                <a:spcPts val="0"/>
              </a:spcBef>
              <a:spcAft>
                <a:spcPts val="0"/>
              </a:spcAft>
              <a:buSzPts val="2200"/>
              <a:buNone/>
              <a:defRPr sz="2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611" name="Google Shape;611;g36ae9f6f816_0_1013"/>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1">
  <p:cSld name="TITLE_ONLY_2_1">
    <p:bg>
      <p:bgPr>
        <a:solidFill>
          <a:srgbClr val="D0724A"/>
        </a:solidFill>
      </p:bgPr>
    </p:bg>
    <p:spTree>
      <p:nvGrpSpPr>
        <p:cNvPr id="612" name="Shape 612"/>
        <p:cNvGrpSpPr/>
        <p:nvPr/>
      </p:nvGrpSpPr>
      <p:grpSpPr>
        <a:xfrm>
          <a:off x="0" y="0"/>
          <a:ext cx="0" cy="0"/>
          <a:chOff x="0" y="0"/>
          <a:chExt cx="0" cy="0"/>
        </a:xfrm>
      </p:grpSpPr>
      <p:sp>
        <p:nvSpPr>
          <p:cNvPr id="613" name="Google Shape;613;g36ae9f6f816_0_1018"/>
          <p:cNvSpPr txBox="1"/>
          <p:nvPr>
            <p:ph type="title"/>
          </p:nvPr>
        </p:nvSpPr>
        <p:spPr>
          <a:xfrm>
            <a:off x="353360" y="840269"/>
            <a:ext cx="9043800" cy="2722500"/>
          </a:xfrm>
          <a:prstGeom prst="rect">
            <a:avLst/>
          </a:prstGeom>
        </p:spPr>
        <p:txBody>
          <a:bodyPr anchorCtr="0" anchor="b" bIns="97525" lIns="97525" spcFirstLastPara="1" rIns="97525" wrap="square" tIns="97525">
            <a:noAutofit/>
          </a:bodyPr>
          <a:lstStyle>
            <a:lvl1pPr indent="0" lvl="0" marL="0" marR="0" algn="l">
              <a:lnSpc>
                <a:spcPct val="100000"/>
              </a:lnSpc>
              <a:spcBef>
                <a:spcPts val="0"/>
              </a:spcBef>
              <a:spcAft>
                <a:spcPts val="0"/>
              </a:spcAft>
              <a:buClr>
                <a:schemeClr val="lt1"/>
              </a:buClr>
              <a:buSzPts val="4800"/>
              <a:buNone/>
              <a:defRPr sz="4800">
                <a:solidFill>
                  <a:schemeClr val="lt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14" name="Google Shape;614;g36ae9f6f816_0_1018"/>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615" name="Google Shape;615;g36ae9f6f816_0_1018"/>
          <p:cNvSpPr txBox="1"/>
          <p:nvPr>
            <p:ph idx="1" type="subTitle"/>
          </p:nvPr>
        </p:nvSpPr>
        <p:spPr>
          <a:xfrm>
            <a:off x="317280" y="3645240"/>
            <a:ext cx="9119100" cy="576600"/>
          </a:xfrm>
          <a:prstGeom prst="rect">
            <a:avLst/>
          </a:prstGeom>
        </p:spPr>
        <p:txBody>
          <a:bodyPr anchorCtr="0" anchor="t" bIns="97525" lIns="97525" spcFirstLastPara="1" rIns="97525" wrap="square" tIns="97525">
            <a:noAutofit/>
          </a:bodyPr>
          <a:lstStyle>
            <a:lvl1pPr lvl="0">
              <a:spcBef>
                <a:spcPts val="0"/>
              </a:spcBef>
              <a:spcAft>
                <a:spcPts val="0"/>
              </a:spcAft>
              <a:buClr>
                <a:schemeClr val="lt1"/>
              </a:buClr>
              <a:buSzPts val="2200"/>
              <a:buNone/>
              <a:defRPr sz="2200">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616" name="Google Shape;616;g36ae9f6f816_0_1018"/>
          <p:cNvPicPr preferRelativeResize="0"/>
          <p:nvPr/>
        </p:nvPicPr>
        <p:blipFill>
          <a:blip r:embed="rId2">
            <a:alphaModFix/>
          </a:blip>
          <a:stretch>
            <a:fillRect/>
          </a:stretch>
        </p:blipFill>
        <p:spPr>
          <a:xfrm>
            <a:off x="9176878" y="4915652"/>
            <a:ext cx="478293" cy="478293"/>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1 1">
  <p:cSld name="TITLE_ONLY_2_1_1">
    <p:bg>
      <p:bgPr>
        <a:solidFill>
          <a:srgbClr val="00AEEF"/>
        </a:solidFill>
      </p:bgPr>
    </p:bg>
    <p:spTree>
      <p:nvGrpSpPr>
        <p:cNvPr id="617" name="Shape 617"/>
        <p:cNvGrpSpPr/>
        <p:nvPr/>
      </p:nvGrpSpPr>
      <p:grpSpPr>
        <a:xfrm>
          <a:off x="0" y="0"/>
          <a:ext cx="0" cy="0"/>
          <a:chOff x="0" y="0"/>
          <a:chExt cx="0" cy="0"/>
        </a:xfrm>
      </p:grpSpPr>
      <p:sp>
        <p:nvSpPr>
          <p:cNvPr id="618" name="Google Shape;618;g36ae9f6f816_0_1023"/>
          <p:cNvSpPr txBox="1"/>
          <p:nvPr>
            <p:ph type="title"/>
          </p:nvPr>
        </p:nvSpPr>
        <p:spPr>
          <a:xfrm>
            <a:off x="353360" y="840269"/>
            <a:ext cx="9043800" cy="2722500"/>
          </a:xfrm>
          <a:prstGeom prst="rect">
            <a:avLst/>
          </a:prstGeom>
        </p:spPr>
        <p:txBody>
          <a:bodyPr anchorCtr="0" anchor="b" bIns="97525" lIns="97525" spcFirstLastPara="1" rIns="97525" wrap="square" tIns="97525">
            <a:noAutofit/>
          </a:bodyPr>
          <a:lstStyle>
            <a:lvl1pPr indent="0" lvl="0" marL="0" marR="0" algn="l">
              <a:lnSpc>
                <a:spcPct val="100000"/>
              </a:lnSpc>
              <a:spcBef>
                <a:spcPts val="0"/>
              </a:spcBef>
              <a:spcAft>
                <a:spcPts val="0"/>
              </a:spcAft>
              <a:buSzPts val="4800"/>
              <a:buNone/>
              <a:defRPr sz="48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19" name="Google Shape;619;g36ae9f6f816_0_1023"/>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620" name="Google Shape;620;g36ae9f6f816_0_1023"/>
          <p:cNvSpPr txBox="1"/>
          <p:nvPr>
            <p:ph idx="1" type="subTitle"/>
          </p:nvPr>
        </p:nvSpPr>
        <p:spPr>
          <a:xfrm>
            <a:off x="317280" y="3645240"/>
            <a:ext cx="9119100" cy="576600"/>
          </a:xfrm>
          <a:prstGeom prst="rect">
            <a:avLst/>
          </a:prstGeom>
        </p:spPr>
        <p:txBody>
          <a:bodyPr anchorCtr="0" anchor="t" bIns="97525" lIns="97525" spcFirstLastPara="1" rIns="97525" wrap="square" tIns="97525">
            <a:noAutofit/>
          </a:bodyPr>
          <a:lstStyle>
            <a:lvl1pPr lvl="0">
              <a:spcBef>
                <a:spcPts val="0"/>
              </a:spcBef>
              <a:spcAft>
                <a:spcPts val="0"/>
              </a:spcAft>
              <a:buSzPts val="2200"/>
              <a:buNone/>
              <a:defRPr sz="2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621" name="Google Shape;621;g36ae9f6f816_0_1023"/>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1 1 1">
  <p:cSld name="TITLE_ONLY_2_1_1_1">
    <p:bg>
      <p:bgPr>
        <a:solidFill>
          <a:srgbClr val="FCF8F1"/>
        </a:solidFill>
      </p:bgPr>
    </p:bg>
    <p:spTree>
      <p:nvGrpSpPr>
        <p:cNvPr id="622" name="Shape 622"/>
        <p:cNvGrpSpPr/>
        <p:nvPr/>
      </p:nvGrpSpPr>
      <p:grpSpPr>
        <a:xfrm>
          <a:off x="0" y="0"/>
          <a:ext cx="0" cy="0"/>
          <a:chOff x="0" y="0"/>
          <a:chExt cx="0" cy="0"/>
        </a:xfrm>
      </p:grpSpPr>
      <p:sp>
        <p:nvSpPr>
          <p:cNvPr id="623" name="Google Shape;623;g36ae9f6f816_0_1028"/>
          <p:cNvSpPr txBox="1"/>
          <p:nvPr>
            <p:ph type="title"/>
          </p:nvPr>
        </p:nvSpPr>
        <p:spPr>
          <a:xfrm>
            <a:off x="353360" y="840269"/>
            <a:ext cx="9043800" cy="2722500"/>
          </a:xfrm>
          <a:prstGeom prst="rect">
            <a:avLst/>
          </a:prstGeom>
        </p:spPr>
        <p:txBody>
          <a:bodyPr anchorCtr="0" anchor="b" bIns="97525" lIns="97525" spcFirstLastPara="1" rIns="97525" wrap="square" tIns="97525">
            <a:noAutofit/>
          </a:bodyPr>
          <a:lstStyle>
            <a:lvl1pPr lvl="0">
              <a:spcBef>
                <a:spcPts val="0"/>
              </a:spcBef>
              <a:spcAft>
                <a:spcPts val="0"/>
              </a:spcAft>
              <a:buSzPts val="3800"/>
              <a:buNone/>
              <a:defRPr b="1" sz="38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24" name="Google Shape;624;g36ae9f6f816_0_1028"/>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sp>
        <p:nvSpPr>
          <p:cNvPr id="625" name="Google Shape;625;g36ae9f6f816_0_1028"/>
          <p:cNvSpPr txBox="1"/>
          <p:nvPr>
            <p:ph idx="1" type="subTitle"/>
          </p:nvPr>
        </p:nvSpPr>
        <p:spPr>
          <a:xfrm>
            <a:off x="317280" y="3645240"/>
            <a:ext cx="9119100" cy="576600"/>
          </a:xfrm>
          <a:prstGeom prst="rect">
            <a:avLst/>
          </a:prstGeom>
        </p:spPr>
        <p:txBody>
          <a:bodyPr anchorCtr="0" anchor="t" bIns="97525" lIns="97525" spcFirstLastPara="1" rIns="97525" wrap="square" tIns="97525">
            <a:noAutofit/>
          </a:bodyPr>
          <a:lstStyle>
            <a:lvl1pPr lvl="0">
              <a:spcBef>
                <a:spcPts val="0"/>
              </a:spcBef>
              <a:spcAft>
                <a:spcPts val="0"/>
              </a:spcAft>
              <a:buClr>
                <a:srgbClr val="D0724A"/>
              </a:buClr>
              <a:buSzPts val="2200"/>
              <a:buNone/>
              <a:defRPr sz="2200">
                <a:solidFill>
                  <a:srgbClr val="D0724A"/>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626" name="Google Shape;626;g36ae9f6f816_0_1028"/>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27" name="Shape 627"/>
        <p:cNvGrpSpPr/>
        <p:nvPr/>
      </p:nvGrpSpPr>
      <p:grpSpPr>
        <a:xfrm>
          <a:off x="0" y="0"/>
          <a:ext cx="0" cy="0"/>
          <a:chOff x="0" y="0"/>
          <a:chExt cx="0" cy="0"/>
        </a:xfrm>
      </p:grpSpPr>
      <p:sp>
        <p:nvSpPr>
          <p:cNvPr id="628" name="Google Shape;628;g36ae9f6f816_0_1033"/>
          <p:cNvSpPr txBox="1"/>
          <p:nvPr>
            <p:ph type="title"/>
          </p:nvPr>
        </p:nvSpPr>
        <p:spPr>
          <a:xfrm>
            <a:off x="332480" y="592640"/>
            <a:ext cx="2995200" cy="806100"/>
          </a:xfrm>
          <a:prstGeom prst="rect">
            <a:avLst/>
          </a:prstGeom>
        </p:spPr>
        <p:txBody>
          <a:bodyPr anchorCtr="0" anchor="b" bIns="97525" lIns="97525" spcFirstLastPara="1" rIns="97525" wrap="square" tIns="97525">
            <a:normAutofit/>
          </a:bodyPr>
          <a:lstStyle>
            <a:lvl1pPr lvl="0">
              <a:spcBef>
                <a:spcPts val="0"/>
              </a:spcBef>
              <a:spcAft>
                <a:spcPts val="0"/>
              </a:spcAft>
              <a:buSzPts val="2600"/>
              <a:buFont typeface="Solway"/>
              <a:buNone/>
              <a:defRPr b="1" sz="2600">
                <a:latin typeface="Solway"/>
                <a:ea typeface="Solway"/>
                <a:cs typeface="Solway"/>
                <a:sym typeface="Solway"/>
              </a:defRPr>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29" name="Google Shape;629;g36ae9f6f816_0_1033"/>
          <p:cNvSpPr txBox="1"/>
          <p:nvPr>
            <p:ph idx="1" type="body"/>
          </p:nvPr>
        </p:nvSpPr>
        <p:spPr>
          <a:xfrm>
            <a:off x="332480" y="1482240"/>
            <a:ext cx="2995200" cy="3391500"/>
          </a:xfrm>
          <a:prstGeom prst="rect">
            <a:avLst/>
          </a:prstGeom>
        </p:spPr>
        <p:txBody>
          <a:bodyPr anchorCtr="0" anchor="t" bIns="97525" lIns="97525" spcFirstLastPara="1" rIns="97525" wrap="square" tIns="97525">
            <a:normAutofit/>
          </a:bodyPr>
          <a:lstStyle>
            <a:lvl1pPr indent="-311150" lvl="0" marL="457200">
              <a:spcBef>
                <a:spcPts val="0"/>
              </a:spcBef>
              <a:spcAft>
                <a:spcPts val="0"/>
              </a:spcAft>
              <a:buClr>
                <a:srgbClr val="00AEEF"/>
              </a:buClr>
              <a:buSzPts val="1300"/>
              <a:buChar char="●"/>
              <a:defRPr sz="1300"/>
            </a:lvl1pPr>
            <a:lvl2pPr indent="-311150" lvl="1" marL="914400">
              <a:spcBef>
                <a:spcPts val="0"/>
              </a:spcBef>
              <a:spcAft>
                <a:spcPts val="0"/>
              </a:spcAft>
              <a:buClr>
                <a:srgbClr val="00AEEF"/>
              </a:buClr>
              <a:buSzPts val="1300"/>
              <a:buChar char="○"/>
              <a:defRPr sz="1300"/>
            </a:lvl2pPr>
            <a:lvl3pPr indent="-311150" lvl="2" marL="1371600">
              <a:spcBef>
                <a:spcPts val="0"/>
              </a:spcBef>
              <a:spcAft>
                <a:spcPts val="0"/>
              </a:spcAft>
              <a:buClr>
                <a:srgbClr val="00AEEF"/>
              </a:buClr>
              <a:buSzPts val="1300"/>
              <a:buChar char="■"/>
              <a:defRPr sz="1300"/>
            </a:lvl3pPr>
            <a:lvl4pPr indent="-311150" lvl="3" marL="1828800">
              <a:spcBef>
                <a:spcPts val="0"/>
              </a:spcBef>
              <a:spcAft>
                <a:spcPts val="0"/>
              </a:spcAft>
              <a:buClr>
                <a:srgbClr val="00AEEF"/>
              </a:buClr>
              <a:buSzPts val="1300"/>
              <a:buChar char="●"/>
              <a:defRPr sz="1300"/>
            </a:lvl4pPr>
            <a:lvl5pPr indent="-311150" lvl="4" marL="2286000">
              <a:spcBef>
                <a:spcPts val="0"/>
              </a:spcBef>
              <a:spcAft>
                <a:spcPts val="0"/>
              </a:spcAft>
              <a:buSzPts val="1300"/>
              <a:buChar char="○"/>
              <a:defRPr sz="1300"/>
            </a:lvl5pPr>
            <a:lvl6pPr indent="-311150" lvl="5" marL="2743200">
              <a:spcBef>
                <a:spcPts val="0"/>
              </a:spcBef>
              <a:spcAft>
                <a:spcPts val="0"/>
              </a:spcAft>
              <a:buSzPts val="1300"/>
              <a:buChar char="■"/>
              <a:defRPr sz="1300"/>
            </a:lvl6pPr>
            <a:lvl7pPr indent="-311150" lvl="6" marL="3200400">
              <a:spcBef>
                <a:spcPts val="0"/>
              </a:spcBef>
              <a:spcAft>
                <a:spcPts val="0"/>
              </a:spcAft>
              <a:buSzPts val="1300"/>
              <a:buChar char="●"/>
              <a:defRPr sz="1300"/>
            </a:lvl7pPr>
            <a:lvl8pPr indent="-311150" lvl="7" marL="3657600">
              <a:spcBef>
                <a:spcPts val="0"/>
              </a:spcBef>
              <a:spcAft>
                <a:spcPts val="0"/>
              </a:spcAft>
              <a:buSzPts val="1300"/>
              <a:buChar char="○"/>
              <a:defRPr sz="1300"/>
            </a:lvl8pPr>
            <a:lvl9pPr indent="-311150" lvl="8" marL="4114800">
              <a:spcBef>
                <a:spcPts val="0"/>
              </a:spcBef>
              <a:spcAft>
                <a:spcPts val="0"/>
              </a:spcAft>
              <a:buSzPts val="1300"/>
              <a:buChar char="■"/>
              <a:defRPr sz="1300"/>
            </a:lvl9pPr>
          </a:lstStyle>
          <a:p/>
        </p:txBody>
      </p:sp>
      <p:sp>
        <p:nvSpPr>
          <p:cNvPr id="630" name="Google Shape;630;g36ae9f6f816_0_1033"/>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631" name="Google Shape;631;g36ae9f6f816_0_1033"/>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32" name="Shape 632"/>
        <p:cNvGrpSpPr/>
        <p:nvPr/>
      </p:nvGrpSpPr>
      <p:grpSpPr>
        <a:xfrm>
          <a:off x="0" y="0"/>
          <a:ext cx="0" cy="0"/>
          <a:chOff x="0" y="0"/>
          <a:chExt cx="0" cy="0"/>
        </a:xfrm>
      </p:grpSpPr>
      <p:sp>
        <p:nvSpPr>
          <p:cNvPr id="633" name="Google Shape;633;g36ae9f6f816_0_1038"/>
          <p:cNvSpPr txBox="1"/>
          <p:nvPr>
            <p:ph type="title"/>
          </p:nvPr>
        </p:nvSpPr>
        <p:spPr>
          <a:xfrm>
            <a:off x="522933" y="480160"/>
            <a:ext cx="6792300" cy="4363500"/>
          </a:xfrm>
          <a:prstGeom prst="rect">
            <a:avLst/>
          </a:prstGeom>
        </p:spPr>
        <p:txBody>
          <a:bodyPr anchorCtr="0" anchor="ctr" bIns="97525" lIns="97525" spcFirstLastPara="1" rIns="97525" wrap="square" tIns="97525">
            <a:normAutofit/>
          </a:bodyPr>
          <a:lstStyle>
            <a:lvl1pPr lvl="0">
              <a:spcBef>
                <a:spcPts val="0"/>
              </a:spcBef>
              <a:spcAft>
                <a:spcPts val="0"/>
              </a:spcAft>
              <a:buSzPts val="5100"/>
              <a:buNone/>
              <a:defRPr sz="5100"/>
            </a:lvl1pPr>
            <a:lvl2pPr lvl="1">
              <a:spcBef>
                <a:spcPts val="0"/>
              </a:spcBef>
              <a:spcAft>
                <a:spcPts val="0"/>
              </a:spcAft>
              <a:buSzPts val="5100"/>
              <a:buNone/>
              <a:defRPr sz="5100"/>
            </a:lvl2pPr>
            <a:lvl3pPr lvl="2">
              <a:spcBef>
                <a:spcPts val="0"/>
              </a:spcBef>
              <a:spcAft>
                <a:spcPts val="0"/>
              </a:spcAft>
              <a:buSzPts val="5100"/>
              <a:buNone/>
              <a:defRPr sz="5100"/>
            </a:lvl3pPr>
            <a:lvl4pPr lvl="3">
              <a:spcBef>
                <a:spcPts val="0"/>
              </a:spcBef>
              <a:spcAft>
                <a:spcPts val="0"/>
              </a:spcAft>
              <a:buSzPts val="5100"/>
              <a:buNone/>
              <a:defRPr sz="5100"/>
            </a:lvl4pPr>
            <a:lvl5pPr lvl="4">
              <a:spcBef>
                <a:spcPts val="0"/>
              </a:spcBef>
              <a:spcAft>
                <a:spcPts val="0"/>
              </a:spcAft>
              <a:buSzPts val="5100"/>
              <a:buNone/>
              <a:defRPr sz="5100"/>
            </a:lvl5pPr>
            <a:lvl6pPr lvl="5">
              <a:spcBef>
                <a:spcPts val="0"/>
              </a:spcBef>
              <a:spcAft>
                <a:spcPts val="0"/>
              </a:spcAft>
              <a:buSzPts val="5100"/>
              <a:buNone/>
              <a:defRPr sz="5100"/>
            </a:lvl6pPr>
            <a:lvl7pPr lvl="6">
              <a:spcBef>
                <a:spcPts val="0"/>
              </a:spcBef>
              <a:spcAft>
                <a:spcPts val="0"/>
              </a:spcAft>
              <a:buSzPts val="5100"/>
              <a:buNone/>
              <a:defRPr sz="5100"/>
            </a:lvl7pPr>
            <a:lvl8pPr lvl="7">
              <a:spcBef>
                <a:spcPts val="0"/>
              </a:spcBef>
              <a:spcAft>
                <a:spcPts val="0"/>
              </a:spcAft>
              <a:buSzPts val="5100"/>
              <a:buNone/>
              <a:defRPr sz="5100"/>
            </a:lvl8pPr>
            <a:lvl9pPr lvl="8">
              <a:spcBef>
                <a:spcPts val="0"/>
              </a:spcBef>
              <a:spcAft>
                <a:spcPts val="0"/>
              </a:spcAft>
              <a:buSzPts val="5100"/>
              <a:buNone/>
              <a:defRPr sz="5100"/>
            </a:lvl9pPr>
          </a:lstStyle>
          <a:p/>
        </p:txBody>
      </p:sp>
      <p:sp>
        <p:nvSpPr>
          <p:cNvPr id="634" name="Google Shape;634;g36ae9f6f816_0_1038"/>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635" name="Google Shape;635;g36ae9f6f816_0_1038"/>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p:cSld name="MAIN_POINT_1">
    <p:bg>
      <p:bgPr>
        <a:solidFill>
          <a:srgbClr val="ED9073"/>
        </a:solidFill>
      </p:bgPr>
    </p:bg>
    <p:spTree>
      <p:nvGrpSpPr>
        <p:cNvPr id="636" name="Shape 636"/>
        <p:cNvGrpSpPr/>
        <p:nvPr/>
      </p:nvGrpSpPr>
      <p:grpSpPr>
        <a:xfrm>
          <a:off x="0" y="0"/>
          <a:ext cx="0" cy="0"/>
          <a:chOff x="0" y="0"/>
          <a:chExt cx="0" cy="0"/>
        </a:xfrm>
      </p:grpSpPr>
      <p:sp>
        <p:nvSpPr>
          <p:cNvPr id="637" name="Google Shape;637;g36ae9f6f816_0_1042"/>
          <p:cNvSpPr txBox="1"/>
          <p:nvPr>
            <p:ph type="title"/>
          </p:nvPr>
        </p:nvSpPr>
        <p:spPr>
          <a:xfrm>
            <a:off x="522933" y="480160"/>
            <a:ext cx="6792300" cy="4363500"/>
          </a:xfrm>
          <a:prstGeom prst="rect">
            <a:avLst/>
          </a:prstGeom>
        </p:spPr>
        <p:txBody>
          <a:bodyPr anchorCtr="0" anchor="ctr" bIns="97525" lIns="97525" spcFirstLastPara="1" rIns="97525" wrap="square" tIns="97525">
            <a:normAutofit/>
          </a:bodyPr>
          <a:lstStyle>
            <a:lvl1pPr lvl="0">
              <a:spcBef>
                <a:spcPts val="0"/>
              </a:spcBef>
              <a:spcAft>
                <a:spcPts val="0"/>
              </a:spcAft>
              <a:buSzPts val="5100"/>
              <a:buNone/>
              <a:defRPr sz="5100"/>
            </a:lvl1pPr>
            <a:lvl2pPr lvl="1">
              <a:spcBef>
                <a:spcPts val="0"/>
              </a:spcBef>
              <a:spcAft>
                <a:spcPts val="0"/>
              </a:spcAft>
              <a:buSzPts val="5100"/>
              <a:buNone/>
              <a:defRPr sz="5100"/>
            </a:lvl2pPr>
            <a:lvl3pPr lvl="2">
              <a:spcBef>
                <a:spcPts val="0"/>
              </a:spcBef>
              <a:spcAft>
                <a:spcPts val="0"/>
              </a:spcAft>
              <a:buSzPts val="5100"/>
              <a:buNone/>
              <a:defRPr sz="5100"/>
            </a:lvl3pPr>
            <a:lvl4pPr lvl="3">
              <a:spcBef>
                <a:spcPts val="0"/>
              </a:spcBef>
              <a:spcAft>
                <a:spcPts val="0"/>
              </a:spcAft>
              <a:buSzPts val="5100"/>
              <a:buNone/>
              <a:defRPr sz="5100"/>
            </a:lvl4pPr>
            <a:lvl5pPr lvl="4">
              <a:spcBef>
                <a:spcPts val="0"/>
              </a:spcBef>
              <a:spcAft>
                <a:spcPts val="0"/>
              </a:spcAft>
              <a:buSzPts val="5100"/>
              <a:buNone/>
              <a:defRPr sz="5100"/>
            </a:lvl5pPr>
            <a:lvl6pPr lvl="5">
              <a:spcBef>
                <a:spcPts val="0"/>
              </a:spcBef>
              <a:spcAft>
                <a:spcPts val="0"/>
              </a:spcAft>
              <a:buSzPts val="5100"/>
              <a:buNone/>
              <a:defRPr sz="5100"/>
            </a:lvl6pPr>
            <a:lvl7pPr lvl="6">
              <a:spcBef>
                <a:spcPts val="0"/>
              </a:spcBef>
              <a:spcAft>
                <a:spcPts val="0"/>
              </a:spcAft>
              <a:buSzPts val="5100"/>
              <a:buNone/>
              <a:defRPr sz="5100"/>
            </a:lvl7pPr>
            <a:lvl8pPr lvl="7">
              <a:spcBef>
                <a:spcPts val="0"/>
              </a:spcBef>
              <a:spcAft>
                <a:spcPts val="0"/>
              </a:spcAft>
              <a:buSzPts val="5100"/>
              <a:buNone/>
              <a:defRPr sz="5100"/>
            </a:lvl8pPr>
            <a:lvl9pPr lvl="8">
              <a:spcBef>
                <a:spcPts val="0"/>
              </a:spcBef>
              <a:spcAft>
                <a:spcPts val="0"/>
              </a:spcAft>
              <a:buSzPts val="5100"/>
              <a:buNone/>
              <a:defRPr sz="5100"/>
            </a:lvl9pPr>
          </a:lstStyle>
          <a:p/>
        </p:txBody>
      </p:sp>
      <p:sp>
        <p:nvSpPr>
          <p:cNvPr id="638" name="Google Shape;638;g36ae9f6f816_0_1042"/>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639" name="Google Shape;639;g36ae9f6f816_0_1042"/>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1">
  <p:cSld name="MAIN_POINT_1_1">
    <p:bg>
      <p:bgPr>
        <a:solidFill>
          <a:srgbClr val="00AEEF"/>
        </a:solidFill>
      </p:bgPr>
    </p:bg>
    <p:spTree>
      <p:nvGrpSpPr>
        <p:cNvPr id="640" name="Shape 640"/>
        <p:cNvGrpSpPr/>
        <p:nvPr/>
      </p:nvGrpSpPr>
      <p:grpSpPr>
        <a:xfrm>
          <a:off x="0" y="0"/>
          <a:ext cx="0" cy="0"/>
          <a:chOff x="0" y="0"/>
          <a:chExt cx="0" cy="0"/>
        </a:xfrm>
      </p:grpSpPr>
      <p:sp>
        <p:nvSpPr>
          <p:cNvPr id="641" name="Google Shape;641;g36ae9f6f816_0_1046"/>
          <p:cNvSpPr txBox="1"/>
          <p:nvPr>
            <p:ph type="title"/>
          </p:nvPr>
        </p:nvSpPr>
        <p:spPr>
          <a:xfrm>
            <a:off x="522933" y="480160"/>
            <a:ext cx="6792300" cy="4363500"/>
          </a:xfrm>
          <a:prstGeom prst="rect">
            <a:avLst/>
          </a:prstGeom>
        </p:spPr>
        <p:txBody>
          <a:bodyPr anchorCtr="0" anchor="ctr" bIns="97525" lIns="97525" spcFirstLastPara="1" rIns="97525" wrap="square" tIns="97525">
            <a:normAutofit/>
          </a:bodyPr>
          <a:lstStyle>
            <a:lvl1pPr lvl="0">
              <a:spcBef>
                <a:spcPts val="0"/>
              </a:spcBef>
              <a:spcAft>
                <a:spcPts val="0"/>
              </a:spcAft>
              <a:buSzPts val="5100"/>
              <a:buNone/>
              <a:defRPr sz="5100"/>
            </a:lvl1pPr>
            <a:lvl2pPr lvl="1">
              <a:spcBef>
                <a:spcPts val="0"/>
              </a:spcBef>
              <a:spcAft>
                <a:spcPts val="0"/>
              </a:spcAft>
              <a:buSzPts val="5100"/>
              <a:buNone/>
              <a:defRPr sz="5100"/>
            </a:lvl2pPr>
            <a:lvl3pPr lvl="2">
              <a:spcBef>
                <a:spcPts val="0"/>
              </a:spcBef>
              <a:spcAft>
                <a:spcPts val="0"/>
              </a:spcAft>
              <a:buSzPts val="5100"/>
              <a:buNone/>
              <a:defRPr sz="5100"/>
            </a:lvl3pPr>
            <a:lvl4pPr lvl="3">
              <a:spcBef>
                <a:spcPts val="0"/>
              </a:spcBef>
              <a:spcAft>
                <a:spcPts val="0"/>
              </a:spcAft>
              <a:buSzPts val="5100"/>
              <a:buNone/>
              <a:defRPr sz="5100"/>
            </a:lvl4pPr>
            <a:lvl5pPr lvl="4">
              <a:spcBef>
                <a:spcPts val="0"/>
              </a:spcBef>
              <a:spcAft>
                <a:spcPts val="0"/>
              </a:spcAft>
              <a:buSzPts val="5100"/>
              <a:buNone/>
              <a:defRPr sz="5100"/>
            </a:lvl5pPr>
            <a:lvl6pPr lvl="5">
              <a:spcBef>
                <a:spcPts val="0"/>
              </a:spcBef>
              <a:spcAft>
                <a:spcPts val="0"/>
              </a:spcAft>
              <a:buSzPts val="5100"/>
              <a:buNone/>
              <a:defRPr sz="5100"/>
            </a:lvl6pPr>
            <a:lvl7pPr lvl="6">
              <a:spcBef>
                <a:spcPts val="0"/>
              </a:spcBef>
              <a:spcAft>
                <a:spcPts val="0"/>
              </a:spcAft>
              <a:buSzPts val="5100"/>
              <a:buNone/>
              <a:defRPr sz="5100"/>
            </a:lvl7pPr>
            <a:lvl8pPr lvl="7">
              <a:spcBef>
                <a:spcPts val="0"/>
              </a:spcBef>
              <a:spcAft>
                <a:spcPts val="0"/>
              </a:spcAft>
              <a:buSzPts val="5100"/>
              <a:buNone/>
              <a:defRPr sz="5100"/>
            </a:lvl8pPr>
            <a:lvl9pPr lvl="8">
              <a:spcBef>
                <a:spcPts val="0"/>
              </a:spcBef>
              <a:spcAft>
                <a:spcPts val="0"/>
              </a:spcAft>
              <a:buSzPts val="5100"/>
              <a:buNone/>
              <a:defRPr sz="5100"/>
            </a:lvl9pPr>
          </a:lstStyle>
          <a:p/>
        </p:txBody>
      </p:sp>
      <p:sp>
        <p:nvSpPr>
          <p:cNvPr id="642" name="Google Shape;642;g36ae9f6f816_0_1046"/>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643" name="Google Shape;643;g36ae9f6f816_0_1046"/>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1 1">
  <p:cSld name="MAIN_POINT_1_1_1">
    <p:bg>
      <p:bgPr>
        <a:solidFill>
          <a:srgbClr val="D0724A"/>
        </a:solidFill>
      </p:bgPr>
    </p:bg>
    <p:spTree>
      <p:nvGrpSpPr>
        <p:cNvPr id="644" name="Shape 644"/>
        <p:cNvGrpSpPr/>
        <p:nvPr/>
      </p:nvGrpSpPr>
      <p:grpSpPr>
        <a:xfrm>
          <a:off x="0" y="0"/>
          <a:ext cx="0" cy="0"/>
          <a:chOff x="0" y="0"/>
          <a:chExt cx="0" cy="0"/>
        </a:xfrm>
      </p:grpSpPr>
      <p:sp>
        <p:nvSpPr>
          <p:cNvPr id="645" name="Google Shape;645;g36ae9f6f816_0_1050"/>
          <p:cNvSpPr txBox="1"/>
          <p:nvPr>
            <p:ph type="title"/>
          </p:nvPr>
        </p:nvSpPr>
        <p:spPr>
          <a:xfrm>
            <a:off x="522933" y="480160"/>
            <a:ext cx="6792300" cy="4363500"/>
          </a:xfrm>
          <a:prstGeom prst="rect">
            <a:avLst/>
          </a:prstGeom>
        </p:spPr>
        <p:txBody>
          <a:bodyPr anchorCtr="0" anchor="ctr" bIns="97525" lIns="97525" spcFirstLastPara="1" rIns="97525" wrap="square" tIns="97525">
            <a:normAutofit/>
          </a:bodyPr>
          <a:lstStyle>
            <a:lvl1pPr lvl="0">
              <a:spcBef>
                <a:spcPts val="0"/>
              </a:spcBef>
              <a:spcAft>
                <a:spcPts val="0"/>
              </a:spcAft>
              <a:buClr>
                <a:schemeClr val="lt1"/>
              </a:buClr>
              <a:buSzPts val="5100"/>
              <a:buNone/>
              <a:defRPr sz="5100">
                <a:solidFill>
                  <a:schemeClr val="lt1"/>
                </a:solidFill>
              </a:defRPr>
            </a:lvl1pPr>
            <a:lvl2pPr lvl="1">
              <a:spcBef>
                <a:spcPts val="0"/>
              </a:spcBef>
              <a:spcAft>
                <a:spcPts val="0"/>
              </a:spcAft>
              <a:buSzPts val="5100"/>
              <a:buNone/>
              <a:defRPr sz="5100"/>
            </a:lvl2pPr>
            <a:lvl3pPr lvl="2">
              <a:spcBef>
                <a:spcPts val="0"/>
              </a:spcBef>
              <a:spcAft>
                <a:spcPts val="0"/>
              </a:spcAft>
              <a:buSzPts val="5100"/>
              <a:buNone/>
              <a:defRPr sz="5100"/>
            </a:lvl3pPr>
            <a:lvl4pPr lvl="3">
              <a:spcBef>
                <a:spcPts val="0"/>
              </a:spcBef>
              <a:spcAft>
                <a:spcPts val="0"/>
              </a:spcAft>
              <a:buSzPts val="5100"/>
              <a:buNone/>
              <a:defRPr sz="5100"/>
            </a:lvl4pPr>
            <a:lvl5pPr lvl="4">
              <a:spcBef>
                <a:spcPts val="0"/>
              </a:spcBef>
              <a:spcAft>
                <a:spcPts val="0"/>
              </a:spcAft>
              <a:buSzPts val="5100"/>
              <a:buNone/>
              <a:defRPr sz="5100"/>
            </a:lvl5pPr>
            <a:lvl6pPr lvl="5">
              <a:spcBef>
                <a:spcPts val="0"/>
              </a:spcBef>
              <a:spcAft>
                <a:spcPts val="0"/>
              </a:spcAft>
              <a:buSzPts val="5100"/>
              <a:buNone/>
              <a:defRPr sz="5100"/>
            </a:lvl6pPr>
            <a:lvl7pPr lvl="6">
              <a:spcBef>
                <a:spcPts val="0"/>
              </a:spcBef>
              <a:spcAft>
                <a:spcPts val="0"/>
              </a:spcAft>
              <a:buSzPts val="5100"/>
              <a:buNone/>
              <a:defRPr sz="5100"/>
            </a:lvl7pPr>
            <a:lvl8pPr lvl="7">
              <a:spcBef>
                <a:spcPts val="0"/>
              </a:spcBef>
              <a:spcAft>
                <a:spcPts val="0"/>
              </a:spcAft>
              <a:buSzPts val="5100"/>
              <a:buNone/>
              <a:defRPr sz="5100"/>
            </a:lvl8pPr>
            <a:lvl9pPr lvl="8">
              <a:spcBef>
                <a:spcPts val="0"/>
              </a:spcBef>
              <a:spcAft>
                <a:spcPts val="0"/>
              </a:spcAft>
              <a:buSzPts val="5100"/>
              <a:buNone/>
              <a:defRPr sz="5100"/>
            </a:lvl9pPr>
          </a:lstStyle>
          <a:p/>
        </p:txBody>
      </p:sp>
      <p:sp>
        <p:nvSpPr>
          <p:cNvPr id="646" name="Google Shape;646;g36ae9f6f816_0_1050"/>
          <p:cNvSpPr txBox="1"/>
          <p:nvPr>
            <p:ph idx="12" type="sldNum"/>
          </p:nvPr>
        </p:nvSpPr>
        <p:spPr>
          <a:xfrm>
            <a:off x="123955" y="4974098"/>
            <a:ext cx="585300" cy="419700"/>
          </a:xfrm>
          <a:prstGeom prst="rect">
            <a:avLst/>
          </a:prstGeom>
        </p:spPr>
        <p:txBody>
          <a:bodyPr anchorCtr="0" anchor="ctr" bIns="97525" lIns="97525" spcFirstLastPara="1" rIns="97525" wrap="square" tIns="975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US"/>
              <a:t>‹#›</a:t>
            </a:fld>
            <a:endParaRPr/>
          </a:p>
        </p:txBody>
      </p:sp>
      <p:pic>
        <p:nvPicPr>
          <p:cNvPr id="647" name="Google Shape;647;g36ae9f6f816_0_1050"/>
          <p:cNvPicPr preferRelativeResize="0"/>
          <p:nvPr/>
        </p:nvPicPr>
        <p:blipFill>
          <a:blip r:embed="rId2">
            <a:alphaModFix/>
          </a:blip>
          <a:stretch>
            <a:fillRect/>
          </a:stretch>
        </p:blipFill>
        <p:spPr>
          <a:xfrm>
            <a:off x="9176878" y="4915652"/>
            <a:ext cx="478293" cy="478293"/>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44.xml"/><Relationship Id="rId42" Type="http://schemas.openxmlformats.org/officeDocument/2006/relationships/slideLayout" Target="../slideLayouts/slideLayout46.xml"/><Relationship Id="rId41" Type="http://schemas.openxmlformats.org/officeDocument/2006/relationships/slideLayout" Target="../slideLayouts/slideLayout45.xml"/><Relationship Id="rId44" Type="http://schemas.openxmlformats.org/officeDocument/2006/relationships/slideLayout" Target="../slideLayouts/slideLayout48.xml"/><Relationship Id="rId43" Type="http://schemas.openxmlformats.org/officeDocument/2006/relationships/slideLayout" Target="../slideLayouts/slideLayout47.xml"/><Relationship Id="rId46" Type="http://schemas.openxmlformats.org/officeDocument/2006/relationships/slideLayout" Target="../slideLayouts/slideLayout50.xml"/><Relationship Id="rId45" Type="http://schemas.openxmlformats.org/officeDocument/2006/relationships/slideLayout" Target="../slideLayouts/slideLayout49.xml"/><Relationship Id="rId1" Type="http://schemas.openxmlformats.org/officeDocument/2006/relationships/slideLayout" Target="../slideLayouts/slideLayout5.xml"/><Relationship Id="rId2" Type="http://schemas.openxmlformats.org/officeDocument/2006/relationships/slideLayout" Target="../slideLayouts/slideLayout6.xml"/><Relationship Id="rId3" Type="http://schemas.openxmlformats.org/officeDocument/2006/relationships/slideLayout" Target="../slideLayouts/slideLayout7.xml"/><Relationship Id="rId4" Type="http://schemas.openxmlformats.org/officeDocument/2006/relationships/slideLayout" Target="../slideLayouts/slideLayout8.xml"/><Relationship Id="rId9" Type="http://schemas.openxmlformats.org/officeDocument/2006/relationships/slideLayout" Target="../slideLayouts/slideLayout13.xml"/><Relationship Id="rId48" Type="http://schemas.openxmlformats.org/officeDocument/2006/relationships/slideLayout" Target="../slideLayouts/slideLayout52.xml"/><Relationship Id="rId47" Type="http://schemas.openxmlformats.org/officeDocument/2006/relationships/slideLayout" Target="../slideLayouts/slideLayout51.xml"/><Relationship Id="rId49" Type="http://schemas.openxmlformats.org/officeDocument/2006/relationships/slideLayout" Target="../slideLayouts/slideLayout53.xml"/><Relationship Id="rId5" Type="http://schemas.openxmlformats.org/officeDocument/2006/relationships/slideLayout" Target="../slideLayouts/slideLayout9.xml"/><Relationship Id="rId6" Type="http://schemas.openxmlformats.org/officeDocument/2006/relationships/slideLayout" Target="../slideLayouts/slideLayout10.xml"/><Relationship Id="rId7" Type="http://schemas.openxmlformats.org/officeDocument/2006/relationships/slideLayout" Target="../slideLayouts/slideLayout11.xml"/><Relationship Id="rId8" Type="http://schemas.openxmlformats.org/officeDocument/2006/relationships/slideLayout" Target="../slideLayouts/slideLayout12.xml"/><Relationship Id="rId31" Type="http://schemas.openxmlformats.org/officeDocument/2006/relationships/slideLayout" Target="../slideLayouts/slideLayout35.xml"/><Relationship Id="rId30" Type="http://schemas.openxmlformats.org/officeDocument/2006/relationships/slideLayout" Target="../slideLayouts/slideLayout34.xml"/><Relationship Id="rId33" Type="http://schemas.openxmlformats.org/officeDocument/2006/relationships/slideLayout" Target="../slideLayouts/slideLayout37.xml"/><Relationship Id="rId32" Type="http://schemas.openxmlformats.org/officeDocument/2006/relationships/slideLayout" Target="../slideLayouts/slideLayout36.xml"/><Relationship Id="rId35" Type="http://schemas.openxmlformats.org/officeDocument/2006/relationships/slideLayout" Target="../slideLayouts/slideLayout39.xml"/><Relationship Id="rId34" Type="http://schemas.openxmlformats.org/officeDocument/2006/relationships/slideLayout" Target="../slideLayouts/slideLayout38.xml"/><Relationship Id="rId37" Type="http://schemas.openxmlformats.org/officeDocument/2006/relationships/slideLayout" Target="../slideLayouts/slideLayout41.xml"/><Relationship Id="rId36" Type="http://schemas.openxmlformats.org/officeDocument/2006/relationships/slideLayout" Target="../slideLayouts/slideLayout40.xml"/><Relationship Id="rId39" Type="http://schemas.openxmlformats.org/officeDocument/2006/relationships/slideLayout" Target="../slideLayouts/slideLayout43.xml"/><Relationship Id="rId38" Type="http://schemas.openxmlformats.org/officeDocument/2006/relationships/slideLayout" Target="../slideLayouts/slideLayout42.xml"/><Relationship Id="rId20" Type="http://schemas.openxmlformats.org/officeDocument/2006/relationships/slideLayout" Target="../slideLayouts/slideLayout24.xml"/><Relationship Id="rId22" Type="http://schemas.openxmlformats.org/officeDocument/2006/relationships/slideLayout" Target="../slideLayouts/slideLayout26.xml"/><Relationship Id="rId21" Type="http://schemas.openxmlformats.org/officeDocument/2006/relationships/slideLayout" Target="../slideLayouts/slideLayout25.xml"/><Relationship Id="rId24" Type="http://schemas.openxmlformats.org/officeDocument/2006/relationships/slideLayout" Target="../slideLayouts/slideLayout28.xml"/><Relationship Id="rId23" Type="http://schemas.openxmlformats.org/officeDocument/2006/relationships/slideLayout" Target="../slideLayouts/slideLayout27.xml"/><Relationship Id="rId26" Type="http://schemas.openxmlformats.org/officeDocument/2006/relationships/slideLayout" Target="../slideLayouts/slideLayout30.xml"/><Relationship Id="rId25" Type="http://schemas.openxmlformats.org/officeDocument/2006/relationships/slideLayout" Target="../slideLayouts/slideLayout29.xml"/><Relationship Id="rId28" Type="http://schemas.openxmlformats.org/officeDocument/2006/relationships/slideLayout" Target="../slideLayouts/slideLayout32.xml"/><Relationship Id="rId27" Type="http://schemas.openxmlformats.org/officeDocument/2006/relationships/slideLayout" Target="../slideLayouts/slideLayout31.xml"/><Relationship Id="rId29" Type="http://schemas.openxmlformats.org/officeDocument/2006/relationships/slideLayout" Target="../slideLayouts/slideLayout33.xml"/><Relationship Id="rId51" Type="http://schemas.openxmlformats.org/officeDocument/2006/relationships/theme" Target="../theme/theme4.xml"/><Relationship Id="rId50" Type="http://schemas.openxmlformats.org/officeDocument/2006/relationships/slideLayout" Target="../slideLayouts/slideLayout54.xml"/><Relationship Id="rId11" Type="http://schemas.openxmlformats.org/officeDocument/2006/relationships/slideLayout" Target="../slideLayouts/slideLayout15.xml"/><Relationship Id="rId10" Type="http://schemas.openxmlformats.org/officeDocument/2006/relationships/slideLayout" Target="../slideLayouts/slideLayout14.xml"/><Relationship Id="rId13" Type="http://schemas.openxmlformats.org/officeDocument/2006/relationships/slideLayout" Target="../slideLayouts/slideLayout17.xml"/><Relationship Id="rId12" Type="http://schemas.openxmlformats.org/officeDocument/2006/relationships/slideLayout" Target="../slideLayouts/slideLayout16.xml"/><Relationship Id="rId15" Type="http://schemas.openxmlformats.org/officeDocument/2006/relationships/slideLayout" Target="../slideLayouts/slideLayout19.xml"/><Relationship Id="rId14" Type="http://schemas.openxmlformats.org/officeDocument/2006/relationships/slideLayout" Target="../slideLayouts/slideLayout18.xml"/><Relationship Id="rId17" Type="http://schemas.openxmlformats.org/officeDocument/2006/relationships/slideLayout" Target="../slideLayouts/slideLayout21.xml"/><Relationship Id="rId16" Type="http://schemas.openxmlformats.org/officeDocument/2006/relationships/slideLayout" Target="../slideLayouts/slideLayout20.xml"/><Relationship Id="rId19" Type="http://schemas.openxmlformats.org/officeDocument/2006/relationships/slideLayout" Target="../slideLayouts/slideLayout23.xml"/><Relationship Id="rId18"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94.xml"/><Relationship Id="rId42" Type="http://schemas.openxmlformats.org/officeDocument/2006/relationships/slideLayout" Target="../slideLayouts/slideLayout96.xml"/><Relationship Id="rId41" Type="http://schemas.openxmlformats.org/officeDocument/2006/relationships/slideLayout" Target="../slideLayouts/slideLayout95.xml"/><Relationship Id="rId44" Type="http://schemas.openxmlformats.org/officeDocument/2006/relationships/slideLayout" Target="../slideLayouts/slideLayout98.xml"/><Relationship Id="rId43" Type="http://schemas.openxmlformats.org/officeDocument/2006/relationships/slideLayout" Target="../slideLayouts/slideLayout97.xml"/><Relationship Id="rId46" Type="http://schemas.openxmlformats.org/officeDocument/2006/relationships/slideLayout" Target="../slideLayouts/slideLayout100.xml"/><Relationship Id="rId45" Type="http://schemas.openxmlformats.org/officeDocument/2006/relationships/slideLayout" Target="../slideLayouts/slideLayout99.xml"/><Relationship Id="rId1" Type="http://schemas.openxmlformats.org/officeDocument/2006/relationships/slideLayout" Target="../slideLayouts/slideLayout55.xml"/><Relationship Id="rId2" Type="http://schemas.openxmlformats.org/officeDocument/2006/relationships/slideLayout" Target="../slideLayouts/slideLayout56.xml"/><Relationship Id="rId3" Type="http://schemas.openxmlformats.org/officeDocument/2006/relationships/slideLayout" Target="../slideLayouts/slideLayout57.xml"/><Relationship Id="rId4" Type="http://schemas.openxmlformats.org/officeDocument/2006/relationships/slideLayout" Target="../slideLayouts/slideLayout58.xml"/><Relationship Id="rId9" Type="http://schemas.openxmlformats.org/officeDocument/2006/relationships/slideLayout" Target="../slideLayouts/slideLayout63.xml"/><Relationship Id="rId48" Type="http://schemas.openxmlformats.org/officeDocument/2006/relationships/slideLayout" Target="../slideLayouts/slideLayout102.xml"/><Relationship Id="rId47" Type="http://schemas.openxmlformats.org/officeDocument/2006/relationships/slideLayout" Target="../slideLayouts/slideLayout101.xml"/><Relationship Id="rId49" Type="http://schemas.openxmlformats.org/officeDocument/2006/relationships/slideLayout" Target="../slideLayouts/slideLayout103.xml"/><Relationship Id="rId5" Type="http://schemas.openxmlformats.org/officeDocument/2006/relationships/slideLayout" Target="../slideLayouts/slideLayout59.xml"/><Relationship Id="rId6" Type="http://schemas.openxmlformats.org/officeDocument/2006/relationships/slideLayout" Target="../slideLayouts/slideLayout60.xml"/><Relationship Id="rId7" Type="http://schemas.openxmlformats.org/officeDocument/2006/relationships/slideLayout" Target="../slideLayouts/slideLayout61.xml"/><Relationship Id="rId8" Type="http://schemas.openxmlformats.org/officeDocument/2006/relationships/slideLayout" Target="../slideLayouts/slideLayout62.xml"/><Relationship Id="rId31" Type="http://schemas.openxmlformats.org/officeDocument/2006/relationships/slideLayout" Target="../slideLayouts/slideLayout85.xml"/><Relationship Id="rId30" Type="http://schemas.openxmlformats.org/officeDocument/2006/relationships/slideLayout" Target="../slideLayouts/slideLayout84.xml"/><Relationship Id="rId33" Type="http://schemas.openxmlformats.org/officeDocument/2006/relationships/slideLayout" Target="../slideLayouts/slideLayout87.xml"/><Relationship Id="rId32" Type="http://schemas.openxmlformats.org/officeDocument/2006/relationships/slideLayout" Target="../slideLayouts/slideLayout86.xml"/><Relationship Id="rId35" Type="http://schemas.openxmlformats.org/officeDocument/2006/relationships/slideLayout" Target="../slideLayouts/slideLayout89.xml"/><Relationship Id="rId34" Type="http://schemas.openxmlformats.org/officeDocument/2006/relationships/slideLayout" Target="../slideLayouts/slideLayout88.xml"/><Relationship Id="rId37" Type="http://schemas.openxmlformats.org/officeDocument/2006/relationships/slideLayout" Target="../slideLayouts/slideLayout91.xml"/><Relationship Id="rId36" Type="http://schemas.openxmlformats.org/officeDocument/2006/relationships/slideLayout" Target="../slideLayouts/slideLayout90.xml"/><Relationship Id="rId39" Type="http://schemas.openxmlformats.org/officeDocument/2006/relationships/slideLayout" Target="../slideLayouts/slideLayout93.xml"/><Relationship Id="rId38" Type="http://schemas.openxmlformats.org/officeDocument/2006/relationships/slideLayout" Target="../slideLayouts/slideLayout92.xml"/><Relationship Id="rId20" Type="http://schemas.openxmlformats.org/officeDocument/2006/relationships/slideLayout" Target="../slideLayouts/slideLayout74.xml"/><Relationship Id="rId22" Type="http://schemas.openxmlformats.org/officeDocument/2006/relationships/slideLayout" Target="../slideLayouts/slideLayout76.xml"/><Relationship Id="rId21" Type="http://schemas.openxmlformats.org/officeDocument/2006/relationships/slideLayout" Target="../slideLayouts/slideLayout75.xml"/><Relationship Id="rId24" Type="http://schemas.openxmlformats.org/officeDocument/2006/relationships/slideLayout" Target="../slideLayouts/slideLayout78.xml"/><Relationship Id="rId23" Type="http://schemas.openxmlformats.org/officeDocument/2006/relationships/slideLayout" Target="../slideLayouts/slideLayout77.xml"/><Relationship Id="rId26" Type="http://schemas.openxmlformats.org/officeDocument/2006/relationships/slideLayout" Target="../slideLayouts/slideLayout80.xml"/><Relationship Id="rId25" Type="http://schemas.openxmlformats.org/officeDocument/2006/relationships/slideLayout" Target="../slideLayouts/slideLayout79.xml"/><Relationship Id="rId28" Type="http://schemas.openxmlformats.org/officeDocument/2006/relationships/slideLayout" Target="../slideLayouts/slideLayout82.xml"/><Relationship Id="rId27" Type="http://schemas.openxmlformats.org/officeDocument/2006/relationships/slideLayout" Target="../slideLayouts/slideLayout81.xml"/><Relationship Id="rId29" Type="http://schemas.openxmlformats.org/officeDocument/2006/relationships/slideLayout" Target="../slideLayouts/slideLayout83.xml"/><Relationship Id="rId50" Type="http://schemas.openxmlformats.org/officeDocument/2006/relationships/theme" Target="../theme/theme5.xml"/><Relationship Id="rId11" Type="http://schemas.openxmlformats.org/officeDocument/2006/relationships/slideLayout" Target="../slideLayouts/slideLayout65.xml"/><Relationship Id="rId10" Type="http://schemas.openxmlformats.org/officeDocument/2006/relationships/slideLayout" Target="../slideLayouts/slideLayout64.xml"/><Relationship Id="rId13" Type="http://schemas.openxmlformats.org/officeDocument/2006/relationships/slideLayout" Target="../slideLayouts/slideLayout67.xml"/><Relationship Id="rId12" Type="http://schemas.openxmlformats.org/officeDocument/2006/relationships/slideLayout" Target="../slideLayouts/slideLayout66.xml"/><Relationship Id="rId15" Type="http://schemas.openxmlformats.org/officeDocument/2006/relationships/slideLayout" Target="../slideLayouts/slideLayout69.xml"/><Relationship Id="rId14" Type="http://schemas.openxmlformats.org/officeDocument/2006/relationships/slideLayout" Target="../slideLayouts/slideLayout68.xml"/><Relationship Id="rId17" Type="http://schemas.openxmlformats.org/officeDocument/2006/relationships/slideLayout" Target="../slideLayouts/slideLayout71.xml"/><Relationship Id="rId16" Type="http://schemas.openxmlformats.org/officeDocument/2006/relationships/slideLayout" Target="../slideLayouts/slideLayout70.xml"/><Relationship Id="rId19" Type="http://schemas.openxmlformats.org/officeDocument/2006/relationships/slideLayout" Target="../slideLayouts/slideLayout73.xml"/><Relationship Id="rId18" Type="http://schemas.openxmlformats.org/officeDocument/2006/relationships/slideLayout" Target="../slideLayouts/slideLayout72.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78.png"/><Relationship Id="rId2" Type="http://schemas.openxmlformats.org/officeDocument/2006/relationships/slideLayout" Target="../slideLayouts/slideLayout104.xml"/><Relationship Id="rId3" Type="http://schemas.openxmlformats.org/officeDocument/2006/relationships/slideLayout" Target="../slideLayouts/slideLayout105.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5" Type="http://schemas.openxmlformats.org/officeDocument/2006/relationships/slideLayout" Target="../slideLayouts/slideLayout107.xml"/><Relationship Id="rId6" Type="http://schemas.openxmlformats.org/officeDocument/2006/relationships/slideLayout" Target="../slideLayouts/slideLayout108.xml"/><Relationship Id="rId7" Type="http://schemas.openxmlformats.org/officeDocument/2006/relationships/slideLayout" Target="../slideLayouts/slideLayout109.xml"/><Relationship Id="rId8" Type="http://schemas.openxmlformats.org/officeDocument/2006/relationships/slideLayout" Target="../slideLayouts/slideLayout110.xml"/><Relationship Id="rId11" Type="http://schemas.openxmlformats.org/officeDocument/2006/relationships/slideLayout" Target="../slideLayouts/slideLayout113.xml"/><Relationship Id="rId10" Type="http://schemas.openxmlformats.org/officeDocument/2006/relationships/slideLayout" Target="../slideLayouts/slideLayout112.xml"/><Relationship Id="rId13" Type="http://schemas.openxmlformats.org/officeDocument/2006/relationships/slideLayout" Target="../slideLayouts/slideLayout115.xml"/><Relationship Id="rId12" Type="http://schemas.openxmlformats.org/officeDocument/2006/relationships/slideLayout" Target="../slideLayouts/slideLayout114.xml"/><Relationship Id="rId15" Type="http://schemas.openxmlformats.org/officeDocument/2006/relationships/theme" Target="../theme/theme3.xml"/><Relationship Id="rId14" Type="http://schemas.openxmlformats.org/officeDocument/2006/relationships/slideLayout" Target="../slideLayouts/slideLayout116.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117.xml"/><Relationship Id="rId2" Type="http://schemas.openxmlformats.org/officeDocument/2006/relationships/slideLayout" Target="../slideLayouts/slideLayout118.xml"/><Relationship Id="rId3" Type="http://schemas.openxmlformats.org/officeDocument/2006/relationships/slideLayout" Target="../slideLayouts/slideLayout119.xml"/><Relationship Id="rId4" Type="http://schemas.openxmlformats.org/officeDocument/2006/relationships/slideLayout" Target="../slideLayouts/slideLayout120.xml"/><Relationship Id="rId5"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51"/>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3200" u="none" cap="none" strike="noStrike">
                <a:solidFill>
                  <a:srgbClr val="1A306A"/>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51"/>
          <p:cNvSpPr txBox="1"/>
          <p:nvPr>
            <p:ph idx="1" type="body"/>
          </p:nvPr>
        </p:nvSpPr>
        <p:spPr>
          <a:xfrm>
            <a:off x="2246662" y="2532192"/>
            <a:ext cx="6492875" cy="181863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1" i="0" sz="1600" u="none" cap="none" strike="noStrike">
                <a:solidFill>
                  <a:srgbClr val="3E3E3E"/>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8" name="Google Shape;8;p51"/>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 name="Google Shape;9;p51"/>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 name="Google Shape;10;p51"/>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CF8F1"/>
        </a:solidFill>
      </p:bgPr>
    </p:bg>
    <p:spTree>
      <p:nvGrpSpPr>
        <p:cNvPr id="39" name="Shape 39"/>
        <p:cNvGrpSpPr/>
        <p:nvPr/>
      </p:nvGrpSpPr>
      <p:grpSpPr>
        <a:xfrm>
          <a:off x="0" y="0"/>
          <a:ext cx="0" cy="0"/>
          <a:chOff x="0" y="0"/>
          <a:chExt cx="0" cy="0"/>
        </a:xfrm>
      </p:grpSpPr>
      <p:sp>
        <p:nvSpPr>
          <p:cNvPr id="40" name="Google Shape;40;g36aa523e412_0_796"/>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rmAutofit/>
          </a:bodyPr>
          <a:lstStyle>
            <a:lvl1pPr lvl="0" marR="0" rtl="0" algn="l">
              <a:lnSpc>
                <a:spcPct val="100000"/>
              </a:lnSpc>
              <a:spcBef>
                <a:spcPts val="0"/>
              </a:spcBef>
              <a:spcAft>
                <a:spcPts val="0"/>
              </a:spcAft>
              <a:buClr>
                <a:schemeClr val="dk1"/>
              </a:buClr>
              <a:buSzPts val="3000"/>
              <a:buFont typeface="Lato"/>
              <a:buNone/>
              <a:defRPr b="0" i="0" sz="3000" u="none" cap="none" strike="noStrike">
                <a:solidFill>
                  <a:schemeClr val="dk1"/>
                </a:solidFill>
                <a:latin typeface="Lato"/>
                <a:ea typeface="Lato"/>
                <a:cs typeface="Lato"/>
                <a:sym typeface="Lato"/>
              </a:defRPr>
            </a:lvl1pPr>
            <a:lvl2pPr lvl="1"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9pPr>
          </a:lstStyle>
          <a:p/>
        </p:txBody>
      </p:sp>
      <p:sp>
        <p:nvSpPr>
          <p:cNvPr id="41" name="Google Shape;41;g36aa523e412_0_796"/>
          <p:cNvSpPr txBox="1"/>
          <p:nvPr>
            <p:ph idx="1" type="body"/>
          </p:nvPr>
        </p:nvSpPr>
        <p:spPr>
          <a:xfrm>
            <a:off x="332480" y="1229307"/>
            <a:ext cx="9088500" cy="3644100"/>
          </a:xfrm>
          <a:prstGeom prst="rect">
            <a:avLst/>
          </a:prstGeom>
          <a:noFill/>
          <a:ln>
            <a:noFill/>
          </a:ln>
        </p:spPr>
        <p:txBody>
          <a:bodyPr anchorCtr="0" anchor="t" bIns="97525" lIns="97525" spcFirstLastPara="1" rIns="97525" wrap="square" tIns="97525">
            <a:normAutofit/>
          </a:bodyPr>
          <a:lstStyle>
            <a:lvl1pPr indent="-349250" lvl="0" marL="457200" marR="0" rtl="0" algn="l">
              <a:lnSpc>
                <a:spcPct val="115000"/>
              </a:lnSpc>
              <a:spcBef>
                <a:spcPts val="0"/>
              </a:spcBef>
              <a:spcAft>
                <a:spcPts val="0"/>
              </a:spcAft>
              <a:buClr>
                <a:schemeClr val="dk1"/>
              </a:buClr>
              <a:buSzPts val="1900"/>
              <a:buFont typeface="Solway"/>
              <a:buChar char="●"/>
              <a:defRPr b="0" i="0" sz="1900" u="none" cap="none" strike="noStrike">
                <a:solidFill>
                  <a:schemeClr val="dk1"/>
                </a:solidFill>
                <a:latin typeface="Solway"/>
                <a:ea typeface="Solway"/>
                <a:cs typeface="Solway"/>
                <a:sym typeface="Solway"/>
              </a:defRPr>
            </a:lvl1pPr>
            <a:lvl2pPr indent="-323850" lvl="1" marL="9144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2pPr>
            <a:lvl3pPr indent="-323850" lvl="2" marL="13716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3pPr>
            <a:lvl4pPr indent="-323850" lvl="3" marL="18288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4pPr>
            <a:lvl5pPr indent="-323850" lvl="4" marL="22860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5pPr>
            <a:lvl6pPr indent="-323850" lvl="5" marL="27432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6pPr>
            <a:lvl7pPr indent="-323850" lvl="6" marL="32004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7pPr>
            <a:lvl8pPr indent="-323850" lvl="7" marL="36576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8pPr>
            <a:lvl9pPr indent="-323850" lvl="8" marL="41148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9pPr>
          </a:lstStyle>
          <a:p/>
        </p:txBody>
      </p:sp>
      <p:sp>
        <p:nvSpPr>
          <p:cNvPr id="42" name="Google Shape;42;g36aa523e412_0_79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1000">
              <a:latin typeface="Lato"/>
              <a:ea typeface="Lato"/>
              <a:cs typeface="Lato"/>
              <a:sym typeface="Lato"/>
            </a:endParaRPr>
          </a:p>
        </p:txBody>
      </p:sp>
    </p:spTree>
  </p:cSld>
  <p:clrMap accent1="accent1" accent2="accent2" accent3="accent3" accent4="accent4" accent5="accent5" accent6="accent6" bg1="lt1" bg2="dk2" tx1="dk1" tx2="lt2" folHlink="folHlink" hlink="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 id="2147483674" r:id="rId21"/>
    <p:sldLayoutId id="2147483675" r:id="rId22"/>
    <p:sldLayoutId id="2147483676" r:id="rId23"/>
    <p:sldLayoutId id="2147483677" r:id="rId24"/>
    <p:sldLayoutId id="2147483678" r:id="rId25"/>
    <p:sldLayoutId id="2147483679" r:id="rId26"/>
    <p:sldLayoutId id="2147483680" r:id="rId27"/>
    <p:sldLayoutId id="2147483681" r:id="rId28"/>
    <p:sldLayoutId id="2147483682" r:id="rId29"/>
    <p:sldLayoutId id="2147483683" r:id="rId30"/>
    <p:sldLayoutId id="2147483684" r:id="rId31"/>
    <p:sldLayoutId id="2147483685" r:id="rId32"/>
    <p:sldLayoutId id="2147483686" r:id="rId33"/>
    <p:sldLayoutId id="2147483687" r:id="rId34"/>
    <p:sldLayoutId id="2147483688" r:id="rId35"/>
    <p:sldLayoutId id="2147483689" r:id="rId36"/>
    <p:sldLayoutId id="2147483690" r:id="rId37"/>
    <p:sldLayoutId id="2147483691" r:id="rId38"/>
    <p:sldLayoutId id="2147483692" r:id="rId39"/>
    <p:sldLayoutId id="2147483693" r:id="rId40"/>
    <p:sldLayoutId id="2147483694" r:id="rId41"/>
    <p:sldLayoutId id="2147483695" r:id="rId42"/>
    <p:sldLayoutId id="2147483696" r:id="rId43"/>
    <p:sldLayoutId id="2147483697" r:id="rId44"/>
    <p:sldLayoutId id="2147483698" r:id="rId45"/>
    <p:sldLayoutId id="2147483699" r:id="rId46"/>
    <p:sldLayoutId id="2147483700" r:id="rId47"/>
    <p:sldLayoutId id="2147483701" r:id="rId48"/>
    <p:sldLayoutId id="2147483702" r:id="rId49"/>
    <p:sldLayoutId id="2147483703" r:id="rId5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CF8F1"/>
        </a:solidFill>
      </p:bgPr>
    </p:bg>
    <p:spTree>
      <p:nvGrpSpPr>
        <p:cNvPr id="360" name="Shape 360"/>
        <p:cNvGrpSpPr/>
        <p:nvPr/>
      </p:nvGrpSpPr>
      <p:grpSpPr>
        <a:xfrm>
          <a:off x="0" y="0"/>
          <a:ext cx="0" cy="0"/>
          <a:chOff x="0" y="0"/>
          <a:chExt cx="0" cy="0"/>
        </a:xfrm>
      </p:grpSpPr>
      <p:sp>
        <p:nvSpPr>
          <p:cNvPr id="361" name="Google Shape;361;g36ae9f6f816_0_766"/>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rmAutofit/>
          </a:bodyPr>
          <a:lstStyle>
            <a:lvl1pPr lvl="0">
              <a:spcBef>
                <a:spcPts val="0"/>
              </a:spcBef>
              <a:spcAft>
                <a:spcPts val="0"/>
              </a:spcAft>
              <a:buClr>
                <a:schemeClr val="dk1"/>
              </a:buClr>
              <a:buSzPts val="3000"/>
              <a:buFont typeface="Lato"/>
              <a:buNone/>
              <a:defRPr sz="3000">
                <a:solidFill>
                  <a:schemeClr val="dk1"/>
                </a:solidFill>
                <a:latin typeface="Lato"/>
                <a:ea typeface="Lato"/>
                <a:cs typeface="Lato"/>
                <a:sym typeface="Lato"/>
              </a:defRPr>
            </a:lvl1pPr>
            <a:lvl2pPr lvl="1">
              <a:spcBef>
                <a:spcPts val="0"/>
              </a:spcBef>
              <a:spcAft>
                <a:spcPts val="0"/>
              </a:spcAft>
              <a:buClr>
                <a:schemeClr val="dk1"/>
              </a:buClr>
              <a:buSzPts val="3000"/>
              <a:buNone/>
              <a:defRPr sz="3000">
                <a:solidFill>
                  <a:schemeClr val="dk1"/>
                </a:solidFill>
              </a:defRPr>
            </a:lvl2pPr>
            <a:lvl3pPr lvl="2">
              <a:spcBef>
                <a:spcPts val="0"/>
              </a:spcBef>
              <a:spcAft>
                <a:spcPts val="0"/>
              </a:spcAft>
              <a:buClr>
                <a:schemeClr val="dk1"/>
              </a:buClr>
              <a:buSzPts val="3000"/>
              <a:buNone/>
              <a:defRPr sz="3000">
                <a:solidFill>
                  <a:schemeClr val="dk1"/>
                </a:solidFill>
              </a:defRPr>
            </a:lvl3pPr>
            <a:lvl4pPr lvl="3">
              <a:spcBef>
                <a:spcPts val="0"/>
              </a:spcBef>
              <a:spcAft>
                <a:spcPts val="0"/>
              </a:spcAft>
              <a:buClr>
                <a:schemeClr val="dk1"/>
              </a:buClr>
              <a:buSzPts val="3000"/>
              <a:buNone/>
              <a:defRPr sz="3000">
                <a:solidFill>
                  <a:schemeClr val="dk1"/>
                </a:solidFill>
              </a:defRPr>
            </a:lvl4pPr>
            <a:lvl5pPr lvl="4">
              <a:spcBef>
                <a:spcPts val="0"/>
              </a:spcBef>
              <a:spcAft>
                <a:spcPts val="0"/>
              </a:spcAft>
              <a:buClr>
                <a:schemeClr val="dk1"/>
              </a:buClr>
              <a:buSzPts val="3000"/>
              <a:buNone/>
              <a:defRPr sz="3000">
                <a:solidFill>
                  <a:schemeClr val="dk1"/>
                </a:solidFill>
              </a:defRPr>
            </a:lvl5pPr>
            <a:lvl6pPr lvl="5">
              <a:spcBef>
                <a:spcPts val="0"/>
              </a:spcBef>
              <a:spcAft>
                <a:spcPts val="0"/>
              </a:spcAft>
              <a:buClr>
                <a:schemeClr val="dk1"/>
              </a:buClr>
              <a:buSzPts val="3000"/>
              <a:buNone/>
              <a:defRPr sz="3000">
                <a:solidFill>
                  <a:schemeClr val="dk1"/>
                </a:solidFill>
              </a:defRPr>
            </a:lvl6pPr>
            <a:lvl7pPr lvl="6">
              <a:spcBef>
                <a:spcPts val="0"/>
              </a:spcBef>
              <a:spcAft>
                <a:spcPts val="0"/>
              </a:spcAft>
              <a:buClr>
                <a:schemeClr val="dk1"/>
              </a:buClr>
              <a:buSzPts val="3000"/>
              <a:buNone/>
              <a:defRPr sz="3000">
                <a:solidFill>
                  <a:schemeClr val="dk1"/>
                </a:solidFill>
              </a:defRPr>
            </a:lvl7pPr>
            <a:lvl8pPr lvl="7">
              <a:spcBef>
                <a:spcPts val="0"/>
              </a:spcBef>
              <a:spcAft>
                <a:spcPts val="0"/>
              </a:spcAft>
              <a:buClr>
                <a:schemeClr val="dk1"/>
              </a:buClr>
              <a:buSzPts val="3000"/>
              <a:buNone/>
              <a:defRPr sz="3000">
                <a:solidFill>
                  <a:schemeClr val="dk1"/>
                </a:solidFill>
              </a:defRPr>
            </a:lvl8pPr>
            <a:lvl9pPr lvl="8">
              <a:spcBef>
                <a:spcPts val="0"/>
              </a:spcBef>
              <a:spcAft>
                <a:spcPts val="0"/>
              </a:spcAft>
              <a:buClr>
                <a:schemeClr val="dk1"/>
              </a:buClr>
              <a:buSzPts val="3000"/>
              <a:buNone/>
              <a:defRPr sz="3000">
                <a:solidFill>
                  <a:schemeClr val="dk1"/>
                </a:solidFill>
              </a:defRPr>
            </a:lvl9pPr>
          </a:lstStyle>
          <a:p/>
        </p:txBody>
      </p:sp>
      <p:sp>
        <p:nvSpPr>
          <p:cNvPr id="362" name="Google Shape;362;g36ae9f6f816_0_766"/>
          <p:cNvSpPr txBox="1"/>
          <p:nvPr>
            <p:ph idx="1" type="body"/>
          </p:nvPr>
        </p:nvSpPr>
        <p:spPr>
          <a:xfrm>
            <a:off x="332480" y="1229307"/>
            <a:ext cx="9088500" cy="3644100"/>
          </a:xfrm>
          <a:prstGeom prst="rect">
            <a:avLst/>
          </a:prstGeom>
          <a:noFill/>
          <a:ln>
            <a:noFill/>
          </a:ln>
        </p:spPr>
        <p:txBody>
          <a:bodyPr anchorCtr="0" anchor="t" bIns="97525" lIns="97525" spcFirstLastPara="1" rIns="97525" wrap="square" tIns="97525">
            <a:normAutofit/>
          </a:bodyPr>
          <a:lstStyle>
            <a:lvl1pPr indent="-349250" lvl="0" marL="457200">
              <a:lnSpc>
                <a:spcPct val="115000"/>
              </a:lnSpc>
              <a:spcBef>
                <a:spcPts val="0"/>
              </a:spcBef>
              <a:spcAft>
                <a:spcPts val="0"/>
              </a:spcAft>
              <a:buClr>
                <a:schemeClr val="dk1"/>
              </a:buClr>
              <a:buSzPts val="1900"/>
              <a:buFont typeface="Solway"/>
              <a:buChar char="●"/>
              <a:defRPr sz="1900">
                <a:solidFill>
                  <a:schemeClr val="dk1"/>
                </a:solidFill>
                <a:latin typeface="Solway"/>
                <a:ea typeface="Solway"/>
                <a:cs typeface="Solway"/>
                <a:sym typeface="Solway"/>
              </a:defRPr>
            </a:lvl1pPr>
            <a:lvl2pPr indent="-323850" lvl="1" marL="914400">
              <a:lnSpc>
                <a:spcPct val="115000"/>
              </a:lnSpc>
              <a:spcBef>
                <a:spcPts val="0"/>
              </a:spcBef>
              <a:spcAft>
                <a:spcPts val="0"/>
              </a:spcAft>
              <a:buClr>
                <a:schemeClr val="dk1"/>
              </a:buClr>
              <a:buSzPts val="1500"/>
              <a:buFont typeface="Solway"/>
              <a:buChar char="○"/>
              <a:defRPr sz="1500">
                <a:solidFill>
                  <a:schemeClr val="dk1"/>
                </a:solidFill>
                <a:latin typeface="Solway"/>
                <a:ea typeface="Solway"/>
                <a:cs typeface="Solway"/>
                <a:sym typeface="Solway"/>
              </a:defRPr>
            </a:lvl2pPr>
            <a:lvl3pPr indent="-323850" lvl="2" marL="1371600">
              <a:lnSpc>
                <a:spcPct val="115000"/>
              </a:lnSpc>
              <a:spcBef>
                <a:spcPts val="0"/>
              </a:spcBef>
              <a:spcAft>
                <a:spcPts val="0"/>
              </a:spcAft>
              <a:buClr>
                <a:schemeClr val="dk1"/>
              </a:buClr>
              <a:buSzPts val="1500"/>
              <a:buFont typeface="Solway"/>
              <a:buChar char="■"/>
              <a:defRPr sz="1500">
                <a:solidFill>
                  <a:schemeClr val="dk1"/>
                </a:solidFill>
                <a:latin typeface="Solway"/>
                <a:ea typeface="Solway"/>
                <a:cs typeface="Solway"/>
                <a:sym typeface="Solway"/>
              </a:defRPr>
            </a:lvl3pPr>
            <a:lvl4pPr indent="-323850" lvl="3" marL="1828800">
              <a:lnSpc>
                <a:spcPct val="115000"/>
              </a:lnSpc>
              <a:spcBef>
                <a:spcPts val="0"/>
              </a:spcBef>
              <a:spcAft>
                <a:spcPts val="0"/>
              </a:spcAft>
              <a:buClr>
                <a:schemeClr val="dk1"/>
              </a:buClr>
              <a:buSzPts val="1500"/>
              <a:buFont typeface="Solway"/>
              <a:buChar char="●"/>
              <a:defRPr sz="1500">
                <a:solidFill>
                  <a:schemeClr val="dk1"/>
                </a:solidFill>
                <a:latin typeface="Solway"/>
                <a:ea typeface="Solway"/>
                <a:cs typeface="Solway"/>
                <a:sym typeface="Solway"/>
              </a:defRPr>
            </a:lvl4pPr>
            <a:lvl5pPr indent="-323850" lvl="4" marL="2286000">
              <a:lnSpc>
                <a:spcPct val="115000"/>
              </a:lnSpc>
              <a:spcBef>
                <a:spcPts val="0"/>
              </a:spcBef>
              <a:spcAft>
                <a:spcPts val="0"/>
              </a:spcAft>
              <a:buClr>
                <a:schemeClr val="dk1"/>
              </a:buClr>
              <a:buSzPts val="1500"/>
              <a:buFont typeface="Solway"/>
              <a:buChar char="○"/>
              <a:defRPr sz="1500">
                <a:solidFill>
                  <a:schemeClr val="dk1"/>
                </a:solidFill>
                <a:latin typeface="Solway"/>
                <a:ea typeface="Solway"/>
                <a:cs typeface="Solway"/>
                <a:sym typeface="Solway"/>
              </a:defRPr>
            </a:lvl5pPr>
            <a:lvl6pPr indent="-323850" lvl="5" marL="2743200">
              <a:lnSpc>
                <a:spcPct val="115000"/>
              </a:lnSpc>
              <a:spcBef>
                <a:spcPts val="0"/>
              </a:spcBef>
              <a:spcAft>
                <a:spcPts val="0"/>
              </a:spcAft>
              <a:buClr>
                <a:schemeClr val="dk1"/>
              </a:buClr>
              <a:buSzPts val="1500"/>
              <a:buFont typeface="Solway"/>
              <a:buChar char="■"/>
              <a:defRPr sz="1500">
                <a:solidFill>
                  <a:schemeClr val="dk1"/>
                </a:solidFill>
                <a:latin typeface="Solway"/>
                <a:ea typeface="Solway"/>
                <a:cs typeface="Solway"/>
                <a:sym typeface="Solway"/>
              </a:defRPr>
            </a:lvl6pPr>
            <a:lvl7pPr indent="-323850" lvl="6" marL="3200400">
              <a:lnSpc>
                <a:spcPct val="115000"/>
              </a:lnSpc>
              <a:spcBef>
                <a:spcPts val="0"/>
              </a:spcBef>
              <a:spcAft>
                <a:spcPts val="0"/>
              </a:spcAft>
              <a:buClr>
                <a:schemeClr val="dk1"/>
              </a:buClr>
              <a:buSzPts val="1500"/>
              <a:buFont typeface="Solway"/>
              <a:buChar char="●"/>
              <a:defRPr sz="1500">
                <a:solidFill>
                  <a:schemeClr val="dk1"/>
                </a:solidFill>
                <a:latin typeface="Solway"/>
                <a:ea typeface="Solway"/>
                <a:cs typeface="Solway"/>
                <a:sym typeface="Solway"/>
              </a:defRPr>
            </a:lvl7pPr>
            <a:lvl8pPr indent="-323850" lvl="7" marL="3657600">
              <a:lnSpc>
                <a:spcPct val="115000"/>
              </a:lnSpc>
              <a:spcBef>
                <a:spcPts val="0"/>
              </a:spcBef>
              <a:spcAft>
                <a:spcPts val="0"/>
              </a:spcAft>
              <a:buClr>
                <a:schemeClr val="dk1"/>
              </a:buClr>
              <a:buSzPts val="1500"/>
              <a:buFont typeface="Solway"/>
              <a:buChar char="○"/>
              <a:defRPr sz="1500">
                <a:solidFill>
                  <a:schemeClr val="dk1"/>
                </a:solidFill>
                <a:latin typeface="Solway"/>
                <a:ea typeface="Solway"/>
                <a:cs typeface="Solway"/>
                <a:sym typeface="Solway"/>
              </a:defRPr>
            </a:lvl8pPr>
            <a:lvl9pPr indent="-323850" lvl="8" marL="4114800">
              <a:lnSpc>
                <a:spcPct val="115000"/>
              </a:lnSpc>
              <a:spcBef>
                <a:spcPts val="0"/>
              </a:spcBef>
              <a:spcAft>
                <a:spcPts val="0"/>
              </a:spcAft>
              <a:buClr>
                <a:schemeClr val="dk1"/>
              </a:buClr>
              <a:buSzPts val="1500"/>
              <a:buFont typeface="Solway"/>
              <a:buChar char="■"/>
              <a:defRPr sz="1500">
                <a:solidFill>
                  <a:schemeClr val="dk1"/>
                </a:solidFill>
                <a:latin typeface="Solway"/>
                <a:ea typeface="Solway"/>
                <a:cs typeface="Solway"/>
                <a:sym typeface="Solway"/>
              </a:defRPr>
            </a:lvl9pPr>
          </a:lstStyle>
          <a:p/>
        </p:txBody>
      </p:sp>
      <p:sp>
        <p:nvSpPr>
          <p:cNvPr id="363" name="Google Shape;363;g36ae9f6f816_0_76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lvl="0">
              <a:buNone/>
              <a:defRPr sz="1100">
                <a:solidFill>
                  <a:schemeClr val="dk1"/>
                </a:solidFill>
              </a:defRPr>
            </a:lvl1pPr>
            <a:lvl2pPr lvl="1">
              <a:buNone/>
              <a:defRPr sz="1100">
                <a:solidFill>
                  <a:schemeClr val="dk1"/>
                </a:solidFill>
              </a:defRPr>
            </a:lvl2pPr>
            <a:lvl3pPr lvl="2">
              <a:buNone/>
              <a:defRPr sz="1100">
                <a:solidFill>
                  <a:schemeClr val="dk1"/>
                </a:solidFill>
              </a:defRPr>
            </a:lvl3pPr>
            <a:lvl4pPr lvl="3">
              <a:buNone/>
              <a:defRPr sz="1100">
                <a:solidFill>
                  <a:schemeClr val="dk1"/>
                </a:solidFill>
              </a:defRPr>
            </a:lvl4pPr>
            <a:lvl5pPr lvl="4">
              <a:buNone/>
              <a:defRPr sz="1100">
                <a:solidFill>
                  <a:schemeClr val="dk1"/>
                </a:solidFill>
              </a:defRPr>
            </a:lvl5pPr>
            <a:lvl6pPr lvl="5">
              <a:buNone/>
              <a:defRPr sz="1100">
                <a:solidFill>
                  <a:schemeClr val="dk1"/>
                </a:solidFill>
              </a:defRPr>
            </a:lvl6pPr>
            <a:lvl7pPr lvl="6">
              <a:buNone/>
              <a:defRPr sz="1100">
                <a:solidFill>
                  <a:schemeClr val="dk1"/>
                </a:solidFill>
              </a:defRPr>
            </a:lvl7pPr>
            <a:lvl8pPr lvl="7">
              <a:buNone/>
              <a:defRPr sz="1100">
                <a:solidFill>
                  <a:schemeClr val="dk1"/>
                </a:solidFill>
              </a:defRPr>
            </a:lvl8pPr>
            <a:lvl9pPr lvl="8">
              <a:buNone/>
              <a:defRPr sz="1100">
                <a:solidFill>
                  <a:schemeClr val="dk1"/>
                </a:solidFill>
              </a:defRPr>
            </a:lvl9pPr>
          </a:lstStyle>
          <a:p>
            <a:pPr indent="0" lvl="0" marL="0" rtl="0" algn="l">
              <a:spcBef>
                <a:spcPts val="0"/>
              </a:spcBef>
              <a:spcAft>
                <a:spcPts val="0"/>
              </a:spcAft>
              <a:buNone/>
            </a:pPr>
            <a:fld id="{00000000-1234-1234-1234-123412341234}" type="slidenum">
              <a:rPr lang="en-US"/>
              <a:t>‹#›</a:t>
            </a:fld>
            <a:endParaRPr sz="1000">
              <a:latin typeface="Lato"/>
              <a:ea typeface="Lato"/>
              <a:cs typeface="Lato"/>
              <a:sym typeface="Lato"/>
            </a:endParaRPr>
          </a:p>
        </p:txBody>
      </p:sp>
    </p:spTree>
  </p:cSld>
  <p:clrMap accent1="accent1" accent2="accent2" accent3="accent3" accent4="accent4" accent5="accent5" accent6="accent6" bg1="lt1" bg2="dk2" tx1="dk1" tx2="lt2" folHlink="folHlink" hlink="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 id="2147483731" r:id="rId27"/>
    <p:sldLayoutId id="2147483732" r:id="rId28"/>
    <p:sldLayoutId id="2147483733" r:id="rId29"/>
    <p:sldLayoutId id="2147483734" r:id="rId30"/>
    <p:sldLayoutId id="2147483735" r:id="rId31"/>
    <p:sldLayoutId id="2147483736" r:id="rId32"/>
    <p:sldLayoutId id="2147483737" r:id="rId33"/>
    <p:sldLayoutId id="2147483738" r:id="rId34"/>
    <p:sldLayoutId id="2147483739" r:id="rId35"/>
    <p:sldLayoutId id="2147483740" r:id="rId36"/>
    <p:sldLayoutId id="2147483741" r:id="rId37"/>
    <p:sldLayoutId id="2147483742" r:id="rId38"/>
    <p:sldLayoutId id="2147483743" r:id="rId39"/>
    <p:sldLayoutId id="2147483744" r:id="rId40"/>
    <p:sldLayoutId id="2147483745" r:id="rId41"/>
    <p:sldLayoutId id="2147483746" r:id="rId42"/>
    <p:sldLayoutId id="2147483747" r:id="rId43"/>
    <p:sldLayoutId id="2147483748" r:id="rId44"/>
    <p:sldLayoutId id="2147483749" r:id="rId45"/>
    <p:sldLayoutId id="2147483750" r:id="rId46"/>
    <p:sldLayoutId id="2147483751" r:id="rId47"/>
    <p:sldLayoutId id="2147483752" r:id="rId48"/>
    <p:sldLayoutId id="2147483753" r:id="rId4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69" name="Shape 669"/>
        <p:cNvGrpSpPr/>
        <p:nvPr/>
      </p:nvGrpSpPr>
      <p:grpSpPr>
        <a:xfrm>
          <a:off x="0" y="0"/>
          <a:ext cx="0" cy="0"/>
          <a:chOff x="0" y="0"/>
          <a:chExt cx="0" cy="0"/>
        </a:xfrm>
      </p:grpSpPr>
      <p:sp>
        <p:nvSpPr>
          <p:cNvPr id="670" name="Google Shape;670;g36ae9f6f816_0_1233"/>
          <p:cNvSpPr txBox="1"/>
          <p:nvPr/>
        </p:nvSpPr>
        <p:spPr>
          <a:xfrm>
            <a:off x="0" y="5090552"/>
            <a:ext cx="9753600" cy="323100"/>
          </a:xfrm>
          <a:prstGeom prst="rect">
            <a:avLst/>
          </a:prstGeom>
          <a:solidFill>
            <a:schemeClr val="accent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671" name="Google Shape;671;g36ae9f6f816_0_1233"/>
          <p:cNvSpPr txBox="1"/>
          <p:nvPr/>
        </p:nvSpPr>
        <p:spPr>
          <a:xfrm>
            <a:off x="2678601" y="5190934"/>
            <a:ext cx="7074900" cy="32310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672" name="Google Shape;672;g36ae9f6f816_0_1233"/>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marR="0" algn="l">
              <a:lnSpc>
                <a:spcPct val="90000"/>
              </a:lnSpc>
              <a:spcBef>
                <a:spcPts val="0"/>
              </a:spcBef>
              <a:spcAft>
                <a:spcPts val="0"/>
              </a:spcAft>
              <a:buClr>
                <a:srgbClr val="1A306A"/>
              </a:buClr>
              <a:buSzPts val="2900"/>
              <a:buFont typeface="Helvetica Neue"/>
              <a:buNone/>
              <a:defRPr b="0" i="0" sz="2900" u="none" cap="none" strike="noStrike">
                <a:solidFill>
                  <a:srgbClr val="1A306A"/>
                </a:solidFill>
                <a:latin typeface="Helvetica Neue"/>
                <a:ea typeface="Helvetica Neue"/>
                <a:cs typeface="Helvetica Neue"/>
                <a:sym typeface="Helvetica Neue"/>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73" name="Google Shape;673;g36ae9f6f816_0_1233"/>
          <p:cNvSpPr txBox="1"/>
          <p:nvPr>
            <p:ph idx="1" type="body"/>
          </p:nvPr>
        </p:nvSpPr>
        <p:spPr>
          <a:xfrm>
            <a:off x="670560" y="1460500"/>
            <a:ext cx="8412600" cy="3480900"/>
          </a:xfrm>
          <a:prstGeom prst="rect">
            <a:avLst/>
          </a:prstGeom>
          <a:noFill/>
          <a:ln>
            <a:noFill/>
          </a:ln>
        </p:spPr>
        <p:txBody>
          <a:bodyPr anchorCtr="0" anchor="t" bIns="45700" lIns="91425" spcFirstLastPara="1" rIns="91425" wrap="square" tIns="45700">
            <a:normAutofit/>
          </a:bodyPr>
          <a:lstStyle>
            <a:lvl1pPr indent="-368300" lvl="0" marL="457200" marR="0" algn="l">
              <a:lnSpc>
                <a:spcPct val="90000"/>
              </a:lnSpc>
              <a:spcBef>
                <a:spcPts val="600"/>
              </a:spcBef>
              <a:spcAft>
                <a:spcPts val="0"/>
              </a:spcAft>
              <a:buClr>
                <a:srgbClr val="3F4142"/>
              </a:buClr>
              <a:buSzPts val="2200"/>
              <a:buFont typeface="Arial"/>
              <a:buChar char="•"/>
              <a:defRPr b="0" i="0" sz="2200" u="none" cap="none" strike="noStrike">
                <a:solidFill>
                  <a:srgbClr val="3F4142"/>
                </a:solidFill>
                <a:latin typeface="Libre Franklin"/>
                <a:ea typeface="Libre Franklin"/>
                <a:cs typeface="Libre Franklin"/>
                <a:sym typeface="Libre Franklin"/>
              </a:defRPr>
            </a:lvl1pPr>
            <a:lvl2pPr indent="-349250" lvl="1" marL="914400" marR="0" algn="l">
              <a:lnSpc>
                <a:spcPct val="90000"/>
              </a:lnSpc>
              <a:spcBef>
                <a:spcPts val="300"/>
              </a:spcBef>
              <a:spcAft>
                <a:spcPts val="0"/>
              </a:spcAft>
              <a:buClr>
                <a:srgbClr val="3F4142"/>
              </a:buClr>
              <a:buSzPts val="1900"/>
              <a:buFont typeface="Arial"/>
              <a:buChar char="•"/>
              <a:defRPr b="0" i="0" sz="1900" u="none" cap="none" strike="noStrike">
                <a:solidFill>
                  <a:srgbClr val="3F4142"/>
                </a:solidFill>
                <a:latin typeface="Libre Franklin"/>
                <a:ea typeface="Libre Franklin"/>
                <a:cs typeface="Libre Franklin"/>
                <a:sym typeface="Libre Franklin"/>
              </a:defRPr>
            </a:lvl2pPr>
            <a:lvl3pPr indent="-323850" lvl="2" marL="1371600" marR="0" algn="l">
              <a:lnSpc>
                <a:spcPct val="90000"/>
              </a:lnSpc>
              <a:spcBef>
                <a:spcPts val="300"/>
              </a:spcBef>
              <a:spcAft>
                <a:spcPts val="0"/>
              </a:spcAft>
              <a:buClr>
                <a:srgbClr val="3F4142"/>
              </a:buClr>
              <a:buSzPts val="1500"/>
              <a:buFont typeface="Arial"/>
              <a:buChar char="•"/>
              <a:defRPr b="0" i="0" sz="1500" u="none" cap="none" strike="noStrike">
                <a:solidFill>
                  <a:srgbClr val="3F4142"/>
                </a:solidFill>
                <a:latin typeface="Libre Franklin"/>
                <a:ea typeface="Libre Franklin"/>
                <a:cs typeface="Libre Franklin"/>
                <a:sym typeface="Libre Franklin"/>
              </a:defRPr>
            </a:lvl3pPr>
            <a:lvl4pPr indent="-311150" lvl="3" marL="1828800" marR="0" algn="l">
              <a:lnSpc>
                <a:spcPct val="90000"/>
              </a:lnSpc>
              <a:spcBef>
                <a:spcPts val="300"/>
              </a:spcBef>
              <a:spcAft>
                <a:spcPts val="0"/>
              </a:spcAft>
              <a:buClr>
                <a:srgbClr val="3F4142"/>
              </a:buClr>
              <a:buSzPts val="1300"/>
              <a:buFont typeface="Arial"/>
              <a:buChar char="•"/>
              <a:defRPr b="0" i="0" sz="1300" u="none" cap="none" strike="noStrike">
                <a:solidFill>
                  <a:srgbClr val="3F4142"/>
                </a:solidFill>
                <a:latin typeface="Libre Franklin"/>
                <a:ea typeface="Libre Franklin"/>
                <a:cs typeface="Libre Franklin"/>
                <a:sym typeface="Libre Franklin"/>
              </a:defRPr>
            </a:lvl4pPr>
            <a:lvl5pPr indent="-311150" lvl="4" marL="2286000" marR="0" algn="l">
              <a:lnSpc>
                <a:spcPct val="90000"/>
              </a:lnSpc>
              <a:spcBef>
                <a:spcPts val="300"/>
              </a:spcBef>
              <a:spcAft>
                <a:spcPts val="0"/>
              </a:spcAft>
              <a:buClr>
                <a:srgbClr val="3F4142"/>
              </a:buClr>
              <a:buSzPts val="1300"/>
              <a:buFont typeface="Arial"/>
              <a:buChar char="•"/>
              <a:defRPr b="0" i="0" sz="1300" u="none" cap="none" strike="noStrike">
                <a:solidFill>
                  <a:srgbClr val="3F4142"/>
                </a:solidFill>
                <a:latin typeface="Libre Franklin"/>
                <a:ea typeface="Libre Franklin"/>
                <a:cs typeface="Libre Franklin"/>
                <a:sym typeface="Libre Franklin"/>
              </a:defRPr>
            </a:lvl5pPr>
            <a:lvl6pPr indent="-298450" lvl="5" marL="2743200" marR="0" algn="l">
              <a:lnSpc>
                <a:spcPct val="90000"/>
              </a:lnSpc>
              <a:spcBef>
                <a:spcPts val="300"/>
              </a:spcBef>
              <a:spcAft>
                <a:spcPts val="0"/>
              </a:spcAft>
              <a:buClr>
                <a:schemeClr val="dk1"/>
              </a:buClr>
              <a:buSzPts val="1100"/>
              <a:buFont typeface="Arial"/>
              <a:buChar char="•"/>
              <a:defRPr b="0" i="0" sz="1100" u="none" cap="none" strike="noStrike">
                <a:solidFill>
                  <a:schemeClr val="dk1"/>
                </a:solidFill>
                <a:latin typeface="Palatino Linotype"/>
                <a:ea typeface="Palatino Linotype"/>
                <a:cs typeface="Palatino Linotype"/>
                <a:sym typeface="Palatino Linotype"/>
              </a:defRPr>
            </a:lvl6pPr>
            <a:lvl7pPr indent="-298450" lvl="6" marL="3200400" marR="0" algn="l">
              <a:lnSpc>
                <a:spcPct val="90000"/>
              </a:lnSpc>
              <a:spcBef>
                <a:spcPts val="300"/>
              </a:spcBef>
              <a:spcAft>
                <a:spcPts val="0"/>
              </a:spcAft>
              <a:buClr>
                <a:schemeClr val="dk1"/>
              </a:buClr>
              <a:buSzPts val="1100"/>
              <a:buFont typeface="Arial"/>
              <a:buChar char="•"/>
              <a:defRPr b="0" i="0" sz="1100" u="none" cap="none" strike="noStrike">
                <a:solidFill>
                  <a:schemeClr val="dk1"/>
                </a:solidFill>
                <a:latin typeface="Palatino Linotype"/>
                <a:ea typeface="Palatino Linotype"/>
                <a:cs typeface="Palatino Linotype"/>
                <a:sym typeface="Palatino Linotype"/>
              </a:defRPr>
            </a:lvl7pPr>
            <a:lvl8pPr indent="-298450" lvl="7" marL="3657600" marR="0" algn="l">
              <a:lnSpc>
                <a:spcPct val="90000"/>
              </a:lnSpc>
              <a:spcBef>
                <a:spcPts val="300"/>
              </a:spcBef>
              <a:spcAft>
                <a:spcPts val="0"/>
              </a:spcAft>
              <a:buClr>
                <a:schemeClr val="dk1"/>
              </a:buClr>
              <a:buSzPts val="1100"/>
              <a:buFont typeface="Arial"/>
              <a:buChar char="•"/>
              <a:defRPr b="0" i="0" sz="1100" u="none" cap="none" strike="noStrike">
                <a:solidFill>
                  <a:schemeClr val="dk1"/>
                </a:solidFill>
                <a:latin typeface="Palatino Linotype"/>
                <a:ea typeface="Palatino Linotype"/>
                <a:cs typeface="Palatino Linotype"/>
                <a:sym typeface="Palatino Linotype"/>
              </a:defRPr>
            </a:lvl8pPr>
            <a:lvl9pPr indent="-298450" lvl="8" marL="4114800" marR="0" algn="l">
              <a:lnSpc>
                <a:spcPct val="90000"/>
              </a:lnSpc>
              <a:spcBef>
                <a:spcPts val="300"/>
              </a:spcBef>
              <a:spcAft>
                <a:spcPts val="0"/>
              </a:spcAft>
              <a:buClr>
                <a:schemeClr val="dk1"/>
              </a:buClr>
              <a:buSzPts val="1100"/>
              <a:buFont typeface="Arial"/>
              <a:buChar char="•"/>
              <a:defRPr b="0" i="0" sz="1100" u="none" cap="none" strike="noStrike">
                <a:solidFill>
                  <a:schemeClr val="dk1"/>
                </a:solidFill>
                <a:latin typeface="Palatino Linotype"/>
                <a:ea typeface="Palatino Linotype"/>
                <a:cs typeface="Palatino Linotype"/>
                <a:sym typeface="Palatino Linotype"/>
              </a:defRPr>
            </a:lvl9pPr>
          </a:lstStyle>
          <a:p/>
        </p:txBody>
      </p:sp>
      <p:sp>
        <p:nvSpPr>
          <p:cNvPr id="674" name="Google Shape;674;g36ae9f6f816_0_1233"/>
          <p:cNvSpPr txBox="1"/>
          <p:nvPr/>
        </p:nvSpPr>
        <p:spPr>
          <a:xfrm>
            <a:off x="1" y="5190935"/>
            <a:ext cx="2864400" cy="323100"/>
          </a:xfrm>
          <a:prstGeom prst="rect">
            <a:avLst/>
          </a:prstGeom>
          <a:solidFill>
            <a:schemeClr val="accent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descr="A logo with a hand print and text&#10;&#10;Description automatically generated" id="675" name="Google Shape;675;g36ae9f6f816_0_1233"/>
          <p:cNvPicPr preferRelativeResize="0"/>
          <p:nvPr/>
        </p:nvPicPr>
        <p:blipFill rotWithShape="1">
          <a:blip r:embed="rId1">
            <a:alphaModFix/>
          </a:blip>
          <a:srcRect b="0" l="0" r="0" t="0"/>
          <a:stretch/>
        </p:blipFill>
        <p:spPr>
          <a:xfrm>
            <a:off x="8319901" y="228627"/>
            <a:ext cx="1245519" cy="121358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21" name="Shape 721"/>
        <p:cNvGrpSpPr/>
        <p:nvPr/>
      </p:nvGrpSpPr>
      <p:grpSpPr>
        <a:xfrm>
          <a:off x="0" y="0"/>
          <a:ext cx="0" cy="0"/>
          <a:chOff x="0" y="0"/>
          <a:chExt cx="0" cy="0"/>
        </a:xfrm>
      </p:grpSpPr>
      <p:sp>
        <p:nvSpPr>
          <p:cNvPr id="722" name="Google Shape;722;g369cc83f0f8_3_84"/>
          <p:cNvSpPr txBox="1"/>
          <p:nvPr>
            <p:ph type="title"/>
          </p:nvPr>
        </p:nvSpPr>
        <p:spPr>
          <a:xfrm>
            <a:off x="23614" y="6350"/>
            <a:ext cx="9620400" cy="855900"/>
          </a:xfrm>
          <a:prstGeom prst="rect">
            <a:avLst/>
          </a:prstGeom>
          <a:noFill/>
          <a:ln>
            <a:noFill/>
          </a:ln>
        </p:spPr>
        <p:txBody>
          <a:bodyPr anchorCtr="0" anchor="t" bIns="0" lIns="0" spcFirstLastPara="1" rIns="0" wrap="square" tIns="0">
            <a:spAutoFit/>
          </a:bodyPr>
          <a:lstStyle>
            <a:lvl1pPr lvl="0" marR="0" algn="l">
              <a:lnSpc>
                <a:spcPct val="100000"/>
              </a:lnSpc>
              <a:spcBef>
                <a:spcPts val="0"/>
              </a:spcBef>
              <a:spcAft>
                <a:spcPts val="0"/>
              </a:spcAft>
              <a:buClr>
                <a:srgbClr val="000000"/>
              </a:buClr>
              <a:buSzPts val="1400"/>
              <a:buFont typeface="Arial"/>
              <a:buNone/>
              <a:defRPr b="0" i="0" sz="3200" u="none" cap="none" strike="noStrike">
                <a:solidFill>
                  <a:srgbClr val="1A306A"/>
                </a:solidFill>
                <a:latin typeface="Calibri"/>
                <a:ea typeface="Calibri"/>
                <a:cs typeface="Calibri"/>
                <a:sym typeface="Calibri"/>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23" name="Google Shape;723;g369cc83f0f8_3_84"/>
          <p:cNvSpPr txBox="1"/>
          <p:nvPr>
            <p:ph idx="1" type="body"/>
          </p:nvPr>
        </p:nvSpPr>
        <p:spPr>
          <a:xfrm>
            <a:off x="2246662" y="2532192"/>
            <a:ext cx="6492900" cy="1818600"/>
          </a:xfrm>
          <a:prstGeom prst="rect">
            <a:avLst/>
          </a:prstGeom>
          <a:noFill/>
          <a:ln>
            <a:noFill/>
          </a:ln>
        </p:spPr>
        <p:txBody>
          <a:bodyPr anchorCtr="0" anchor="t" bIns="0" lIns="0" spcFirstLastPara="1" rIns="0" wrap="square" tIns="0">
            <a:spAutoFit/>
          </a:bodyPr>
          <a:lstStyle>
            <a:lvl1pPr indent="-228600" lvl="0" marL="457200" marR="0" algn="l">
              <a:lnSpc>
                <a:spcPct val="100000"/>
              </a:lnSpc>
              <a:spcBef>
                <a:spcPts val="0"/>
              </a:spcBef>
              <a:spcAft>
                <a:spcPts val="0"/>
              </a:spcAft>
              <a:buClr>
                <a:srgbClr val="000000"/>
              </a:buClr>
              <a:buSzPts val="1400"/>
              <a:buFont typeface="Arial"/>
              <a:buNone/>
              <a:defRPr b="1" i="0" sz="1600" u="none" cap="none" strike="noStrike">
                <a:solidFill>
                  <a:srgbClr val="3E3E3E"/>
                </a:solidFill>
                <a:latin typeface="Calibri"/>
                <a:ea typeface="Calibri"/>
                <a:cs typeface="Calibri"/>
                <a:sym typeface="Calibri"/>
              </a:defRPr>
            </a:lvl1pPr>
            <a:lvl2pPr indent="-228600" lvl="1" marL="914400"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724" name="Google Shape;724;g369cc83f0f8_3_84"/>
          <p:cNvSpPr txBox="1"/>
          <p:nvPr>
            <p:ph idx="11" type="ftr"/>
          </p:nvPr>
        </p:nvSpPr>
        <p:spPr>
          <a:xfrm>
            <a:off x="3316224" y="5102352"/>
            <a:ext cx="3121200" cy="274200"/>
          </a:xfrm>
          <a:prstGeom prst="rect">
            <a:avLst/>
          </a:prstGeom>
          <a:noFill/>
          <a:ln>
            <a:noFill/>
          </a:ln>
        </p:spPr>
        <p:txBody>
          <a:bodyPr anchorCtr="0" anchor="t" bIns="0" lIns="0" spcFirstLastPara="1" rIns="0" wrap="square" tIns="0">
            <a:spAutoFit/>
          </a:bodyPr>
          <a:lstStyle>
            <a:lvl1pPr lvl="0" marR="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25" name="Google Shape;725;g369cc83f0f8_3_84"/>
          <p:cNvSpPr txBox="1"/>
          <p:nvPr>
            <p:ph idx="10" type="dt"/>
          </p:nvPr>
        </p:nvSpPr>
        <p:spPr>
          <a:xfrm>
            <a:off x="487680" y="5102352"/>
            <a:ext cx="2243400" cy="274200"/>
          </a:xfrm>
          <a:prstGeom prst="rect">
            <a:avLst/>
          </a:prstGeom>
          <a:noFill/>
          <a:ln>
            <a:noFill/>
          </a:ln>
        </p:spPr>
        <p:txBody>
          <a:bodyPr anchorCtr="0" anchor="t" bIns="0" lIns="0" spcFirstLastPara="1" rIns="0" wrap="square" tIns="0">
            <a:spAutoFit/>
          </a:bodyPr>
          <a:lstStyle>
            <a:lvl1pPr lvl="0" marR="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26" name="Google Shape;726;g369cc83f0f8_3_84"/>
          <p:cNvSpPr txBox="1"/>
          <p:nvPr>
            <p:ph idx="12" type="sldNum"/>
          </p:nvPr>
        </p:nvSpPr>
        <p:spPr>
          <a:xfrm>
            <a:off x="7022592" y="5102352"/>
            <a:ext cx="22434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69" r:id="rId1"/>
    <p:sldLayoutId id="2147483770" r:id="rId2"/>
    <p:sldLayoutId id="2147483771" r:id="rId3"/>
    <p:sldLayoutId id="214748377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93.png"/><Relationship Id="rId4" Type="http://schemas.openxmlformats.org/officeDocument/2006/relationships/image" Target="../media/image97.png"/><Relationship Id="rId5" Type="http://schemas.openxmlformats.org/officeDocument/2006/relationships/image" Target="../media/image90.png"/><Relationship Id="rId6" Type="http://schemas.openxmlformats.org/officeDocument/2006/relationships/image" Target="../media/image110.png"/><Relationship Id="rId7" Type="http://schemas.openxmlformats.org/officeDocument/2006/relationships/image" Target="../media/image9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3.png"/><Relationship Id="rId4" Type="http://schemas.openxmlformats.org/officeDocument/2006/relationships/image" Target="../media/image97.png"/><Relationship Id="rId5" Type="http://schemas.openxmlformats.org/officeDocument/2006/relationships/image" Target="../media/image9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22.png"/><Relationship Id="rId4" Type="http://schemas.openxmlformats.org/officeDocument/2006/relationships/image" Target="../media/image98.png"/><Relationship Id="rId5" Type="http://schemas.openxmlformats.org/officeDocument/2006/relationships/image" Target="../media/image134.jpg"/><Relationship Id="rId6" Type="http://schemas.openxmlformats.org/officeDocument/2006/relationships/image" Target="../media/image13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9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21.png"/><Relationship Id="rId4" Type="http://schemas.openxmlformats.org/officeDocument/2006/relationships/image" Target="../media/image112.png"/><Relationship Id="rId5" Type="http://schemas.openxmlformats.org/officeDocument/2006/relationships/image" Target="../media/image129.png"/><Relationship Id="rId6" Type="http://schemas.openxmlformats.org/officeDocument/2006/relationships/image" Target="../media/image117.png"/><Relationship Id="rId7" Type="http://schemas.openxmlformats.org/officeDocument/2006/relationships/image" Target="../media/image130.png"/><Relationship Id="rId8" Type="http://schemas.openxmlformats.org/officeDocument/2006/relationships/image" Target="../media/image1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3.xml"/><Relationship Id="rId2" Type="http://schemas.openxmlformats.org/officeDocument/2006/relationships/notesSlide" Target="../notesSlides/notesSlide19.xml"/><Relationship Id="rId3" Type="http://schemas.openxmlformats.org/officeDocument/2006/relationships/image" Target="../media/image1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1.xml"/><Relationship Id="rId3" Type="http://schemas.openxmlformats.org/officeDocument/2006/relationships/image" Target="../media/image116.png"/><Relationship Id="rId4" Type="http://schemas.openxmlformats.org/officeDocument/2006/relationships/image" Target="../media/image113.png"/><Relationship Id="rId5" Type="http://schemas.openxmlformats.org/officeDocument/2006/relationships/image" Target="../media/image118.png"/><Relationship Id="rId6" Type="http://schemas.openxmlformats.org/officeDocument/2006/relationships/image" Target="../media/image109.png"/><Relationship Id="rId7" Type="http://schemas.openxmlformats.org/officeDocument/2006/relationships/image" Target="../media/image1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2.xml"/><Relationship Id="rId3" Type="http://schemas.openxmlformats.org/officeDocument/2006/relationships/image" Target="../media/image116.png"/><Relationship Id="rId4" Type="http://schemas.openxmlformats.org/officeDocument/2006/relationships/image" Target="../media/image113.png"/><Relationship Id="rId5" Type="http://schemas.openxmlformats.org/officeDocument/2006/relationships/image" Target="../media/image118.png"/><Relationship Id="rId6" Type="http://schemas.openxmlformats.org/officeDocument/2006/relationships/image" Target="../media/image109.png"/><Relationship Id="rId7" Type="http://schemas.openxmlformats.org/officeDocument/2006/relationships/image" Target="../media/image1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23.xml"/><Relationship Id="rId3" Type="http://schemas.openxmlformats.org/officeDocument/2006/relationships/image" Target="../media/image1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8.xml"/><Relationship Id="rId3" Type="http://schemas.openxmlformats.org/officeDocument/2006/relationships/image" Target="../media/image12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2.jpg"/><Relationship Id="rId4" Type="http://schemas.openxmlformats.org/officeDocument/2006/relationships/image" Target="../media/image9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30.xml"/><Relationship Id="rId3" Type="http://schemas.openxmlformats.org/officeDocument/2006/relationships/image" Target="../media/image13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31.xml"/><Relationship Id="rId3" Type="http://schemas.openxmlformats.org/officeDocument/2006/relationships/image" Target="../media/image13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35.xml"/><Relationship Id="rId3" Type="http://schemas.openxmlformats.org/officeDocument/2006/relationships/image" Target="../media/image38.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36.xml"/><Relationship Id="rId3" Type="http://schemas.openxmlformats.org/officeDocument/2006/relationships/image" Target="../media/image13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37.xml"/><Relationship Id="rId3" Type="http://schemas.openxmlformats.org/officeDocument/2006/relationships/image" Target="../media/image12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38.xml"/><Relationship Id="rId3" Type="http://schemas.openxmlformats.org/officeDocument/2006/relationships/image" Target="../media/image126.png"/><Relationship Id="rId4" Type="http://schemas.openxmlformats.org/officeDocument/2006/relationships/image" Target="../media/image12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4.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9.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9.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9.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9.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4.png"/><Relationship Id="rId4" Type="http://schemas.openxmlformats.org/officeDocument/2006/relationships/image" Target="../media/image1.jpg"/><Relationship Id="rId5" Type="http://schemas.openxmlformats.org/officeDocument/2006/relationships/image" Target="../media/image13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0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8" name="Shape 758"/>
        <p:cNvGrpSpPr/>
        <p:nvPr/>
      </p:nvGrpSpPr>
      <p:grpSpPr>
        <a:xfrm>
          <a:off x="0" y="0"/>
          <a:ext cx="0" cy="0"/>
          <a:chOff x="0" y="0"/>
          <a:chExt cx="0" cy="0"/>
        </a:xfrm>
      </p:grpSpPr>
      <p:pic>
        <p:nvPicPr>
          <p:cNvPr id="759" name="Google Shape;759;g36ad3875b7e_0_0"/>
          <p:cNvPicPr preferRelativeResize="0"/>
          <p:nvPr/>
        </p:nvPicPr>
        <p:blipFill rotWithShape="1">
          <a:blip r:embed="rId3">
            <a:alphaModFix/>
          </a:blip>
          <a:srcRect b="0" l="0" r="0" t="0"/>
          <a:stretch/>
        </p:blipFill>
        <p:spPr>
          <a:xfrm>
            <a:off x="3317360" y="319509"/>
            <a:ext cx="3118878" cy="1048799"/>
          </a:xfrm>
          <a:prstGeom prst="rect">
            <a:avLst/>
          </a:prstGeom>
          <a:noFill/>
          <a:ln>
            <a:noFill/>
          </a:ln>
        </p:spPr>
      </p:pic>
      <p:sp>
        <p:nvSpPr>
          <p:cNvPr id="760" name="Google Shape;760;g36ad3875b7e_0_0"/>
          <p:cNvSpPr txBox="1"/>
          <p:nvPr/>
        </p:nvSpPr>
        <p:spPr>
          <a:xfrm>
            <a:off x="0" y="1840417"/>
            <a:ext cx="9753600" cy="2118000"/>
          </a:xfrm>
          <a:prstGeom prst="rect">
            <a:avLst/>
          </a:prstGeom>
          <a:noFill/>
          <a:ln>
            <a:noFill/>
          </a:ln>
        </p:spPr>
        <p:txBody>
          <a:bodyPr anchorCtr="0" anchor="t" bIns="0" lIns="0" spcFirstLastPara="1" rIns="0" wrap="square" tIns="79375">
            <a:spAutoFit/>
          </a:bodyPr>
          <a:lstStyle/>
          <a:p>
            <a:pPr indent="-485140" lvl="0" marL="497205" marR="5080" rtl="0" algn="ctr">
              <a:lnSpc>
                <a:spcPct val="104999"/>
              </a:lnSpc>
              <a:spcBef>
                <a:spcPts val="0"/>
              </a:spcBef>
              <a:spcAft>
                <a:spcPts val="0"/>
              </a:spcAft>
              <a:buClr>
                <a:srgbClr val="000000"/>
              </a:buClr>
              <a:buSzPts val="4000"/>
              <a:buFont typeface="Arial"/>
              <a:buNone/>
            </a:pPr>
            <a:r>
              <a:rPr b="0" i="0" lang="en-US" sz="4000" u="none" cap="none" strike="noStrike">
                <a:solidFill>
                  <a:srgbClr val="1A2F6A"/>
                </a:solidFill>
                <a:latin typeface="Helvetica Neue"/>
                <a:ea typeface="Helvetica Neue"/>
                <a:cs typeface="Helvetica Neue"/>
                <a:sym typeface="Helvetica Neue"/>
              </a:rPr>
              <a:t>Me</a:t>
            </a:r>
            <a:r>
              <a:rPr lang="en-US" sz="4000">
                <a:solidFill>
                  <a:srgbClr val="1A2F6A"/>
                </a:solidFill>
                <a:latin typeface="Helvetica Neue"/>
                <a:ea typeface="Helvetica Neue"/>
                <a:cs typeface="Helvetica Neue"/>
                <a:sym typeface="Helvetica Neue"/>
              </a:rPr>
              <a:t>dida</a:t>
            </a:r>
            <a:r>
              <a:rPr b="0" i="0" lang="en-US" sz="4000" u="none" cap="none" strike="noStrike">
                <a:solidFill>
                  <a:srgbClr val="1A2F6A"/>
                </a:solidFill>
                <a:latin typeface="Helvetica Neue"/>
                <a:ea typeface="Helvetica Neue"/>
                <a:cs typeface="Helvetica Neue"/>
                <a:sym typeface="Helvetica Neue"/>
              </a:rPr>
              <a:t> I </a:t>
            </a:r>
            <a:endParaRPr b="0" i="0" sz="1400" u="none" cap="none" strike="noStrike">
              <a:solidFill>
                <a:srgbClr val="000000"/>
              </a:solidFill>
              <a:latin typeface="Arial"/>
              <a:ea typeface="Arial"/>
              <a:cs typeface="Arial"/>
              <a:sym typeface="Arial"/>
            </a:endParaRPr>
          </a:p>
          <a:p>
            <a:pPr indent="-485140" lvl="0" marL="497205" marR="5080" rtl="0" algn="ctr">
              <a:lnSpc>
                <a:spcPct val="104999"/>
              </a:lnSpc>
              <a:spcBef>
                <a:spcPts val="0"/>
              </a:spcBef>
              <a:spcAft>
                <a:spcPts val="0"/>
              </a:spcAft>
              <a:buClr>
                <a:srgbClr val="000000"/>
              </a:buClr>
              <a:buSzPts val="4000"/>
              <a:buFont typeface="Arial"/>
              <a:buNone/>
            </a:pPr>
            <a:r>
              <a:rPr i="1" lang="en-US" sz="2400">
                <a:solidFill>
                  <a:srgbClr val="1A2F6A"/>
                </a:solidFill>
                <a:latin typeface="Helvetica Neue"/>
                <a:ea typeface="Helvetica Neue"/>
                <a:cs typeface="Helvetica Neue"/>
                <a:sym typeface="Helvetica Neue"/>
              </a:rPr>
              <a:t>Ordenanza sobre el cuidado infantil y la Salud de los Niños del Condado de Sonoma</a:t>
            </a:r>
            <a:endParaRPr b="0" i="1" sz="2400" u="none" cap="none" strike="noStrike">
              <a:solidFill>
                <a:srgbClr val="1A2F6A"/>
              </a:solidFill>
              <a:latin typeface="Helvetica Neue"/>
              <a:ea typeface="Helvetica Neue"/>
              <a:cs typeface="Helvetica Neue"/>
              <a:sym typeface="Helvetica Neue"/>
            </a:endParaRPr>
          </a:p>
          <a:p>
            <a:pPr indent="-485140" lvl="0" marL="497205" marR="5080" rtl="0" algn="ctr">
              <a:lnSpc>
                <a:spcPct val="104999"/>
              </a:lnSpc>
              <a:spcBef>
                <a:spcPts val="0"/>
              </a:spcBef>
              <a:spcAft>
                <a:spcPts val="0"/>
              </a:spcAft>
              <a:buClr>
                <a:srgbClr val="000000"/>
              </a:buClr>
              <a:buSzPts val="4000"/>
              <a:buFont typeface="Arial"/>
              <a:buNone/>
            </a:pPr>
            <a:r>
              <a:rPr b="0" i="0" lang="en-US" sz="4000" u="none" cap="none" strike="noStrike">
                <a:solidFill>
                  <a:srgbClr val="1A2F6A"/>
                </a:solidFill>
                <a:latin typeface="Helvetica Neue"/>
                <a:ea typeface="Helvetica Neue"/>
                <a:cs typeface="Helvetica Neue"/>
                <a:sym typeface="Helvetica Neue"/>
              </a:rPr>
              <a:t>C</a:t>
            </a:r>
            <a:r>
              <a:rPr lang="en-US" sz="4000">
                <a:solidFill>
                  <a:srgbClr val="1A2F6A"/>
                </a:solidFill>
                <a:latin typeface="Helvetica Neue"/>
                <a:ea typeface="Helvetica Neue"/>
                <a:cs typeface="Helvetica Neue"/>
                <a:sym typeface="Helvetica Neue"/>
              </a:rPr>
              <a:t>onsejo</a:t>
            </a:r>
            <a:r>
              <a:rPr b="0" i="0" lang="en-US" sz="4000" u="none" cap="none" strike="noStrike">
                <a:solidFill>
                  <a:srgbClr val="1A2F6A"/>
                </a:solidFill>
                <a:latin typeface="Helvetica Neue"/>
                <a:ea typeface="Helvetica Neue"/>
                <a:cs typeface="Helvetica Neue"/>
                <a:sym typeface="Helvetica Neue"/>
              </a:rPr>
              <a:t> A</a:t>
            </a:r>
            <a:r>
              <a:rPr lang="en-US" sz="4000">
                <a:solidFill>
                  <a:srgbClr val="1A2F6A"/>
                </a:solidFill>
                <a:latin typeface="Helvetica Neue"/>
                <a:ea typeface="Helvetica Neue"/>
                <a:cs typeface="Helvetica Neue"/>
                <a:sym typeface="Helvetica Neue"/>
              </a:rPr>
              <a:t>sesor</a:t>
            </a:r>
            <a:r>
              <a:rPr b="0" i="0" lang="en-US" sz="4000" u="none" cap="none" strike="noStrike">
                <a:solidFill>
                  <a:srgbClr val="1A2F6A"/>
                </a:solidFill>
                <a:latin typeface="Helvetica Neue"/>
                <a:ea typeface="Helvetica Neue"/>
                <a:cs typeface="Helvetica Neue"/>
                <a:sym typeface="Helvetica Neue"/>
              </a:rPr>
              <a:t> Comunitario</a:t>
            </a:r>
            <a:endParaRPr b="0" i="0" sz="1400" u="none" cap="none" strike="noStrike">
              <a:solidFill>
                <a:srgbClr val="000000"/>
              </a:solidFill>
              <a:latin typeface="Arial"/>
              <a:ea typeface="Arial"/>
              <a:cs typeface="Arial"/>
              <a:sym typeface="Arial"/>
            </a:endParaRPr>
          </a:p>
        </p:txBody>
      </p:sp>
      <p:sp>
        <p:nvSpPr>
          <p:cNvPr id="761" name="Google Shape;761;g36ad3875b7e_0_0"/>
          <p:cNvSpPr txBox="1"/>
          <p:nvPr/>
        </p:nvSpPr>
        <p:spPr>
          <a:xfrm>
            <a:off x="0" y="4228949"/>
            <a:ext cx="9753600" cy="505500"/>
          </a:xfrm>
          <a:prstGeom prst="rect">
            <a:avLst/>
          </a:prstGeom>
          <a:noFill/>
          <a:ln>
            <a:noFill/>
          </a:ln>
        </p:spPr>
        <p:txBody>
          <a:bodyPr anchorCtr="0" anchor="ctr" bIns="0" lIns="0" spcFirstLastPara="1" rIns="0" wrap="square" tIns="12700">
            <a:noAutofit/>
          </a:bodyPr>
          <a:lstStyle/>
          <a:p>
            <a:pPr indent="0" lvl="0" marL="12700" marR="0" rtl="0" algn="ctr">
              <a:lnSpc>
                <a:spcPct val="100000"/>
              </a:lnSpc>
              <a:spcBef>
                <a:spcPts val="0"/>
              </a:spcBef>
              <a:spcAft>
                <a:spcPts val="0"/>
              </a:spcAft>
              <a:buClr>
                <a:srgbClr val="000000"/>
              </a:buClr>
              <a:buSzPts val="3200"/>
              <a:buFont typeface="Arial"/>
              <a:buNone/>
            </a:pPr>
            <a:r>
              <a:rPr lang="en-US" sz="2400">
                <a:solidFill>
                  <a:srgbClr val="778738"/>
                </a:solidFill>
                <a:latin typeface="Helvetica Neue"/>
                <a:ea typeface="Helvetica Neue"/>
                <a:cs typeface="Helvetica Neue"/>
                <a:sym typeface="Helvetica Neue"/>
              </a:rPr>
              <a:t>26</a:t>
            </a:r>
            <a:r>
              <a:rPr lang="en-US" sz="2400">
                <a:solidFill>
                  <a:srgbClr val="778738"/>
                </a:solidFill>
                <a:latin typeface="Helvetica Neue"/>
                <a:ea typeface="Helvetica Neue"/>
                <a:cs typeface="Helvetica Neue"/>
                <a:sym typeface="Helvetica Neue"/>
              </a:rPr>
              <a:t> de Junio </a:t>
            </a:r>
            <a:r>
              <a:rPr b="0" i="0" lang="en-US" sz="2400" u="none" cap="none" strike="noStrike">
                <a:solidFill>
                  <a:srgbClr val="778738"/>
                </a:solidFill>
                <a:latin typeface="Helvetica Neue"/>
                <a:ea typeface="Helvetica Neue"/>
                <a:cs typeface="Helvetica Neue"/>
                <a:sym typeface="Helvetica Neue"/>
              </a:rPr>
              <a:t>2025</a:t>
            </a:r>
            <a:endParaRPr b="0" i="0" sz="24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4" name="Shape 814"/>
        <p:cNvGrpSpPr/>
        <p:nvPr/>
      </p:nvGrpSpPr>
      <p:grpSpPr>
        <a:xfrm>
          <a:off x="0" y="0"/>
          <a:ext cx="0" cy="0"/>
          <a:chOff x="0" y="0"/>
          <a:chExt cx="0" cy="0"/>
        </a:xfrm>
      </p:grpSpPr>
      <p:sp>
        <p:nvSpPr>
          <p:cNvPr id="815" name="Google Shape;815;g36ae9f6f816_0_1075"/>
          <p:cNvSpPr txBox="1"/>
          <p:nvPr>
            <p:ph idx="1" type="body"/>
          </p:nvPr>
        </p:nvSpPr>
        <p:spPr>
          <a:xfrm>
            <a:off x="838382" y="1729853"/>
            <a:ext cx="8283600" cy="2893800"/>
          </a:xfrm>
          <a:prstGeom prst="rect">
            <a:avLst/>
          </a:prstGeom>
          <a:noFill/>
          <a:ln>
            <a:noFill/>
          </a:ln>
        </p:spPr>
        <p:txBody>
          <a:bodyPr anchorCtr="0" anchor="t" bIns="0" lIns="0" spcFirstLastPara="1" rIns="0" wrap="square" tIns="0">
            <a:spAutoFit/>
          </a:bodyPr>
          <a:lstStyle/>
          <a:p>
            <a:pPr indent="0" lvl="0" marL="0" rtl="0" algn="ctr">
              <a:lnSpc>
                <a:spcPct val="115000"/>
              </a:lnSpc>
              <a:spcBef>
                <a:spcPts val="0"/>
              </a:spcBef>
              <a:spcAft>
                <a:spcPts val="0"/>
              </a:spcAft>
              <a:buClr>
                <a:schemeClr val="dk1"/>
              </a:buClr>
              <a:buSzPts val="1100"/>
              <a:buFont typeface="Arial"/>
              <a:buNone/>
            </a:pPr>
            <a:r>
              <a:rPr lang="en-US" sz="4000">
                <a:solidFill>
                  <a:schemeClr val="dk2"/>
                </a:solidFill>
                <a:latin typeface="Helvetica Neue"/>
                <a:ea typeface="Helvetica Neue"/>
                <a:cs typeface="Helvetica Neue"/>
                <a:sym typeface="Helvetica Neue"/>
              </a:rPr>
              <a:t>Informe del Personal de </a:t>
            </a:r>
            <a:r>
              <a:rPr lang="en-US" sz="4000">
                <a:solidFill>
                  <a:schemeClr val="dk2"/>
                </a:solidFill>
                <a:latin typeface="Helvetica Neue"/>
                <a:ea typeface="Helvetica Neue"/>
                <a:cs typeface="Helvetica Neue"/>
                <a:sym typeface="Helvetica Neue"/>
              </a:rPr>
              <a:t>First 5 del Condado de Sonoma</a:t>
            </a:r>
            <a:r>
              <a:rPr lang="en-US" sz="4000">
                <a:solidFill>
                  <a:schemeClr val="dk2"/>
                </a:solidFill>
                <a:latin typeface="Helvetica Neue"/>
                <a:ea typeface="Helvetica Neue"/>
                <a:cs typeface="Helvetica Neue"/>
                <a:sym typeface="Helvetica Neue"/>
              </a:rPr>
              <a:t>:</a:t>
            </a:r>
            <a:endParaRPr sz="4000">
              <a:solidFill>
                <a:schemeClr val="dk2"/>
              </a:solidFill>
              <a:latin typeface="Helvetica Neue"/>
              <a:ea typeface="Helvetica Neue"/>
              <a:cs typeface="Helvetica Neue"/>
              <a:sym typeface="Helvetica Neue"/>
            </a:endParaRPr>
          </a:p>
          <a:p>
            <a:pPr indent="0" lvl="0" marL="0" rtl="0" algn="ctr">
              <a:lnSpc>
                <a:spcPct val="100000"/>
              </a:lnSpc>
              <a:spcBef>
                <a:spcPts val="0"/>
              </a:spcBef>
              <a:spcAft>
                <a:spcPts val="0"/>
              </a:spcAft>
              <a:buSzPts val="1400"/>
              <a:buNone/>
            </a:pPr>
            <a:r>
              <a:rPr lang="en-US" sz="4000">
                <a:solidFill>
                  <a:schemeClr val="dk2"/>
                </a:solidFill>
                <a:latin typeface="Helvetica Neue"/>
                <a:ea typeface="Helvetica Neue"/>
                <a:cs typeface="Helvetica Neue"/>
                <a:sym typeface="Helvetica Neue"/>
              </a:rPr>
              <a:t>Hallazgos de la Participación Comunitario</a:t>
            </a:r>
            <a:br>
              <a:rPr lang="en-US" sz="4000">
                <a:solidFill>
                  <a:schemeClr val="dk2"/>
                </a:solidFill>
                <a:latin typeface="Helvetica Neue"/>
                <a:ea typeface="Helvetica Neue"/>
                <a:cs typeface="Helvetica Neue"/>
                <a:sym typeface="Helvetica Neue"/>
              </a:rPr>
            </a:br>
            <a:endParaRPr sz="1600">
              <a:solidFill>
                <a:schemeClr val="dk2"/>
              </a:solidFill>
              <a:latin typeface="Helvetica Neue"/>
              <a:ea typeface="Helvetica Neue"/>
              <a:cs typeface="Helvetica Neue"/>
              <a:sym typeface="Helvetica Neu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9" name="Shape 819"/>
        <p:cNvGrpSpPr/>
        <p:nvPr/>
      </p:nvGrpSpPr>
      <p:grpSpPr>
        <a:xfrm>
          <a:off x="0" y="0"/>
          <a:ext cx="0" cy="0"/>
          <a:chOff x="0" y="0"/>
          <a:chExt cx="0" cy="0"/>
        </a:xfrm>
      </p:grpSpPr>
      <p:sp>
        <p:nvSpPr>
          <p:cNvPr id="820" name="Google Shape;820;g36ae9f6f816_0_1079"/>
          <p:cNvSpPr txBox="1"/>
          <p:nvPr>
            <p:ph type="title"/>
          </p:nvPr>
        </p:nvSpPr>
        <p:spPr>
          <a:xfrm>
            <a:off x="257184" y="391039"/>
            <a:ext cx="7901100" cy="1108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solidFill>
                  <a:schemeClr val="dk2"/>
                </a:solidFill>
                <a:latin typeface="Helvetica Neue"/>
                <a:ea typeface="Helvetica Neue"/>
                <a:cs typeface="Helvetica Neue"/>
                <a:sym typeface="Helvetica Neue"/>
              </a:rPr>
              <a:t>Cronograma de la Participación Comunitaria</a:t>
            </a:r>
            <a:endParaRPr sz="3600">
              <a:solidFill>
                <a:schemeClr val="dk2"/>
              </a:solidFill>
              <a:latin typeface="Helvetica Neue"/>
              <a:ea typeface="Helvetica Neue"/>
              <a:cs typeface="Helvetica Neue"/>
              <a:sym typeface="Helvetica Neue"/>
            </a:endParaRPr>
          </a:p>
        </p:txBody>
      </p:sp>
      <p:sp>
        <p:nvSpPr>
          <p:cNvPr id="821" name="Google Shape;821;g36ae9f6f816_0_1079"/>
          <p:cNvSpPr/>
          <p:nvPr/>
        </p:nvSpPr>
        <p:spPr>
          <a:xfrm rot="-850914">
            <a:off x="6090273" y="3003556"/>
            <a:ext cx="1373872" cy="62502"/>
          </a:xfrm>
          <a:prstGeom prst="roundRect">
            <a:avLst>
              <a:gd fmla="val 50000" name="adj"/>
            </a:avLst>
          </a:prstGeom>
          <a:solidFill>
            <a:srgbClr val="23408E"/>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822" name="Google Shape;822;g36ae9f6f816_0_1079"/>
          <p:cNvSpPr/>
          <p:nvPr/>
        </p:nvSpPr>
        <p:spPr>
          <a:xfrm flipH="1" rot="850914">
            <a:off x="4808671" y="3003556"/>
            <a:ext cx="1373872" cy="62502"/>
          </a:xfrm>
          <a:prstGeom prst="roundRect">
            <a:avLst>
              <a:gd fmla="val 50000"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823" name="Google Shape;823;g36ae9f6f816_0_1079"/>
          <p:cNvSpPr/>
          <p:nvPr/>
        </p:nvSpPr>
        <p:spPr>
          <a:xfrm rot="-850914">
            <a:off x="3537790" y="3003556"/>
            <a:ext cx="1373872" cy="62502"/>
          </a:xfrm>
          <a:prstGeom prst="roundRect">
            <a:avLst>
              <a:gd fmla="val 50000"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824" name="Google Shape;824;g36ae9f6f816_0_1079"/>
          <p:cNvSpPr/>
          <p:nvPr/>
        </p:nvSpPr>
        <p:spPr>
          <a:xfrm flipH="1" rot="850914">
            <a:off x="2256174" y="3003556"/>
            <a:ext cx="1373872" cy="62502"/>
          </a:xfrm>
          <a:prstGeom prst="roundRect">
            <a:avLst>
              <a:gd fmla="val 50000"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825" name="Google Shape;825;g36ae9f6f816_0_1079"/>
          <p:cNvSpPr/>
          <p:nvPr/>
        </p:nvSpPr>
        <p:spPr>
          <a:xfrm rot="-850914">
            <a:off x="985293" y="3003556"/>
            <a:ext cx="1373872" cy="62502"/>
          </a:xfrm>
          <a:prstGeom prst="roundRect">
            <a:avLst>
              <a:gd fmla="val 50000"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826" name="Google Shape;826;g36ae9f6f816_0_1079"/>
          <p:cNvSpPr/>
          <p:nvPr/>
        </p:nvSpPr>
        <p:spPr>
          <a:xfrm flipH="1" rot="850914">
            <a:off x="7366285" y="3003556"/>
            <a:ext cx="1373872" cy="62502"/>
          </a:xfrm>
          <a:prstGeom prst="roundRect">
            <a:avLst>
              <a:gd fmla="val 50000" name="adj"/>
            </a:avLst>
          </a:prstGeom>
          <a:solidFill>
            <a:srgbClr val="23408E"/>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grpSp>
        <p:nvGrpSpPr>
          <p:cNvPr id="827" name="Google Shape;827;g36ae9f6f816_0_1079"/>
          <p:cNvGrpSpPr/>
          <p:nvPr/>
        </p:nvGrpSpPr>
        <p:grpSpPr>
          <a:xfrm>
            <a:off x="2528453" y="3068948"/>
            <a:ext cx="2129229" cy="1312804"/>
            <a:chOff x="2114740" y="2543425"/>
            <a:chExt cx="1712700" cy="1230715"/>
          </a:xfrm>
        </p:grpSpPr>
        <p:sp>
          <p:nvSpPr>
            <p:cNvPr id="828" name="Google Shape;828;g36ae9f6f816_0_1079"/>
            <p:cNvSpPr txBox="1"/>
            <p:nvPr/>
          </p:nvSpPr>
          <p:spPr>
            <a:xfrm>
              <a:off x="2622631" y="2737214"/>
              <a:ext cx="878100" cy="276000"/>
            </a:xfrm>
            <a:prstGeom prst="rect">
              <a:avLst/>
            </a:prstGeom>
            <a:noFill/>
            <a:ln>
              <a:noFill/>
            </a:ln>
          </p:spPr>
          <p:txBody>
            <a:bodyPr anchorCtr="0" anchor="t" bIns="97525" lIns="97525" spcFirstLastPara="1" rIns="97525" wrap="square" tIns="97525">
              <a:noAutofit/>
            </a:bodyPr>
            <a:lstStyle/>
            <a:p>
              <a:pPr indent="0" lvl="0" marL="0" marR="0" rtl="0" algn="ctr">
                <a:lnSpc>
                  <a:spcPct val="115000"/>
                </a:lnSpc>
                <a:spcBef>
                  <a:spcPts val="0"/>
                </a:spcBef>
                <a:spcAft>
                  <a:spcPts val="1700"/>
                </a:spcAft>
                <a:buClr>
                  <a:srgbClr val="000000"/>
                </a:buClr>
                <a:buSzPts val="1100"/>
                <a:buFont typeface="Arial"/>
                <a:buNone/>
              </a:pPr>
              <a:r>
                <a:rPr b="1" i="0" lang="en-US" sz="1100" u="none" cap="none" strike="noStrike">
                  <a:solidFill>
                    <a:srgbClr val="701C7F"/>
                  </a:solidFill>
                  <a:latin typeface="Helvetica Neue"/>
                  <a:ea typeface="Helvetica Neue"/>
                  <a:cs typeface="Helvetica Neue"/>
                  <a:sym typeface="Helvetica Neue"/>
                </a:rPr>
                <a:t>Jul-Sep 2024</a:t>
              </a:r>
              <a:endParaRPr b="1" i="0" sz="1100" u="none" cap="none" strike="noStrike">
                <a:solidFill>
                  <a:srgbClr val="701C7F"/>
                </a:solidFill>
                <a:latin typeface="Helvetica Neue"/>
                <a:ea typeface="Helvetica Neue"/>
                <a:cs typeface="Helvetica Neue"/>
                <a:sym typeface="Helvetica Neue"/>
              </a:endParaRPr>
            </a:p>
          </p:txBody>
        </p:sp>
        <p:sp>
          <p:nvSpPr>
            <p:cNvPr id="829" name="Google Shape;829;g36ae9f6f816_0_1079"/>
            <p:cNvSpPr/>
            <p:nvPr/>
          </p:nvSpPr>
          <p:spPr>
            <a:xfrm rot="-1789476">
              <a:off x="2888080" y="2572699"/>
              <a:ext cx="160451" cy="160451"/>
            </a:xfrm>
            <a:prstGeom prst="ellipse">
              <a:avLst/>
            </a:prstGeom>
            <a:solidFill>
              <a:srgbClr val="FFFFFF"/>
            </a:solidFill>
            <a:ln cap="flat" cmpd="sng" w="38100">
              <a:solidFill>
                <a:srgbClr val="701C7F"/>
              </a:solidFill>
              <a:prstDash val="solid"/>
              <a:round/>
              <a:headEnd len="sm" w="sm" type="none"/>
              <a:tailEnd len="sm" w="sm" type="none"/>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830" name="Google Shape;830;g36ae9f6f816_0_1079"/>
            <p:cNvSpPr/>
            <p:nvPr/>
          </p:nvSpPr>
          <p:spPr>
            <a:xfrm>
              <a:off x="2114740" y="3070640"/>
              <a:ext cx="1712700" cy="703500"/>
            </a:xfrm>
            <a:prstGeom prst="roundRect">
              <a:avLst>
                <a:gd fmla="val 4485"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831" name="Google Shape;831;g36ae9f6f816_0_1079"/>
            <p:cNvSpPr txBox="1"/>
            <p:nvPr/>
          </p:nvSpPr>
          <p:spPr>
            <a:xfrm>
              <a:off x="2158990" y="3107840"/>
              <a:ext cx="1624200" cy="6246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chemeClr val="dk1"/>
                </a:buClr>
                <a:buSzPts val="1100"/>
                <a:buFont typeface="Arial"/>
                <a:buNone/>
              </a:pPr>
              <a:r>
                <a:rPr b="1" lang="en-US" sz="1100">
                  <a:solidFill>
                    <a:schemeClr val="lt1"/>
                  </a:solidFill>
                  <a:latin typeface="Helvetica Neue"/>
                  <a:ea typeface="Helvetica Neue"/>
                  <a:cs typeface="Helvetica Neue"/>
                  <a:sym typeface="Helvetica Neue"/>
                </a:rPr>
                <a:t>Grupo de Trabajo de Sistemas de Aprendizaje Temprano</a:t>
              </a:r>
              <a:endParaRPr b="1" i="0" sz="1100" u="none" cap="none" strike="noStrike">
                <a:solidFill>
                  <a:schemeClr val="lt1"/>
                </a:solidFill>
                <a:latin typeface="Helvetica Neue"/>
                <a:ea typeface="Helvetica Neue"/>
                <a:cs typeface="Helvetica Neue"/>
                <a:sym typeface="Helvetica Neue"/>
              </a:endParaRPr>
            </a:p>
          </p:txBody>
        </p:sp>
        <p:sp>
          <p:nvSpPr>
            <p:cNvPr id="832" name="Google Shape;832;g36ae9f6f816_0_1079"/>
            <p:cNvSpPr/>
            <p:nvPr/>
          </p:nvSpPr>
          <p:spPr>
            <a:xfrm>
              <a:off x="2926090" y="3005991"/>
              <a:ext cx="90000" cy="67500"/>
            </a:xfrm>
            <a:prstGeom prst="triangle">
              <a:avLst>
                <a:gd fmla="val 50000"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grpSp>
      <p:sp>
        <p:nvSpPr>
          <p:cNvPr id="833" name="Google Shape;833;g36ae9f6f816_0_1079"/>
          <p:cNvSpPr/>
          <p:nvPr/>
        </p:nvSpPr>
        <p:spPr>
          <a:xfrm rot="-1900744">
            <a:off x="6053977" y="3104854"/>
            <a:ext cx="173090" cy="163263"/>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834" name="Google Shape;834;g36ae9f6f816_0_1079"/>
          <p:cNvSpPr txBox="1"/>
          <p:nvPr/>
        </p:nvSpPr>
        <p:spPr>
          <a:xfrm>
            <a:off x="5347114" y="3232704"/>
            <a:ext cx="1583700" cy="369600"/>
          </a:xfrm>
          <a:prstGeom prst="rect">
            <a:avLst/>
          </a:prstGeom>
          <a:noFill/>
          <a:ln>
            <a:noFill/>
          </a:ln>
        </p:spPr>
        <p:txBody>
          <a:bodyPr anchorCtr="0" anchor="t" bIns="97525" lIns="97525" spcFirstLastPara="1" rIns="97525" wrap="square" tIns="97525">
            <a:noAutofit/>
          </a:bodyPr>
          <a:lstStyle/>
          <a:p>
            <a:pPr indent="0" lvl="0" marL="0" marR="0" rtl="0" algn="ctr">
              <a:lnSpc>
                <a:spcPct val="115000"/>
              </a:lnSpc>
              <a:spcBef>
                <a:spcPts val="0"/>
              </a:spcBef>
              <a:spcAft>
                <a:spcPts val="1700"/>
              </a:spcAft>
              <a:buClr>
                <a:srgbClr val="000000"/>
              </a:buClr>
              <a:buSzPts val="1100"/>
              <a:buFont typeface="Arial"/>
              <a:buNone/>
            </a:pPr>
            <a:r>
              <a:rPr b="1" lang="en-US" sz="1100">
                <a:solidFill>
                  <a:srgbClr val="5E5E5E"/>
                </a:solidFill>
                <a:latin typeface="Helvetica Neue"/>
                <a:ea typeface="Helvetica Neue"/>
                <a:cs typeface="Helvetica Neue"/>
                <a:sym typeface="Helvetica Neue"/>
              </a:rPr>
              <a:t>Enero</a:t>
            </a:r>
            <a:r>
              <a:rPr b="1" i="0" lang="en-US" sz="1100" u="none" cap="none" strike="noStrike">
                <a:solidFill>
                  <a:srgbClr val="5E5E5E"/>
                </a:solidFill>
                <a:latin typeface="Helvetica Neue"/>
                <a:ea typeface="Helvetica Neue"/>
                <a:cs typeface="Helvetica Neue"/>
                <a:sym typeface="Helvetica Neue"/>
              </a:rPr>
              <a:t>-Mar 2025</a:t>
            </a:r>
            <a:endParaRPr b="1" i="0" sz="1100" u="none" cap="none" strike="noStrike">
              <a:solidFill>
                <a:srgbClr val="5E5E5E"/>
              </a:solidFill>
              <a:latin typeface="Helvetica Neue"/>
              <a:ea typeface="Helvetica Neue"/>
              <a:cs typeface="Helvetica Neue"/>
              <a:sym typeface="Helvetica Neue"/>
            </a:endParaRPr>
          </a:p>
        </p:txBody>
      </p:sp>
      <p:sp>
        <p:nvSpPr>
          <p:cNvPr id="835" name="Google Shape;835;g36ae9f6f816_0_1079"/>
          <p:cNvSpPr/>
          <p:nvPr/>
        </p:nvSpPr>
        <p:spPr>
          <a:xfrm>
            <a:off x="5036372" y="3607333"/>
            <a:ext cx="2129400" cy="942000"/>
          </a:xfrm>
          <a:prstGeom prst="roundRect">
            <a:avLst>
              <a:gd fmla="val 4485" name="adj"/>
            </a:avLst>
          </a:prstGeom>
          <a:solidFill>
            <a:srgbClr val="FFFFF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836" name="Google Shape;836;g36ae9f6f816_0_1079"/>
          <p:cNvSpPr txBox="1"/>
          <p:nvPr/>
        </p:nvSpPr>
        <p:spPr>
          <a:xfrm>
            <a:off x="5091375" y="3602300"/>
            <a:ext cx="2860200" cy="1108200"/>
          </a:xfrm>
          <a:prstGeom prst="rect">
            <a:avLst/>
          </a:prstGeom>
          <a:solidFill>
            <a:srgbClr val="23408E"/>
          </a:solidFill>
          <a:ln>
            <a:noFill/>
          </a:ln>
        </p:spPr>
        <p:txBody>
          <a:bodyPr anchorCtr="0" anchor="t" bIns="97525" lIns="97525" spcFirstLastPara="1" rIns="97525" wrap="square" tIns="97525">
            <a:noAutofit/>
          </a:bodyPr>
          <a:lstStyle/>
          <a:p>
            <a:pPr indent="0" lvl="0" marL="0" rtl="0" algn="l">
              <a:lnSpc>
                <a:spcPct val="115000"/>
              </a:lnSpc>
              <a:spcBef>
                <a:spcPts val="0"/>
              </a:spcBef>
              <a:spcAft>
                <a:spcPts val="0"/>
              </a:spcAft>
              <a:buClr>
                <a:schemeClr val="dk1"/>
              </a:buClr>
              <a:buSzPts val="1100"/>
              <a:buFont typeface="Arial"/>
              <a:buNone/>
            </a:pPr>
            <a:r>
              <a:rPr b="1" lang="en-US" sz="1100">
                <a:solidFill>
                  <a:schemeClr val="lt1"/>
                </a:solidFill>
                <a:latin typeface="Helvetica Neue"/>
                <a:ea typeface="Helvetica Neue"/>
                <a:cs typeface="Helvetica Neue"/>
                <a:sym typeface="Helvetica Neue"/>
              </a:rPr>
              <a:t>-</a:t>
            </a:r>
            <a:r>
              <a:rPr b="1" lang="en-US" sz="1000">
                <a:solidFill>
                  <a:schemeClr val="lt1"/>
                </a:solidFill>
                <a:latin typeface="Helvetica Neue"/>
                <a:ea typeface="Helvetica Neue"/>
                <a:cs typeface="Helvetica Neue"/>
                <a:sym typeface="Helvetica Neue"/>
              </a:rPr>
              <a:t>Grupo de Trabajo de Sistemas de Aprendizaje Temprano</a:t>
            </a:r>
            <a:endParaRPr b="1" sz="1000">
              <a:solidFill>
                <a:schemeClr val="lt1"/>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b="1" lang="en-US" sz="1000">
                <a:solidFill>
                  <a:schemeClr val="lt1"/>
                </a:solidFill>
                <a:latin typeface="Helvetica Neue"/>
                <a:ea typeface="Helvetica Neue"/>
                <a:cs typeface="Helvetica Neue"/>
                <a:sym typeface="Helvetica Neue"/>
              </a:rPr>
              <a:t>-Grupos de enfoque de Equity First</a:t>
            </a:r>
            <a:endParaRPr b="1" sz="1000">
              <a:solidFill>
                <a:schemeClr val="lt1"/>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b="1" lang="en-US" sz="1000">
                <a:solidFill>
                  <a:schemeClr val="lt1"/>
                </a:solidFill>
                <a:latin typeface="Helvetica Neue"/>
                <a:ea typeface="Helvetica Neue"/>
                <a:cs typeface="Helvetica Neue"/>
                <a:sym typeface="Helvetica Neue"/>
              </a:rPr>
              <a:t>-Encuesta de Alianza FCCH</a:t>
            </a:r>
            <a:endParaRPr b="1" sz="1000">
              <a:solidFill>
                <a:schemeClr val="lt1"/>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b="1" lang="en-US" sz="1000">
                <a:solidFill>
                  <a:schemeClr val="lt1"/>
                </a:solidFill>
                <a:latin typeface="Helvetica Neue"/>
                <a:ea typeface="Helvetica Neue"/>
                <a:cs typeface="Helvetica Neue"/>
                <a:sym typeface="Helvetica Neue"/>
              </a:rPr>
              <a:t>-Reunión del Consorc</a:t>
            </a:r>
            <a:r>
              <a:rPr b="1" lang="en-US" sz="1100">
                <a:solidFill>
                  <a:schemeClr val="lt1"/>
                </a:solidFill>
                <a:latin typeface="Helvetica Neue"/>
                <a:ea typeface="Helvetica Neue"/>
                <a:cs typeface="Helvetica Neue"/>
                <a:sym typeface="Helvetica Neue"/>
              </a:rPr>
              <a:t>io de Calidad (QC)</a:t>
            </a:r>
            <a:endParaRPr b="1" sz="1100">
              <a:solidFill>
                <a:schemeClr val="lt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sz="1100">
              <a:solidFill>
                <a:schemeClr val="lt1"/>
              </a:solidFill>
              <a:latin typeface="Helvetica Neue"/>
              <a:ea typeface="Helvetica Neue"/>
              <a:cs typeface="Helvetica Neue"/>
              <a:sym typeface="Helvetica Neue"/>
            </a:endParaRPr>
          </a:p>
        </p:txBody>
      </p:sp>
      <p:sp>
        <p:nvSpPr>
          <p:cNvPr id="837" name="Google Shape;837;g36ae9f6f816_0_1079"/>
          <p:cNvSpPr/>
          <p:nvPr/>
        </p:nvSpPr>
        <p:spPr>
          <a:xfrm>
            <a:off x="6045068" y="3520761"/>
            <a:ext cx="111600" cy="90300"/>
          </a:xfrm>
          <a:prstGeom prst="triangle">
            <a:avLst>
              <a:gd fmla="val 50000" name="adj"/>
            </a:avLst>
          </a:prstGeom>
          <a:solidFill>
            <a:srgbClr val="23408E"/>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grpSp>
        <p:nvGrpSpPr>
          <p:cNvPr id="838" name="Google Shape;838;g36ae9f6f816_0_1079"/>
          <p:cNvGrpSpPr/>
          <p:nvPr/>
        </p:nvGrpSpPr>
        <p:grpSpPr>
          <a:xfrm>
            <a:off x="1238826" y="1658925"/>
            <a:ext cx="2129229" cy="1329911"/>
            <a:chOff x="1072790" y="1221570"/>
            <a:chExt cx="1712700" cy="1246753"/>
          </a:xfrm>
        </p:grpSpPr>
        <p:sp>
          <p:nvSpPr>
            <p:cNvPr id="839" name="Google Shape;839;g36ae9f6f816_0_1079"/>
            <p:cNvSpPr/>
            <p:nvPr/>
          </p:nvSpPr>
          <p:spPr>
            <a:xfrm>
              <a:off x="1072790" y="1221570"/>
              <a:ext cx="1712700" cy="703500"/>
            </a:xfrm>
            <a:prstGeom prst="roundRect">
              <a:avLst>
                <a:gd fmla="val 4485"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840" name="Google Shape;840;g36ae9f6f816_0_1079"/>
            <p:cNvSpPr txBox="1"/>
            <p:nvPr/>
          </p:nvSpPr>
          <p:spPr>
            <a:xfrm>
              <a:off x="1341740" y="1987155"/>
              <a:ext cx="1174800" cy="276000"/>
            </a:xfrm>
            <a:prstGeom prst="rect">
              <a:avLst/>
            </a:prstGeom>
            <a:noFill/>
            <a:ln>
              <a:noFill/>
            </a:ln>
          </p:spPr>
          <p:txBody>
            <a:bodyPr anchorCtr="0" anchor="t" bIns="97525" lIns="97525" spcFirstLastPara="1" rIns="97525" wrap="square" tIns="97525">
              <a:noAutofit/>
            </a:bodyPr>
            <a:lstStyle/>
            <a:p>
              <a:pPr indent="0" lvl="0" marL="0" marR="0" rtl="0" algn="l">
                <a:lnSpc>
                  <a:spcPct val="115000"/>
                </a:lnSpc>
                <a:spcBef>
                  <a:spcPts val="0"/>
                </a:spcBef>
                <a:spcAft>
                  <a:spcPts val="1700"/>
                </a:spcAft>
                <a:buClr>
                  <a:srgbClr val="000000"/>
                </a:buClr>
                <a:buSzPts val="1100"/>
                <a:buFont typeface="Arial"/>
                <a:buNone/>
              </a:pPr>
              <a:r>
                <a:rPr b="1" lang="en-US" sz="1100">
                  <a:solidFill>
                    <a:srgbClr val="701C7F"/>
                  </a:solidFill>
                  <a:latin typeface="Helvetica Neue"/>
                  <a:ea typeface="Helvetica Neue"/>
                  <a:cs typeface="Helvetica Neue"/>
                  <a:sym typeface="Helvetica Neue"/>
                </a:rPr>
                <a:t>Abril-junio 2024</a:t>
              </a:r>
              <a:endParaRPr b="1" i="0" sz="1100" u="none" cap="none" strike="noStrike">
                <a:solidFill>
                  <a:srgbClr val="701C7F"/>
                </a:solidFill>
                <a:latin typeface="Helvetica Neue"/>
                <a:ea typeface="Helvetica Neue"/>
                <a:cs typeface="Helvetica Neue"/>
                <a:sym typeface="Helvetica Neue"/>
              </a:endParaRPr>
            </a:p>
          </p:txBody>
        </p:sp>
        <p:sp>
          <p:nvSpPr>
            <p:cNvPr id="841" name="Google Shape;841;g36ae9f6f816_0_1079"/>
            <p:cNvSpPr/>
            <p:nvPr/>
          </p:nvSpPr>
          <p:spPr>
            <a:xfrm rot="10800000">
              <a:off x="1884115" y="1920663"/>
              <a:ext cx="90000" cy="67500"/>
            </a:xfrm>
            <a:prstGeom prst="triangle">
              <a:avLst>
                <a:gd fmla="val 50000"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842" name="Google Shape;842;g36ae9f6f816_0_1079"/>
            <p:cNvSpPr txBox="1"/>
            <p:nvPr/>
          </p:nvSpPr>
          <p:spPr>
            <a:xfrm>
              <a:off x="1117040" y="1258770"/>
              <a:ext cx="1624200" cy="6246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rPr b="1" lang="en-US" sz="1100">
                  <a:solidFill>
                    <a:schemeClr val="lt1"/>
                  </a:solidFill>
                  <a:latin typeface="Helvetica Neue"/>
                  <a:ea typeface="Helvetica Neue"/>
                  <a:cs typeface="Helvetica Neue"/>
                  <a:sym typeface="Helvetica Neue"/>
                </a:rPr>
                <a:t>Grupo de Trabajo de Sistemas de Aprendizaje Temprano</a:t>
              </a:r>
              <a:endParaRPr b="1" i="0" sz="1100" u="none" cap="none" strike="noStrike">
                <a:solidFill>
                  <a:schemeClr val="lt1"/>
                </a:solidFill>
                <a:latin typeface="Helvetica Neue"/>
                <a:ea typeface="Helvetica Neue"/>
                <a:cs typeface="Helvetica Neue"/>
                <a:sym typeface="Helvetica Neue"/>
              </a:endParaRPr>
            </a:p>
          </p:txBody>
        </p:sp>
        <p:sp>
          <p:nvSpPr>
            <p:cNvPr id="843" name="Google Shape;843;g36ae9f6f816_0_1079"/>
            <p:cNvSpPr/>
            <p:nvPr/>
          </p:nvSpPr>
          <p:spPr>
            <a:xfrm rot="-1789476">
              <a:off x="1846080" y="2278597"/>
              <a:ext cx="160451" cy="160451"/>
            </a:xfrm>
            <a:prstGeom prst="ellipse">
              <a:avLst/>
            </a:prstGeom>
            <a:solidFill>
              <a:srgbClr val="FFFFFF"/>
            </a:solidFill>
            <a:ln cap="flat" cmpd="sng" w="38100">
              <a:solidFill>
                <a:srgbClr val="701C7F"/>
              </a:solidFill>
              <a:prstDash val="solid"/>
              <a:round/>
              <a:headEnd len="sm" w="sm" type="none"/>
              <a:tailEnd len="sm" w="sm" type="none"/>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grpSp>
      <p:sp>
        <p:nvSpPr>
          <p:cNvPr id="844" name="Google Shape;844;g36ae9f6f816_0_1079"/>
          <p:cNvSpPr/>
          <p:nvPr/>
        </p:nvSpPr>
        <p:spPr>
          <a:xfrm rot="-1572388">
            <a:off x="4750299" y="2782687"/>
            <a:ext cx="192932" cy="178576"/>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845" name="Google Shape;845;g36ae9f6f816_0_1079"/>
          <p:cNvSpPr txBox="1"/>
          <p:nvPr/>
        </p:nvSpPr>
        <p:spPr>
          <a:xfrm>
            <a:off x="4032413" y="2475625"/>
            <a:ext cx="1655700" cy="294300"/>
          </a:xfrm>
          <a:prstGeom prst="rect">
            <a:avLst/>
          </a:prstGeom>
          <a:noFill/>
          <a:ln>
            <a:noFill/>
          </a:ln>
        </p:spPr>
        <p:txBody>
          <a:bodyPr anchorCtr="0" anchor="t" bIns="97525" lIns="97525" spcFirstLastPara="1" rIns="97525" wrap="square" tIns="97525">
            <a:noAutofit/>
          </a:bodyPr>
          <a:lstStyle/>
          <a:p>
            <a:pPr indent="0" lvl="0" marL="0" marR="0" rtl="0" algn="ctr">
              <a:lnSpc>
                <a:spcPct val="115000"/>
              </a:lnSpc>
              <a:spcBef>
                <a:spcPts val="0"/>
              </a:spcBef>
              <a:spcAft>
                <a:spcPts val="1700"/>
              </a:spcAft>
              <a:buClr>
                <a:srgbClr val="000000"/>
              </a:buClr>
              <a:buSzPts val="1100"/>
              <a:buFont typeface="Arial"/>
              <a:buNone/>
            </a:pPr>
            <a:r>
              <a:rPr b="1" i="0" lang="en-US" sz="1100" u="none" cap="none" strike="noStrike">
                <a:solidFill>
                  <a:srgbClr val="701C7F"/>
                </a:solidFill>
                <a:latin typeface="Helvetica Neue"/>
                <a:ea typeface="Helvetica Neue"/>
                <a:cs typeface="Helvetica Neue"/>
                <a:sym typeface="Helvetica Neue"/>
              </a:rPr>
              <a:t>Oct-</a:t>
            </a:r>
            <a:r>
              <a:rPr b="1" lang="en-US" sz="1100">
                <a:solidFill>
                  <a:srgbClr val="701C7F"/>
                </a:solidFill>
                <a:latin typeface="Helvetica Neue"/>
                <a:ea typeface="Helvetica Neue"/>
                <a:cs typeface="Helvetica Neue"/>
                <a:sym typeface="Helvetica Neue"/>
              </a:rPr>
              <a:t>Diciembre</a:t>
            </a:r>
            <a:r>
              <a:rPr b="1" i="0" lang="en-US" sz="1100" u="none" cap="none" strike="noStrike">
                <a:solidFill>
                  <a:srgbClr val="701C7F"/>
                </a:solidFill>
                <a:latin typeface="Helvetica Neue"/>
                <a:ea typeface="Helvetica Neue"/>
                <a:cs typeface="Helvetica Neue"/>
                <a:sym typeface="Helvetica Neue"/>
              </a:rPr>
              <a:t> 2024</a:t>
            </a:r>
            <a:endParaRPr b="1" i="0" sz="1100" u="none" cap="none" strike="noStrike">
              <a:solidFill>
                <a:srgbClr val="701C7F"/>
              </a:solidFill>
              <a:latin typeface="Helvetica Neue"/>
              <a:ea typeface="Helvetica Neue"/>
              <a:cs typeface="Helvetica Neue"/>
              <a:sym typeface="Helvetica Neue"/>
            </a:endParaRPr>
          </a:p>
        </p:txBody>
      </p:sp>
      <p:sp>
        <p:nvSpPr>
          <p:cNvPr id="846" name="Google Shape;846;g36ae9f6f816_0_1079"/>
          <p:cNvSpPr/>
          <p:nvPr/>
        </p:nvSpPr>
        <p:spPr>
          <a:xfrm>
            <a:off x="3782096" y="1658925"/>
            <a:ext cx="2129100" cy="750300"/>
          </a:xfrm>
          <a:prstGeom prst="roundRect">
            <a:avLst>
              <a:gd fmla="val 4485"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847" name="Google Shape;847;g36ae9f6f816_0_1079"/>
          <p:cNvSpPr/>
          <p:nvPr/>
        </p:nvSpPr>
        <p:spPr>
          <a:xfrm rot="10800000">
            <a:off x="4790724" y="2404650"/>
            <a:ext cx="111900" cy="72000"/>
          </a:xfrm>
          <a:prstGeom prst="triangle">
            <a:avLst>
              <a:gd fmla="val 50000"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848" name="Google Shape;848;g36ae9f6f816_0_1079"/>
          <p:cNvSpPr txBox="1"/>
          <p:nvPr/>
        </p:nvSpPr>
        <p:spPr>
          <a:xfrm>
            <a:off x="3837108" y="1698607"/>
            <a:ext cx="2019300" cy="666300"/>
          </a:xfrm>
          <a:prstGeom prst="rect">
            <a:avLst/>
          </a:prstGeom>
          <a:solidFill>
            <a:srgbClr val="701C7F"/>
          </a:solid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rPr b="1" lang="en-US" sz="1100">
                <a:solidFill>
                  <a:schemeClr val="lt1"/>
                </a:solidFill>
                <a:latin typeface="Helvetica Neue"/>
                <a:ea typeface="Helvetica Neue"/>
                <a:cs typeface="Helvetica Neue"/>
                <a:sym typeface="Helvetica Neue"/>
              </a:rPr>
              <a:t>Grupo de Trabajo de Sistemas de Aprendizaje Temprano</a:t>
            </a:r>
            <a:endParaRPr b="1" i="0" sz="1100" u="none" cap="none" strike="noStrike">
              <a:solidFill>
                <a:schemeClr val="lt1"/>
              </a:solidFill>
              <a:latin typeface="Helvetica Neue"/>
              <a:ea typeface="Helvetica Neue"/>
              <a:cs typeface="Helvetica Neue"/>
              <a:sym typeface="Helvetica Neue"/>
            </a:endParaRPr>
          </a:p>
        </p:txBody>
      </p:sp>
      <p:grpSp>
        <p:nvGrpSpPr>
          <p:cNvPr id="849" name="Google Shape;849;g36ae9f6f816_0_1079"/>
          <p:cNvGrpSpPr/>
          <p:nvPr/>
        </p:nvGrpSpPr>
        <p:grpSpPr>
          <a:xfrm>
            <a:off x="6352479" y="1658925"/>
            <a:ext cx="2129229" cy="1329911"/>
            <a:chOff x="5201245" y="1221570"/>
            <a:chExt cx="1712700" cy="1246753"/>
          </a:xfrm>
        </p:grpSpPr>
        <p:sp>
          <p:nvSpPr>
            <p:cNvPr id="850" name="Google Shape;850;g36ae9f6f816_0_1079"/>
            <p:cNvSpPr/>
            <p:nvPr/>
          </p:nvSpPr>
          <p:spPr>
            <a:xfrm rot="-1789476">
              <a:off x="5977648" y="2278597"/>
              <a:ext cx="160451" cy="160451"/>
            </a:xfrm>
            <a:prstGeom prst="ellipse">
              <a:avLst/>
            </a:prstGeom>
            <a:solidFill>
              <a:schemeClr val="lt1"/>
            </a:solidFill>
            <a:ln cap="flat" cmpd="sng" w="38100">
              <a:solidFill>
                <a:srgbClr val="858585"/>
              </a:solidFill>
              <a:prstDash val="solid"/>
              <a:round/>
              <a:headEnd len="sm" w="sm" type="none"/>
              <a:tailEnd len="sm" w="sm" type="none"/>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851" name="Google Shape;851;g36ae9f6f816_0_1079"/>
            <p:cNvSpPr txBox="1"/>
            <p:nvPr/>
          </p:nvSpPr>
          <p:spPr>
            <a:xfrm>
              <a:off x="5504117" y="1986933"/>
              <a:ext cx="1202400" cy="276000"/>
            </a:xfrm>
            <a:prstGeom prst="rect">
              <a:avLst/>
            </a:prstGeom>
            <a:noFill/>
            <a:ln>
              <a:noFill/>
            </a:ln>
          </p:spPr>
          <p:txBody>
            <a:bodyPr anchorCtr="0" anchor="t" bIns="97525" lIns="97525" spcFirstLastPara="1" rIns="97525" wrap="square" tIns="97525">
              <a:noAutofit/>
            </a:bodyPr>
            <a:lstStyle/>
            <a:p>
              <a:pPr indent="0" lvl="0" marL="0" marR="0" rtl="0" algn="ctr">
                <a:lnSpc>
                  <a:spcPct val="115000"/>
                </a:lnSpc>
                <a:spcBef>
                  <a:spcPts val="0"/>
                </a:spcBef>
                <a:spcAft>
                  <a:spcPts val="1700"/>
                </a:spcAft>
                <a:buClr>
                  <a:srgbClr val="000000"/>
                </a:buClr>
                <a:buSzPts val="1100"/>
                <a:buFont typeface="Arial"/>
                <a:buNone/>
              </a:pPr>
              <a:r>
                <a:rPr b="1" i="0" lang="en-US" sz="1100" u="none" cap="none" strike="noStrike">
                  <a:solidFill>
                    <a:srgbClr val="5E5E5E"/>
                  </a:solidFill>
                  <a:latin typeface="Helvetica Neue"/>
                  <a:ea typeface="Helvetica Neue"/>
                  <a:cs typeface="Helvetica Neue"/>
                  <a:sym typeface="Helvetica Neue"/>
                </a:rPr>
                <a:t>A</a:t>
              </a:r>
              <a:r>
                <a:rPr b="1" lang="en-US" sz="1100">
                  <a:solidFill>
                    <a:srgbClr val="5E5E5E"/>
                  </a:solidFill>
                  <a:latin typeface="Helvetica Neue"/>
                  <a:ea typeface="Helvetica Neue"/>
                  <a:cs typeface="Helvetica Neue"/>
                  <a:sym typeface="Helvetica Neue"/>
                </a:rPr>
                <a:t>bril-junio </a:t>
              </a:r>
              <a:r>
                <a:rPr b="1" i="0" lang="en-US" sz="1100" u="none" cap="none" strike="noStrike">
                  <a:solidFill>
                    <a:srgbClr val="5E5E5E"/>
                  </a:solidFill>
                  <a:latin typeface="Helvetica Neue"/>
                  <a:ea typeface="Helvetica Neue"/>
                  <a:cs typeface="Helvetica Neue"/>
                  <a:sym typeface="Helvetica Neue"/>
                </a:rPr>
                <a:t>2025</a:t>
              </a:r>
              <a:endParaRPr b="1" i="0" sz="1100" u="none" cap="none" strike="noStrike">
                <a:solidFill>
                  <a:srgbClr val="5E5E5E"/>
                </a:solidFill>
                <a:latin typeface="Helvetica Neue"/>
                <a:ea typeface="Helvetica Neue"/>
                <a:cs typeface="Helvetica Neue"/>
                <a:sym typeface="Helvetica Neue"/>
              </a:endParaRPr>
            </a:p>
          </p:txBody>
        </p:sp>
        <p:sp>
          <p:nvSpPr>
            <p:cNvPr id="852" name="Google Shape;852;g36ae9f6f816_0_1079"/>
            <p:cNvSpPr/>
            <p:nvPr/>
          </p:nvSpPr>
          <p:spPr>
            <a:xfrm>
              <a:off x="5201245" y="1221570"/>
              <a:ext cx="1712700" cy="703500"/>
            </a:xfrm>
            <a:prstGeom prst="roundRect">
              <a:avLst>
                <a:gd fmla="val 4485" name="adj"/>
              </a:avLst>
            </a:prstGeom>
            <a:solidFill>
              <a:srgbClr val="23408E"/>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853" name="Google Shape;853;g36ae9f6f816_0_1079"/>
            <p:cNvSpPr/>
            <p:nvPr/>
          </p:nvSpPr>
          <p:spPr>
            <a:xfrm rot="10800000">
              <a:off x="6012570" y="1920663"/>
              <a:ext cx="90000" cy="67500"/>
            </a:xfrm>
            <a:prstGeom prst="triangle">
              <a:avLst>
                <a:gd fmla="val 50000" name="adj"/>
              </a:avLst>
            </a:prstGeom>
            <a:solidFill>
              <a:srgbClr val="23408E"/>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854" name="Google Shape;854;g36ae9f6f816_0_1079"/>
            <p:cNvSpPr txBox="1"/>
            <p:nvPr/>
          </p:nvSpPr>
          <p:spPr>
            <a:xfrm>
              <a:off x="5245495" y="1258770"/>
              <a:ext cx="1624200" cy="624600"/>
            </a:xfrm>
            <a:prstGeom prst="rect">
              <a:avLst/>
            </a:prstGeom>
            <a:solidFill>
              <a:srgbClr val="23408E"/>
            </a:solid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rPr b="1" lang="en-US" sz="1100">
                  <a:solidFill>
                    <a:schemeClr val="lt1"/>
                  </a:solidFill>
                  <a:latin typeface="Helvetica Neue"/>
                  <a:ea typeface="Helvetica Neue"/>
                  <a:cs typeface="Helvetica Neue"/>
                  <a:sym typeface="Helvetica Neue"/>
                </a:rPr>
                <a:t>Sesión de Escucha sobre Educación y Cuidado Temprano </a:t>
              </a:r>
              <a:endParaRPr b="1" i="0" sz="1100" u="none" cap="none" strike="noStrike">
                <a:solidFill>
                  <a:schemeClr val="lt1"/>
                </a:solidFill>
                <a:latin typeface="Helvetica Neue"/>
                <a:ea typeface="Helvetica Neue"/>
                <a:cs typeface="Helvetica Neue"/>
                <a:sym typeface="Helvetica Neue"/>
              </a:endParaRPr>
            </a:p>
          </p:txBody>
        </p:sp>
      </p:grpSp>
      <p:pic>
        <p:nvPicPr>
          <p:cNvPr id="855" name="Google Shape;855;g36ae9f6f816_0_1079"/>
          <p:cNvPicPr preferRelativeResize="0"/>
          <p:nvPr/>
        </p:nvPicPr>
        <p:blipFill rotWithShape="1">
          <a:blip r:embed="rId3">
            <a:alphaModFix/>
          </a:blip>
          <a:srcRect b="0" l="0" r="0" t="0"/>
          <a:stretch/>
        </p:blipFill>
        <p:spPr>
          <a:xfrm>
            <a:off x="138632" y="2012615"/>
            <a:ext cx="862358" cy="563099"/>
          </a:xfrm>
          <a:prstGeom prst="rect">
            <a:avLst/>
          </a:prstGeom>
          <a:noFill/>
          <a:ln>
            <a:noFill/>
          </a:ln>
        </p:spPr>
      </p:pic>
      <p:pic>
        <p:nvPicPr>
          <p:cNvPr id="856" name="Google Shape;856;g36ae9f6f816_0_1079"/>
          <p:cNvPicPr preferRelativeResize="0"/>
          <p:nvPr/>
        </p:nvPicPr>
        <p:blipFill rotWithShape="1">
          <a:blip r:embed="rId4">
            <a:alphaModFix/>
          </a:blip>
          <a:srcRect b="0" l="0" r="0" t="0"/>
          <a:stretch/>
        </p:blipFill>
        <p:spPr>
          <a:xfrm>
            <a:off x="120688" y="2613713"/>
            <a:ext cx="1037005" cy="516634"/>
          </a:xfrm>
          <a:prstGeom prst="rect">
            <a:avLst/>
          </a:prstGeom>
          <a:noFill/>
          <a:ln>
            <a:noFill/>
          </a:ln>
        </p:spPr>
      </p:pic>
      <p:pic>
        <p:nvPicPr>
          <p:cNvPr id="857" name="Google Shape;857;g36ae9f6f816_0_1079"/>
          <p:cNvPicPr preferRelativeResize="0"/>
          <p:nvPr/>
        </p:nvPicPr>
        <p:blipFill rotWithShape="1">
          <a:blip r:embed="rId5">
            <a:alphaModFix/>
          </a:blip>
          <a:srcRect b="0" l="0" r="0" t="0"/>
          <a:stretch/>
        </p:blipFill>
        <p:spPr>
          <a:xfrm>
            <a:off x="6811451" y="1128150"/>
            <a:ext cx="1211276" cy="470375"/>
          </a:xfrm>
          <a:prstGeom prst="rect">
            <a:avLst/>
          </a:prstGeom>
          <a:noFill/>
          <a:ln>
            <a:noFill/>
          </a:ln>
        </p:spPr>
      </p:pic>
      <p:sp>
        <p:nvSpPr>
          <p:cNvPr id="858" name="Google Shape;858;g36ae9f6f816_0_1079"/>
          <p:cNvSpPr/>
          <p:nvPr/>
        </p:nvSpPr>
        <p:spPr>
          <a:xfrm>
            <a:off x="5688114" y="4774626"/>
            <a:ext cx="1460629" cy="294782"/>
          </a:xfrm>
          <a:custGeom>
            <a:rect b="b" l="l" r="r" t="t"/>
            <a:pathLst>
              <a:path extrusionOk="0" h="1091784" w="5901533">
                <a:moveTo>
                  <a:pt x="0" y="0"/>
                </a:moveTo>
                <a:lnTo>
                  <a:pt x="5901533" y="0"/>
                </a:lnTo>
                <a:lnTo>
                  <a:pt x="5901533" y="1091784"/>
                </a:lnTo>
                <a:lnTo>
                  <a:pt x="0" y="1091784"/>
                </a:lnTo>
                <a:lnTo>
                  <a:pt x="0" y="0"/>
                </a:lnTo>
                <a:close/>
              </a:path>
            </a:pathLst>
          </a:custGeom>
          <a:blipFill rotWithShape="1">
            <a:blip r:embed="rId6">
              <a:alphaModFix/>
            </a:blip>
            <a:stretch>
              <a:fillRect b="0" l="0" r="0" t="0"/>
            </a:stretch>
          </a:blipFill>
          <a:ln>
            <a:noFill/>
          </a:ln>
        </p:spPr>
      </p:sp>
      <p:sp>
        <p:nvSpPr>
          <p:cNvPr id="859" name="Google Shape;859;g36ae9f6f816_0_1079"/>
          <p:cNvSpPr/>
          <p:nvPr/>
        </p:nvSpPr>
        <p:spPr>
          <a:xfrm>
            <a:off x="273086" y="3233299"/>
            <a:ext cx="593457" cy="665194"/>
          </a:xfrm>
          <a:custGeom>
            <a:rect b="b" l="l" r="r" t="t"/>
            <a:pathLst>
              <a:path extrusionOk="0" h="1304302" w="1304302">
                <a:moveTo>
                  <a:pt x="0" y="0"/>
                </a:moveTo>
                <a:lnTo>
                  <a:pt x="1304302" y="0"/>
                </a:lnTo>
                <a:lnTo>
                  <a:pt x="1304302" y="1304302"/>
                </a:lnTo>
                <a:lnTo>
                  <a:pt x="0" y="1304302"/>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3" name="Shape 863"/>
        <p:cNvGrpSpPr/>
        <p:nvPr/>
      </p:nvGrpSpPr>
      <p:grpSpPr>
        <a:xfrm>
          <a:off x="0" y="0"/>
          <a:ext cx="0" cy="0"/>
          <a:chOff x="0" y="0"/>
          <a:chExt cx="0" cy="0"/>
        </a:xfrm>
      </p:grpSpPr>
      <p:sp>
        <p:nvSpPr>
          <p:cNvPr id="864" name="Google Shape;864;g36ae9f6f816_0_1122"/>
          <p:cNvSpPr txBox="1"/>
          <p:nvPr>
            <p:ph type="title"/>
          </p:nvPr>
        </p:nvSpPr>
        <p:spPr>
          <a:xfrm>
            <a:off x="214149" y="202225"/>
            <a:ext cx="8491800" cy="15030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lang="en-US" sz="3100">
                <a:solidFill>
                  <a:schemeClr val="dk2"/>
                </a:solidFill>
                <a:latin typeface="Helvetica Neue"/>
                <a:ea typeface="Helvetica Neue"/>
                <a:cs typeface="Helvetica Neue"/>
                <a:sym typeface="Helvetica Neue"/>
              </a:rPr>
              <a:t>Hallazgos de la participación comunitaria:</a:t>
            </a:r>
            <a:endParaRPr sz="3100">
              <a:solidFill>
                <a:schemeClr val="dk2"/>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400"/>
              <a:buNone/>
            </a:pPr>
            <a:r>
              <a:rPr lang="en-US" sz="3100">
                <a:solidFill>
                  <a:schemeClr val="dk2"/>
                </a:solidFill>
                <a:latin typeface="Helvetica Neue"/>
                <a:ea typeface="Helvetica Neue"/>
                <a:cs typeface="Helvetica Neue"/>
                <a:sym typeface="Helvetica Neue"/>
              </a:rPr>
              <a:t>Grupo de Trabajo de Sistemas de Aprendizaje Temprano</a:t>
            </a:r>
            <a:endParaRPr sz="3100">
              <a:solidFill>
                <a:schemeClr val="dk2"/>
              </a:solidFill>
              <a:latin typeface="Helvetica Neue"/>
              <a:ea typeface="Helvetica Neue"/>
              <a:cs typeface="Helvetica Neue"/>
              <a:sym typeface="Helvetica Neue"/>
            </a:endParaRPr>
          </a:p>
        </p:txBody>
      </p:sp>
      <p:sp>
        <p:nvSpPr>
          <p:cNvPr id="865" name="Google Shape;865;g36ae9f6f816_0_1122"/>
          <p:cNvSpPr/>
          <p:nvPr/>
        </p:nvSpPr>
        <p:spPr>
          <a:xfrm>
            <a:off x="725575" y="1700625"/>
            <a:ext cx="3879600" cy="961500"/>
          </a:xfrm>
          <a:prstGeom prst="roundRect">
            <a:avLst>
              <a:gd fmla="val 16667" name="adj"/>
            </a:avLst>
          </a:prstGeom>
          <a:solidFill>
            <a:srgbClr val="811F8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rPr b="1" lang="en-US" sz="2100">
                <a:solidFill>
                  <a:schemeClr val="lt1"/>
                </a:solidFill>
                <a:latin typeface="Helvetica Neue"/>
                <a:ea typeface="Helvetica Neue"/>
                <a:cs typeface="Helvetica Neue"/>
                <a:sym typeface="Helvetica Neue"/>
              </a:rPr>
              <a:t>Aceso</a:t>
            </a:r>
            <a:endParaRPr b="1" i="0" sz="2100" u="none" cap="none" strike="noStrike">
              <a:solidFill>
                <a:schemeClr val="lt1"/>
              </a:solidFill>
              <a:latin typeface="Helvetica Neue"/>
              <a:ea typeface="Helvetica Neue"/>
              <a:cs typeface="Helvetica Neue"/>
              <a:sym typeface="Helvetica Neue"/>
            </a:endParaRPr>
          </a:p>
        </p:txBody>
      </p:sp>
      <p:sp>
        <p:nvSpPr>
          <p:cNvPr id="866" name="Google Shape;866;g36ae9f6f816_0_1122"/>
          <p:cNvSpPr/>
          <p:nvPr/>
        </p:nvSpPr>
        <p:spPr>
          <a:xfrm>
            <a:off x="725575" y="2871633"/>
            <a:ext cx="3879600" cy="961500"/>
          </a:xfrm>
          <a:prstGeom prst="roundRect">
            <a:avLst>
              <a:gd fmla="val 16667" name="adj"/>
            </a:avLst>
          </a:prstGeom>
          <a:solidFill>
            <a:srgbClr val="23408E"/>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rPr b="1" lang="en-US" sz="2100">
                <a:solidFill>
                  <a:schemeClr val="lt1"/>
                </a:solidFill>
                <a:latin typeface="Helvetica Neue"/>
                <a:ea typeface="Helvetica Neue"/>
                <a:cs typeface="Helvetica Neue"/>
                <a:sym typeface="Helvetica Neue"/>
              </a:rPr>
              <a:t>Apoyo para la Alta Calidad</a:t>
            </a:r>
            <a:endParaRPr b="1" i="0" sz="2100" u="none" cap="none" strike="noStrike">
              <a:solidFill>
                <a:schemeClr val="lt1"/>
              </a:solidFill>
              <a:latin typeface="Helvetica Neue"/>
              <a:ea typeface="Helvetica Neue"/>
              <a:cs typeface="Helvetica Neue"/>
              <a:sym typeface="Helvetica Neue"/>
            </a:endParaRPr>
          </a:p>
        </p:txBody>
      </p:sp>
      <p:sp>
        <p:nvSpPr>
          <p:cNvPr id="867" name="Google Shape;867;g36ae9f6f816_0_1122"/>
          <p:cNvSpPr/>
          <p:nvPr/>
        </p:nvSpPr>
        <p:spPr>
          <a:xfrm>
            <a:off x="4826348" y="2822069"/>
            <a:ext cx="3879600" cy="961500"/>
          </a:xfrm>
          <a:prstGeom prst="roundRect">
            <a:avLst>
              <a:gd fmla="val 16667" name="adj"/>
            </a:avLst>
          </a:prstGeom>
          <a:solidFill>
            <a:srgbClr val="8E908F"/>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lang="en-US" sz="2100">
                <a:solidFill>
                  <a:schemeClr val="dk1"/>
                </a:solidFill>
                <a:latin typeface="Helvetica Neue"/>
                <a:ea typeface="Helvetica Neue"/>
                <a:cs typeface="Helvetica Neue"/>
                <a:sym typeface="Helvetica Neue"/>
              </a:rPr>
              <a:t>Instalaciones y Entorno de Aprendizaje</a:t>
            </a:r>
            <a:endParaRPr b="1" i="0" sz="2100" u="none" cap="none" strike="noStrike">
              <a:solidFill>
                <a:schemeClr val="dk1"/>
              </a:solidFill>
              <a:latin typeface="Helvetica Neue"/>
              <a:ea typeface="Helvetica Neue"/>
              <a:cs typeface="Helvetica Neue"/>
              <a:sym typeface="Helvetica Neue"/>
            </a:endParaRPr>
          </a:p>
        </p:txBody>
      </p:sp>
      <p:sp>
        <p:nvSpPr>
          <p:cNvPr id="868" name="Google Shape;868;g36ae9f6f816_0_1122"/>
          <p:cNvSpPr/>
          <p:nvPr/>
        </p:nvSpPr>
        <p:spPr>
          <a:xfrm>
            <a:off x="4826348" y="1700625"/>
            <a:ext cx="3879600" cy="961500"/>
          </a:xfrm>
          <a:prstGeom prst="roundRect">
            <a:avLst>
              <a:gd fmla="val 16667" name="adj"/>
            </a:avLst>
          </a:prstGeom>
          <a:solidFill>
            <a:srgbClr val="9EB44E"/>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rPr b="1" lang="en-US" sz="2100">
                <a:latin typeface="Helvetica Neue"/>
                <a:ea typeface="Helvetica Neue"/>
                <a:cs typeface="Helvetica Neue"/>
                <a:sym typeface="Helvetica Neue"/>
              </a:rPr>
              <a:t>Fuerza laboral</a:t>
            </a:r>
            <a:endParaRPr b="1" i="0" sz="2100" u="none" cap="none" strike="noStrike">
              <a:solidFill>
                <a:srgbClr val="000000"/>
              </a:solidFill>
              <a:latin typeface="Helvetica Neue"/>
              <a:ea typeface="Helvetica Neue"/>
              <a:cs typeface="Helvetica Neue"/>
              <a:sym typeface="Helvetica Neue"/>
            </a:endParaRPr>
          </a:p>
        </p:txBody>
      </p:sp>
      <p:sp>
        <p:nvSpPr>
          <p:cNvPr id="869" name="Google Shape;869;g36ae9f6f816_0_1122"/>
          <p:cNvSpPr/>
          <p:nvPr/>
        </p:nvSpPr>
        <p:spPr>
          <a:xfrm>
            <a:off x="2715751" y="3943512"/>
            <a:ext cx="3879600" cy="961500"/>
          </a:xfrm>
          <a:prstGeom prst="roundRect">
            <a:avLst>
              <a:gd fmla="val 16667" name="adj"/>
            </a:avLst>
          </a:prstGeom>
          <a:solidFill>
            <a:srgbClr val="D9D9D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rPr b="1" lang="en-US" sz="2100">
                <a:latin typeface="Helvetica Neue"/>
                <a:ea typeface="Helvetica Neue"/>
                <a:cs typeface="Helvetica Neue"/>
                <a:sym typeface="Helvetica Neue"/>
              </a:rPr>
              <a:t>Infraestructura y Coordinación</a:t>
            </a:r>
            <a:endParaRPr b="1" i="0" sz="2100" u="none" cap="none" strike="noStrike">
              <a:solidFill>
                <a:srgbClr val="000000"/>
              </a:solidFill>
              <a:latin typeface="Helvetica Neue"/>
              <a:ea typeface="Helvetica Neue"/>
              <a:cs typeface="Helvetica Neue"/>
              <a:sym typeface="Helvetica Neue"/>
            </a:endParaRPr>
          </a:p>
        </p:txBody>
      </p:sp>
      <p:pic>
        <p:nvPicPr>
          <p:cNvPr id="870" name="Google Shape;870;g36ae9f6f816_0_1122"/>
          <p:cNvPicPr preferRelativeResize="0"/>
          <p:nvPr/>
        </p:nvPicPr>
        <p:blipFill rotWithShape="1">
          <a:blip r:embed="rId3">
            <a:alphaModFix/>
          </a:blip>
          <a:srcRect b="0" l="0" r="0" t="0"/>
          <a:stretch/>
        </p:blipFill>
        <p:spPr>
          <a:xfrm>
            <a:off x="6850857" y="4347015"/>
            <a:ext cx="862357" cy="563099"/>
          </a:xfrm>
          <a:prstGeom prst="rect">
            <a:avLst/>
          </a:prstGeom>
          <a:noFill/>
          <a:ln>
            <a:noFill/>
          </a:ln>
        </p:spPr>
      </p:pic>
      <p:pic>
        <p:nvPicPr>
          <p:cNvPr id="871" name="Google Shape;871;g36ae9f6f816_0_1122"/>
          <p:cNvPicPr preferRelativeResize="0"/>
          <p:nvPr/>
        </p:nvPicPr>
        <p:blipFill rotWithShape="1">
          <a:blip r:embed="rId4">
            <a:alphaModFix/>
          </a:blip>
          <a:srcRect b="0" l="0" r="0" t="0"/>
          <a:stretch/>
        </p:blipFill>
        <p:spPr>
          <a:xfrm>
            <a:off x="7820638" y="4370251"/>
            <a:ext cx="1037005" cy="516634"/>
          </a:xfrm>
          <a:prstGeom prst="rect">
            <a:avLst/>
          </a:prstGeom>
          <a:noFill/>
          <a:ln>
            <a:noFill/>
          </a:ln>
        </p:spPr>
      </p:pic>
      <p:sp>
        <p:nvSpPr>
          <p:cNvPr id="872" name="Google Shape;872;g36ae9f6f816_0_1122"/>
          <p:cNvSpPr/>
          <p:nvPr/>
        </p:nvSpPr>
        <p:spPr>
          <a:xfrm>
            <a:off x="8911211" y="4295961"/>
            <a:ext cx="593457" cy="665194"/>
          </a:xfrm>
          <a:custGeom>
            <a:rect b="b" l="l" r="r" t="t"/>
            <a:pathLst>
              <a:path extrusionOk="0" h="1304302" w="1304302">
                <a:moveTo>
                  <a:pt x="0" y="0"/>
                </a:moveTo>
                <a:lnTo>
                  <a:pt x="1304302" y="0"/>
                </a:lnTo>
                <a:lnTo>
                  <a:pt x="1304302" y="1304302"/>
                </a:lnTo>
                <a:lnTo>
                  <a:pt x="0" y="1304302"/>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6" name="Shape 876"/>
        <p:cNvGrpSpPr/>
        <p:nvPr/>
      </p:nvGrpSpPr>
      <p:grpSpPr>
        <a:xfrm>
          <a:off x="0" y="0"/>
          <a:ext cx="0" cy="0"/>
          <a:chOff x="0" y="0"/>
          <a:chExt cx="0" cy="0"/>
        </a:xfrm>
      </p:grpSpPr>
      <p:sp>
        <p:nvSpPr>
          <p:cNvPr id="877" name="Google Shape;877;g33d48829a38_0_0"/>
          <p:cNvSpPr txBox="1"/>
          <p:nvPr/>
        </p:nvSpPr>
        <p:spPr>
          <a:xfrm>
            <a:off x="152400" y="89650"/>
            <a:ext cx="77190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000">
                <a:solidFill>
                  <a:schemeClr val="dk2"/>
                </a:solidFill>
                <a:latin typeface="Helvetica Neue"/>
                <a:ea typeface="Helvetica Neue"/>
                <a:cs typeface="Helvetica Neue"/>
                <a:sym typeface="Helvetica Neue"/>
              </a:rPr>
              <a:t>Hallazgos de la participación comunitaria</a:t>
            </a:r>
            <a:r>
              <a:rPr lang="en-US" sz="3000">
                <a:solidFill>
                  <a:schemeClr val="dk2"/>
                </a:solidFill>
                <a:latin typeface="Helvetica Neue"/>
                <a:ea typeface="Helvetica Neue"/>
                <a:cs typeface="Helvetica Neue"/>
                <a:sym typeface="Helvetica Neue"/>
              </a:rPr>
              <a:t>:</a:t>
            </a:r>
            <a:endParaRPr sz="3000">
              <a:solidFill>
                <a:schemeClr val="dk2"/>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sz="3000">
                <a:solidFill>
                  <a:schemeClr val="dk2"/>
                </a:solidFill>
                <a:latin typeface="Helvetica Neue"/>
                <a:ea typeface="Helvetica Neue"/>
                <a:cs typeface="Helvetica Neue"/>
                <a:sym typeface="Helvetica Neue"/>
              </a:rPr>
              <a:t>Sesión de Escucha sobre Educación y Cuidado Temprano </a:t>
            </a:r>
            <a:endParaRPr sz="3000">
              <a:solidFill>
                <a:schemeClr val="dk2"/>
              </a:solidFill>
            </a:endParaRPr>
          </a:p>
        </p:txBody>
      </p:sp>
      <p:pic>
        <p:nvPicPr>
          <p:cNvPr id="878" name="Google Shape;878;g33d48829a38_0_0"/>
          <p:cNvPicPr preferRelativeResize="0"/>
          <p:nvPr/>
        </p:nvPicPr>
        <p:blipFill rotWithShape="1">
          <a:blip r:embed="rId3">
            <a:alphaModFix/>
          </a:blip>
          <a:srcRect b="0" l="0" r="0" t="0"/>
          <a:stretch/>
        </p:blipFill>
        <p:spPr>
          <a:xfrm>
            <a:off x="5852874" y="1740875"/>
            <a:ext cx="3062400" cy="1675800"/>
          </a:xfrm>
          <a:prstGeom prst="roundRect">
            <a:avLst>
              <a:gd fmla="val 16667" name="adj"/>
            </a:avLst>
          </a:prstGeom>
          <a:noFill/>
          <a:ln>
            <a:noFill/>
          </a:ln>
        </p:spPr>
      </p:pic>
      <p:pic>
        <p:nvPicPr>
          <p:cNvPr id="879" name="Google Shape;879;g33d48829a38_0_0"/>
          <p:cNvPicPr preferRelativeResize="0"/>
          <p:nvPr/>
        </p:nvPicPr>
        <p:blipFill rotWithShape="1">
          <a:blip r:embed="rId4">
            <a:alphaModFix/>
          </a:blip>
          <a:srcRect b="0" l="0" r="0" t="22251"/>
          <a:stretch/>
        </p:blipFill>
        <p:spPr>
          <a:xfrm>
            <a:off x="2728625" y="1740875"/>
            <a:ext cx="2925600" cy="1675800"/>
          </a:xfrm>
          <a:prstGeom prst="roundRect">
            <a:avLst>
              <a:gd fmla="val 16667" name="adj"/>
            </a:avLst>
          </a:prstGeom>
          <a:noFill/>
          <a:ln>
            <a:noFill/>
          </a:ln>
        </p:spPr>
      </p:pic>
      <p:pic>
        <p:nvPicPr>
          <p:cNvPr id="880" name="Google Shape;880;g33d48829a38_0_0" title="IMG_1291.jpeg"/>
          <p:cNvPicPr preferRelativeResize="0"/>
          <p:nvPr/>
        </p:nvPicPr>
        <p:blipFill>
          <a:blip r:embed="rId5">
            <a:alphaModFix/>
          </a:blip>
          <a:stretch>
            <a:fillRect/>
          </a:stretch>
        </p:blipFill>
        <p:spPr>
          <a:xfrm>
            <a:off x="152400" y="1660572"/>
            <a:ext cx="2367300" cy="3156300"/>
          </a:xfrm>
          <a:prstGeom prst="roundRect">
            <a:avLst>
              <a:gd fmla="val 16667" name="adj"/>
            </a:avLst>
          </a:prstGeom>
          <a:noFill/>
          <a:ln>
            <a:noFill/>
          </a:ln>
        </p:spPr>
      </p:pic>
      <p:pic>
        <p:nvPicPr>
          <p:cNvPr id="881" name="Google Shape;881;g33d48829a38_0_0"/>
          <p:cNvPicPr preferRelativeResize="0"/>
          <p:nvPr/>
        </p:nvPicPr>
        <p:blipFill rotWithShape="1">
          <a:blip r:embed="rId6">
            <a:alphaModFix/>
          </a:blip>
          <a:srcRect b="16242" l="0" r="0" t="42501"/>
          <a:stretch/>
        </p:blipFill>
        <p:spPr>
          <a:xfrm>
            <a:off x="3319783" y="3498008"/>
            <a:ext cx="5057100" cy="1537200"/>
          </a:xfrm>
          <a:prstGeom prst="roundRect">
            <a:avLst>
              <a:gd fmla="val 16667" name="adj"/>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5" name="Shape 885"/>
        <p:cNvGrpSpPr/>
        <p:nvPr/>
      </p:nvGrpSpPr>
      <p:grpSpPr>
        <a:xfrm>
          <a:off x="0" y="0"/>
          <a:ext cx="0" cy="0"/>
          <a:chOff x="0" y="0"/>
          <a:chExt cx="0" cy="0"/>
        </a:xfrm>
      </p:grpSpPr>
      <p:sp>
        <p:nvSpPr>
          <p:cNvPr id="886" name="Google Shape;886;g36ae9f6f816_0_1134"/>
          <p:cNvSpPr txBox="1"/>
          <p:nvPr>
            <p:ph type="title"/>
          </p:nvPr>
        </p:nvSpPr>
        <p:spPr>
          <a:xfrm>
            <a:off x="257184" y="275639"/>
            <a:ext cx="7901100" cy="13854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000">
                <a:solidFill>
                  <a:schemeClr val="dk2"/>
                </a:solidFill>
                <a:latin typeface="Helvetica Neue"/>
                <a:ea typeface="Helvetica Neue"/>
                <a:cs typeface="Helvetica Neue"/>
                <a:sym typeface="Helvetica Neue"/>
              </a:rPr>
              <a:t>Hallazgos de la participación comunitaria: </a:t>
            </a:r>
            <a:endParaRPr sz="3000">
              <a:solidFill>
                <a:schemeClr val="dk2"/>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400"/>
              <a:buNone/>
            </a:pPr>
            <a:r>
              <a:rPr lang="en-US" sz="3000">
                <a:solidFill>
                  <a:schemeClr val="dk2"/>
                </a:solidFill>
                <a:latin typeface="Helvetica Neue"/>
                <a:ea typeface="Helvetica Neue"/>
                <a:cs typeface="Helvetica Neue"/>
                <a:sym typeface="Helvetica Neue"/>
              </a:rPr>
              <a:t>Temas de la Sesión de Escucha sobre Educación y Cuidado Temprano (ECE)</a:t>
            </a:r>
            <a:endParaRPr sz="3000">
              <a:solidFill>
                <a:schemeClr val="dk2"/>
              </a:solidFill>
              <a:latin typeface="Helvetica Neue"/>
              <a:ea typeface="Helvetica Neue"/>
              <a:cs typeface="Helvetica Neue"/>
              <a:sym typeface="Helvetica Neue"/>
            </a:endParaRPr>
          </a:p>
        </p:txBody>
      </p:sp>
      <p:sp>
        <p:nvSpPr>
          <p:cNvPr id="887" name="Google Shape;887;g36ae9f6f816_0_1134"/>
          <p:cNvSpPr/>
          <p:nvPr/>
        </p:nvSpPr>
        <p:spPr>
          <a:xfrm>
            <a:off x="725575" y="1700625"/>
            <a:ext cx="3879600" cy="961500"/>
          </a:xfrm>
          <a:prstGeom prst="roundRect">
            <a:avLst>
              <a:gd fmla="val 16667" name="adj"/>
            </a:avLst>
          </a:prstGeom>
          <a:solidFill>
            <a:srgbClr val="811F8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US" sz="1800">
                <a:solidFill>
                  <a:schemeClr val="lt1"/>
                </a:solidFill>
                <a:latin typeface="Helvetica Neue"/>
                <a:ea typeface="Helvetica Neue"/>
                <a:cs typeface="Helvetica Neue"/>
                <a:sym typeface="Helvetica Neue"/>
              </a:rPr>
              <a:t>Acceso</a:t>
            </a:r>
            <a:endParaRPr b="1" sz="1800">
              <a:solidFill>
                <a:schemeClr val="lt1"/>
              </a:solidFill>
              <a:latin typeface="Helvetica Neue"/>
              <a:ea typeface="Helvetica Neue"/>
              <a:cs typeface="Helvetica Neue"/>
              <a:sym typeface="Helvetica Neue"/>
            </a:endParaRPr>
          </a:p>
          <a:p>
            <a:pPr indent="0" lvl="0" marL="0" marR="0" rtl="0" algn="ctr">
              <a:lnSpc>
                <a:spcPct val="100000"/>
              </a:lnSpc>
              <a:spcBef>
                <a:spcPts val="0"/>
              </a:spcBef>
              <a:spcAft>
                <a:spcPts val="0"/>
              </a:spcAft>
              <a:buClr>
                <a:srgbClr val="000000"/>
              </a:buClr>
              <a:buSzPts val="1800"/>
              <a:buFont typeface="Arial"/>
              <a:buNone/>
            </a:pPr>
            <a:r>
              <a:rPr lang="en-US" sz="1800">
                <a:solidFill>
                  <a:schemeClr val="lt1"/>
                </a:solidFill>
                <a:latin typeface="Helvetica Neue"/>
                <a:ea typeface="Helvetica Neue"/>
                <a:cs typeface="Helvetica Neue"/>
                <a:sym typeface="Helvetica Neue"/>
              </a:rPr>
              <a:t>Cuidado Universal de Alta Calidad y Becas para Familias</a:t>
            </a:r>
            <a:endParaRPr sz="1800">
              <a:solidFill>
                <a:schemeClr val="lt1"/>
              </a:solidFill>
              <a:latin typeface="Helvetica Neue"/>
              <a:ea typeface="Helvetica Neue"/>
              <a:cs typeface="Helvetica Neue"/>
              <a:sym typeface="Helvetica Neue"/>
            </a:endParaRPr>
          </a:p>
        </p:txBody>
      </p:sp>
      <p:sp>
        <p:nvSpPr>
          <p:cNvPr id="888" name="Google Shape;888;g36ae9f6f816_0_1134"/>
          <p:cNvSpPr/>
          <p:nvPr/>
        </p:nvSpPr>
        <p:spPr>
          <a:xfrm>
            <a:off x="725575" y="2871633"/>
            <a:ext cx="3879600" cy="961500"/>
          </a:xfrm>
          <a:prstGeom prst="roundRect">
            <a:avLst>
              <a:gd fmla="val 16667" name="adj"/>
            </a:avLst>
          </a:prstGeom>
          <a:solidFill>
            <a:srgbClr val="23408E"/>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US" sz="1800">
                <a:solidFill>
                  <a:schemeClr val="lt1"/>
                </a:solidFill>
                <a:latin typeface="Helvetica Neue"/>
                <a:ea typeface="Helvetica Neue"/>
                <a:cs typeface="Helvetica Neue"/>
                <a:sym typeface="Helvetica Neue"/>
              </a:rPr>
              <a:t>Apoyo para la Alta Calidad</a:t>
            </a:r>
            <a:endParaRPr b="1" sz="1800">
              <a:solidFill>
                <a:schemeClr val="lt1"/>
              </a:solidFill>
              <a:latin typeface="Helvetica Neue"/>
              <a:ea typeface="Helvetica Neue"/>
              <a:cs typeface="Helvetica Neue"/>
              <a:sym typeface="Helvetica Neue"/>
            </a:endParaRPr>
          </a:p>
          <a:p>
            <a:pPr indent="0" lvl="0" marL="0" marR="0" rtl="0" algn="ctr">
              <a:lnSpc>
                <a:spcPct val="100000"/>
              </a:lnSpc>
              <a:spcBef>
                <a:spcPts val="0"/>
              </a:spcBef>
              <a:spcAft>
                <a:spcPts val="0"/>
              </a:spcAft>
              <a:buClr>
                <a:srgbClr val="000000"/>
              </a:buClr>
              <a:buSzPts val="1800"/>
              <a:buFont typeface="Arial"/>
              <a:buNone/>
            </a:pPr>
            <a:r>
              <a:rPr lang="en-US" sz="1800">
                <a:solidFill>
                  <a:schemeClr val="lt1"/>
                </a:solidFill>
                <a:latin typeface="Helvetica Neue"/>
                <a:ea typeface="Helvetica Neue"/>
                <a:cs typeface="Helvetica Neue"/>
                <a:sym typeface="Helvetica Neue"/>
              </a:rPr>
              <a:t>Desarrollo Profesional y Asesoramiento (Coaching)</a:t>
            </a:r>
            <a:endParaRPr sz="1800">
              <a:solidFill>
                <a:schemeClr val="lt1"/>
              </a:solidFill>
              <a:latin typeface="Helvetica Neue"/>
              <a:ea typeface="Helvetica Neue"/>
              <a:cs typeface="Helvetica Neue"/>
              <a:sym typeface="Helvetica Neue"/>
            </a:endParaRPr>
          </a:p>
        </p:txBody>
      </p:sp>
      <p:sp>
        <p:nvSpPr>
          <p:cNvPr id="889" name="Google Shape;889;g36ae9f6f816_0_1134"/>
          <p:cNvSpPr/>
          <p:nvPr/>
        </p:nvSpPr>
        <p:spPr>
          <a:xfrm>
            <a:off x="4826348" y="2822069"/>
            <a:ext cx="3879600" cy="961500"/>
          </a:xfrm>
          <a:prstGeom prst="roundRect">
            <a:avLst>
              <a:gd fmla="val 16667" name="adj"/>
            </a:avLst>
          </a:prstGeom>
          <a:solidFill>
            <a:srgbClr val="8E908F"/>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US" sz="1800">
                <a:latin typeface="Helvetica Neue"/>
                <a:ea typeface="Helvetica Neue"/>
                <a:cs typeface="Helvetica Neue"/>
                <a:sym typeface="Helvetica Neue"/>
              </a:rPr>
              <a:t>Instalaciones y Entorno de Aprendizaje</a:t>
            </a:r>
            <a:endParaRPr b="1" sz="1800">
              <a:latin typeface="Helvetica Neue"/>
              <a:ea typeface="Helvetica Neue"/>
              <a:cs typeface="Helvetica Neue"/>
              <a:sym typeface="Helvetica Neue"/>
            </a:endParaRPr>
          </a:p>
          <a:p>
            <a:pPr indent="0" lvl="0" marL="0" marR="0" rtl="0" algn="ctr">
              <a:lnSpc>
                <a:spcPct val="100000"/>
              </a:lnSpc>
              <a:spcBef>
                <a:spcPts val="0"/>
              </a:spcBef>
              <a:spcAft>
                <a:spcPts val="0"/>
              </a:spcAft>
              <a:buClr>
                <a:srgbClr val="000000"/>
              </a:buClr>
              <a:buSzPts val="1800"/>
              <a:buFont typeface="Arial"/>
              <a:buNone/>
            </a:pPr>
            <a:r>
              <a:rPr lang="en-US" sz="1800">
                <a:latin typeface="Helvetica Neue"/>
                <a:ea typeface="Helvetica Neue"/>
                <a:cs typeface="Helvetica Neue"/>
                <a:sym typeface="Helvetica Neue"/>
              </a:rPr>
              <a:t>Subvenciones</a:t>
            </a:r>
            <a:endParaRPr sz="1800">
              <a:latin typeface="Helvetica Neue"/>
              <a:ea typeface="Helvetica Neue"/>
              <a:cs typeface="Helvetica Neue"/>
              <a:sym typeface="Helvetica Neue"/>
            </a:endParaRPr>
          </a:p>
        </p:txBody>
      </p:sp>
      <p:sp>
        <p:nvSpPr>
          <p:cNvPr id="890" name="Google Shape;890;g36ae9f6f816_0_1134"/>
          <p:cNvSpPr/>
          <p:nvPr/>
        </p:nvSpPr>
        <p:spPr>
          <a:xfrm>
            <a:off x="4826348" y="1700625"/>
            <a:ext cx="3879600" cy="961500"/>
          </a:xfrm>
          <a:prstGeom prst="roundRect">
            <a:avLst>
              <a:gd fmla="val 16667" name="adj"/>
            </a:avLst>
          </a:prstGeom>
          <a:solidFill>
            <a:srgbClr val="9EB44E"/>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US" sz="1800">
                <a:latin typeface="Helvetica Neue"/>
                <a:ea typeface="Helvetica Neue"/>
                <a:cs typeface="Helvetica Neue"/>
                <a:sym typeface="Helvetica Neue"/>
              </a:rPr>
              <a:t>Fuerza Laboral</a:t>
            </a:r>
            <a:endParaRPr b="1" sz="1800">
              <a:latin typeface="Helvetica Neue"/>
              <a:ea typeface="Helvetica Neue"/>
              <a:cs typeface="Helvetica Neue"/>
              <a:sym typeface="Helvetica Neue"/>
            </a:endParaRPr>
          </a:p>
          <a:p>
            <a:pPr indent="0" lvl="0" marL="0" marR="0" rtl="0" algn="ctr">
              <a:lnSpc>
                <a:spcPct val="100000"/>
              </a:lnSpc>
              <a:spcBef>
                <a:spcPts val="0"/>
              </a:spcBef>
              <a:spcAft>
                <a:spcPts val="0"/>
              </a:spcAft>
              <a:buClr>
                <a:srgbClr val="000000"/>
              </a:buClr>
              <a:buSzPts val="1800"/>
              <a:buFont typeface="Arial"/>
              <a:buNone/>
            </a:pPr>
            <a:r>
              <a:rPr lang="en-US" sz="1800">
                <a:latin typeface="Helvetica Neue"/>
                <a:ea typeface="Helvetica Neue"/>
                <a:cs typeface="Helvetica Neue"/>
                <a:sym typeface="Helvetica Neue"/>
              </a:rPr>
              <a:t>Compensación, Educación y Reclutamiento</a:t>
            </a:r>
            <a:endParaRPr sz="1800">
              <a:latin typeface="Helvetica Neue"/>
              <a:ea typeface="Helvetica Neue"/>
              <a:cs typeface="Helvetica Neue"/>
              <a:sym typeface="Helvetica Neue"/>
            </a:endParaRPr>
          </a:p>
        </p:txBody>
      </p:sp>
      <p:sp>
        <p:nvSpPr>
          <p:cNvPr id="891" name="Google Shape;891;g36ae9f6f816_0_1134"/>
          <p:cNvSpPr/>
          <p:nvPr/>
        </p:nvSpPr>
        <p:spPr>
          <a:xfrm>
            <a:off x="2715750" y="3943525"/>
            <a:ext cx="4312800" cy="961500"/>
          </a:xfrm>
          <a:prstGeom prst="roundRect">
            <a:avLst>
              <a:gd fmla="val 16667" name="adj"/>
            </a:avLst>
          </a:prstGeom>
          <a:solidFill>
            <a:srgbClr val="D9D9D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US" sz="1800">
                <a:latin typeface="Helvetica Neue"/>
                <a:ea typeface="Helvetica Neue"/>
                <a:cs typeface="Helvetica Neue"/>
                <a:sym typeface="Helvetica Neue"/>
              </a:rPr>
              <a:t>Apoyos Integrales para las Familias</a:t>
            </a:r>
            <a:endParaRPr b="1" sz="1800">
              <a:latin typeface="Helvetica Neue"/>
              <a:ea typeface="Helvetica Neue"/>
              <a:cs typeface="Helvetica Neue"/>
              <a:sym typeface="Helvetica Neue"/>
            </a:endParaRPr>
          </a:p>
          <a:p>
            <a:pPr indent="0" lvl="0" marL="0" marR="0" rtl="0" algn="ctr">
              <a:lnSpc>
                <a:spcPct val="100000"/>
              </a:lnSpc>
              <a:spcBef>
                <a:spcPts val="0"/>
              </a:spcBef>
              <a:spcAft>
                <a:spcPts val="0"/>
              </a:spcAft>
              <a:buClr>
                <a:srgbClr val="000000"/>
              </a:buClr>
              <a:buSzPts val="1800"/>
              <a:buFont typeface="Arial"/>
              <a:buNone/>
            </a:pPr>
            <a:r>
              <a:rPr lang="en-US" sz="1800">
                <a:latin typeface="Helvetica Neue"/>
                <a:ea typeface="Helvetica Neue"/>
                <a:cs typeface="Helvetica Neue"/>
                <a:sym typeface="Helvetica Neue"/>
              </a:rPr>
              <a:t>Talleres de Educación para Padres, Estipendios para Familias</a:t>
            </a:r>
            <a:endParaRPr sz="1800">
              <a:latin typeface="Helvetica Neue"/>
              <a:ea typeface="Helvetica Neue"/>
              <a:cs typeface="Helvetica Neue"/>
              <a:sym typeface="Helvetica Neue"/>
            </a:endParaRPr>
          </a:p>
        </p:txBody>
      </p:sp>
      <p:pic>
        <p:nvPicPr>
          <p:cNvPr id="892" name="Google Shape;892;g36ae9f6f816_0_1134"/>
          <p:cNvPicPr preferRelativeResize="0"/>
          <p:nvPr/>
        </p:nvPicPr>
        <p:blipFill rotWithShape="1">
          <a:blip r:embed="rId3">
            <a:alphaModFix/>
          </a:blip>
          <a:srcRect b="0" l="0" r="0" t="0"/>
          <a:stretch/>
        </p:blipFill>
        <p:spPr>
          <a:xfrm>
            <a:off x="7353025" y="4025254"/>
            <a:ext cx="2054974" cy="7980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6" name="Shape 896"/>
        <p:cNvGrpSpPr/>
        <p:nvPr/>
      </p:nvGrpSpPr>
      <p:grpSpPr>
        <a:xfrm>
          <a:off x="0" y="0"/>
          <a:ext cx="0" cy="0"/>
          <a:chOff x="0" y="0"/>
          <a:chExt cx="0" cy="0"/>
        </a:xfrm>
      </p:grpSpPr>
      <p:pic>
        <p:nvPicPr>
          <p:cNvPr id="897" name="Google Shape;897;g33d48829a38_1_0"/>
          <p:cNvPicPr preferRelativeResize="0"/>
          <p:nvPr/>
        </p:nvPicPr>
        <p:blipFill rotWithShape="1">
          <a:blip r:embed="rId3">
            <a:alphaModFix/>
          </a:blip>
          <a:srcRect b="0" l="0" r="0" t="0"/>
          <a:stretch/>
        </p:blipFill>
        <p:spPr>
          <a:xfrm>
            <a:off x="183325" y="4572001"/>
            <a:ext cx="1389725" cy="539675"/>
          </a:xfrm>
          <a:prstGeom prst="rect">
            <a:avLst/>
          </a:prstGeom>
          <a:noFill/>
          <a:ln>
            <a:noFill/>
          </a:ln>
        </p:spPr>
      </p:pic>
      <p:pic>
        <p:nvPicPr>
          <p:cNvPr id="898" name="Google Shape;898;g33d48829a38_1_0"/>
          <p:cNvPicPr preferRelativeResize="0"/>
          <p:nvPr/>
        </p:nvPicPr>
        <p:blipFill>
          <a:blip r:embed="rId4">
            <a:alphaModFix/>
          </a:blip>
          <a:stretch>
            <a:fillRect/>
          </a:stretch>
        </p:blipFill>
        <p:spPr>
          <a:xfrm>
            <a:off x="82675" y="1596775"/>
            <a:ext cx="4044900" cy="2951100"/>
          </a:xfrm>
          <a:prstGeom prst="rect">
            <a:avLst/>
          </a:prstGeom>
          <a:noFill/>
          <a:ln>
            <a:noFill/>
          </a:ln>
        </p:spPr>
      </p:pic>
      <p:pic>
        <p:nvPicPr>
          <p:cNvPr id="899" name="Google Shape;899;g33d48829a38_1_0"/>
          <p:cNvPicPr preferRelativeResize="0"/>
          <p:nvPr/>
        </p:nvPicPr>
        <p:blipFill>
          <a:blip r:embed="rId5">
            <a:alphaModFix/>
          </a:blip>
          <a:stretch>
            <a:fillRect/>
          </a:stretch>
        </p:blipFill>
        <p:spPr>
          <a:xfrm>
            <a:off x="4224574" y="1596786"/>
            <a:ext cx="2255700" cy="1694400"/>
          </a:xfrm>
          <a:prstGeom prst="rect">
            <a:avLst/>
          </a:prstGeom>
          <a:noFill/>
          <a:ln>
            <a:noFill/>
          </a:ln>
        </p:spPr>
      </p:pic>
      <p:pic>
        <p:nvPicPr>
          <p:cNvPr id="900" name="Google Shape;900;g33d48829a38_1_0"/>
          <p:cNvPicPr preferRelativeResize="0"/>
          <p:nvPr/>
        </p:nvPicPr>
        <p:blipFill>
          <a:blip r:embed="rId6">
            <a:alphaModFix/>
          </a:blip>
          <a:stretch>
            <a:fillRect/>
          </a:stretch>
        </p:blipFill>
        <p:spPr>
          <a:xfrm>
            <a:off x="6748725" y="1596778"/>
            <a:ext cx="2221929" cy="1636100"/>
          </a:xfrm>
          <a:prstGeom prst="rect">
            <a:avLst/>
          </a:prstGeom>
          <a:noFill/>
          <a:ln>
            <a:noFill/>
          </a:ln>
        </p:spPr>
      </p:pic>
      <p:pic>
        <p:nvPicPr>
          <p:cNvPr id="901" name="Google Shape;901;g33d48829a38_1_0"/>
          <p:cNvPicPr preferRelativeResize="0"/>
          <p:nvPr/>
        </p:nvPicPr>
        <p:blipFill>
          <a:blip r:embed="rId7">
            <a:alphaModFix/>
          </a:blip>
          <a:stretch>
            <a:fillRect/>
          </a:stretch>
        </p:blipFill>
        <p:spPr>
          <a:xfrm>
            <a:off x="4261200" y="3419300"/>
            <a:ext cx="2132576" cy="1590350"/>
          </a:xfrm>
          <a:prstGeom prst="rect">
            <a:avLst/>
          </a:prstGeom>
          <a:noFill/>
          <a:ln>
            <a:noFill/>
          </a:ln>
        </p:spPr>
      </p:pic>
      <p:pic>
        <p:nvPicPr>
          <p:cNvPr id="902" name="Google Shape;902;g33d48829a38_1_0"/>
          <p:cNvPicPr preferRelativeResize="0"/>
          <p:nvPr/>
        </p:nvPicPr>
        <p:blipFill>
          <a:blip r:embed="rId8">
            <a:alphaModFix/>
          </a:blip>
          <a:stretch>
            <a:fillRect/>
          </a:stretch>
        </p:blipFill>
        <p:spPr>
          <a:xfrm>
            <a:off x="6527401" y="3361011"/>
            <a:ext cx="3055025" cy="1744218"/>
          </a:xfrm>
          <a:prstGeom prst="rect">
            <a:avLst/>
          </a:prstGeom>
          <a:noFill/>
          <a:ln>
            <a:noFill/>
          </a:ln>
        </p:spPr>
      </p:pic>
      <p:sp>
        <p:nvSpPr>
          <p:cNvPr id="903" name="Google Shape;903;g33d48829a38_1_0"/>
          <p:cNvSpPr txBox="1"/>
          <p:nvPr/>
        </p:nvSpPr>
        <p:spPr>
          <a:xfrm>
            <a:off x="295425" y="137150"/>
            <a:ext cx="74415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3000">
                <a:solidFill>
                  <a:schemeClr val="dk2"/>
                </a:solidFill>
                <a:latin typeface="Helvetica Neue"/>
                <a:ea typeface="Helvetica Neue"/>
                <a:cs typeface="Helvetica Neue"/>
                <a:sym typeface="Helvetica Neue"/>
              </a:rPr>
              <a:t>Hallazgos de la participación comunitaria:</a:t>
            </a:r>
            <a:endParaRPr sz="3000">
              <a:solidFill>
                <a:schemeClr val="dk2"/>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sz="3000">
                <a:solidFill>
                  <a:schemeClr val="dk2"/>
                </a:solidFill>
                <a:latin typeface="Helvetica Neue"/>
                <a:ea typeface="Helvetica Neue"/>
                <a:cs typeface="Helvetica Neue"/>
                <a:sym typeface="Helvetica Neue"/>
              </a:rPr>
              <a:t>Sesión de Escucha sobre Educación y Cuidado Temprano </a:t>
            </a:r>
            <a:endParaRPr sz="3300">
              <a:solidFill>
                <a:schemeClr val="dk2"/>
              </a:solidFill>
              <a:latin typeface="Helvetica Neue"/>
              <a:ea typeface="Helvetica Neue"/>
              <a:cs typeface="Helvetica Neue"/>
              <a:sym typeface="Helvetica Neue"/>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7" name="Shape 907"/>
        <p:cNvGrpSpPr/>
        <p:nvPr/>
      </p:nvGrpSpPr>
      <p:grpSpPr>
        <a:xfrm>
          <a:off x="0" y="0"/>
          <a:ext cx="0" cy="0"/>
          <a:chOff x="0" y="0"/>
          <a:chExt cx="0" cy="0"/>
        </a:xfrm>
      </p:grpSpPr>
      <p:sp>
        <p:nvSpPr>
          <p:cNvPr id="908" name="Google Shape;908;g36ae9f6f816_0_541"/>
          <p:cNvSpPr txBox="1"/>
          <p:nvPr>
            <p:ph type="ctrTitle"/>
          </p:nvPr>
        </p:nvSpPr>
        <p:spPr>
          <a:xfrm>
            <a:off x="332479" y="1354400"/>
            <a:ext cx="5500500" cy="2189400"/>
          </a:xfrm>
          <a:prstGeom prst="rect">
            <a:avLst/>
          </a:prstGeom>
        </p:spPr>
        <p:txBody>
          <a:bodyPr anchorCtr="0" anchor="b" bIns="97525" lIns="97525" spcFirstLastPara="1" rIns="97525" wrap="square" tIns="97525">
            <a:noAutofit/>
          </a:bodyPr>
          <a:lstStyle/>
          <a:p>
            <a:pPr indent="0" lvl="0" marL="0" rtl="0" algn="l">
              <a:spcBef>
                <a:spcPts val="0"/>
              </a:spcBef>
              <a:spcAft>
                <a:spcPts val="0"/>
              </a:spcAft>
              <a:buNone/>
            </a:pPr>
            <a:r>
              <a:rPr lang="en-US" sz="4300"/>
              <a:t>Acceso Equitativo a la Educación Infantil de Calidad</a:t>
            </a:r>
            <a:endParaRPr sz="4300"/>
          </a:p>
        </p:txBody>
      </p:sp>
      <p:sp>
        <p:nvSpPr>
          <p:cNvPr id="909" name="Google Shape;909;g36ae9f6f816_0_541"/>
          <p:cNvSpPr txBox="1"/>
          <p:nvPr>
            <p:ph idx="1" type="subTitle"/>
          </p:nvPr>
        </p:nvSpPr>
        <p:spPr>
          <a:xfrm>
            <a:off x="332480" y="3583253"/>
            <a:ext cx="4684500" cy="1206300"/>
          </a:xfrm>
          <a:prstGeom prst="rect">
            <a:avLst/>
          </a:prstGeom>
        </p:spPr>
        <p:txBody>
          <a:bodyPr anchorCtr="0" anchor="t" bIns="97525" lIns="97525" spcFirstLastPara="1" rIns="97525" wrap="square" tIns="97525">
            <a:noAutofit/>
          </a:bodyPr>
          <a:lstStyle/>
          <a:p>
            <a:pPr indent="0" lvl="0" marL="0" rtl="0" algn="l">
              <a:spcBef>
                <a:spcPts val="0"/>
              </a:spcBef>
              <a:spcAft>
                <a:spcPts val="0"/>
              </a:spcAft>
              <a:buNone/>
            </a:pPr>
            <a:r>
              <a:rPr lang="en-US" sz="2600"/>
              <a:t>Medida I CAC </a:t>
            </a:r>
            <a:endParaRPr sz="2600"/>
          </a:p>
          <a:p>
            <a:pPr indent="0" lvl="0" marL="0" rtl="0" algn="l">
              <a:spcBef>
                <a:spcPts val="0"/>
              </a:spcBef>
              <a:spcAft>
                <a:spcPts val="0"/>
              </a:spcAft>
              <a:buNone/>
            </a:pPr>
            <a:r>
              <a:rPr lang="en-US" sz="2600"/>
              <a:t>26 de Junio de 2025 </a:t>
            </a:r>
            <a:endParaRPr sz="2600"/>
          </a:p>
        </p:txBody>
      </p:sp>
      <p:sp>
        <p:nvSpPr>
          <p:cNvPr id="910" name="Google Shape;910;g36ae9f6f816_0_541"/>
          <p:cNvSpPr txBox="1"/>
          <p:nvPr>
            <p:ph idx="12" type="sldNum"/>
          </p:nvPr>
        </p:nvSpPr>
        <p:spPr>
          <a:xfrm>
            <a:off x="9127236" y="5066508"/>
            <a:ext cx="585300" cy="419700"/>
          </a:xfrm>
          <a:prstGeom prst="rect">
            <a:avLst/>
          </a:prstGeom>
        </p:spPr>
        <p:txBody>
          <a:bodyPr anchorCtr="0" anchor="t" bIns="97525" lIns="97525" spcFirstLastPara="1" rIns="97525" wrap="square" tIns="97525">
            <a:noAutofit/>
          </a:bodyPr>
          <a:lstStyle/>
          <a:p>
            <a:pPr indent="0" lvl="0" marL="0" rtl="0" algn="r">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4" name="Shape 914"/>
        <p:cNvGrpSpPr/>
        <p:nvPr/>
      </p:nvGrpSpPr>
      <p:grpSpPr>
        <a:xfrm>
          <a:off x="0" y="0"/>
          <a:ext cx="0" cy="0"/>
          <a:chOff x="0" y="0"/>
          <a:chExt cx="0" cy="0"/>
        </a:xfrm>
      </p:grpSpPr>
      <p:sp>
        <p:nvSpPr>
          <p:cNvPr id="915" name="Google Shape;915;g36ae9f6f816_0_547"/>
          <p:cNvSpPr txBox="1"/>
          <p:nvPr>
            <p:ph type="title"/>
          </p:nvPr>
        </p:nvSpPr>
        <p:spPr>
          <a:xfrm>
            <a:off x="1092747" y="1214827"/>
            <a:ext cx="8328300" cy="2298300"/>
          </a:xfrm>
          <a:prstGeom prst="rect">
            <a:avLst/>
          </a:prstGeom>
        </p:spPr>
        <p:txBody>
          <a:bodyPr anchorCtr="0" anchor="b" bIns="97525" lIns="97525" spcFirstLastPara="1" rIns="97525" wrap="square" tIns="97525">
            <a:noAutofit/>
          </a:bodyPr>
          <a:lstStyle/>
          <a:p>
            <a:pPr indent="0" lvl="0" marL="0" rtl="0" algn="l">
              <a:spcBef>
                <a:spcPts val="0"/>
              </a:spcBef>
              <a:spcAft>
                <a:spcPts val="0"/>
              </a:spcAft>
              <a:buNone/>
            </a:pPr>
            <a:r>
              <a:rPr lang="en-US" sz="2500"/>
              <a:t>"Trabajo en el campo [y] entramos muy temprano, pero el lugar donde dejo a mis hijos para el cuidado de niños está abierto de 7:00 am a 5:00 pm y esto es muy difícil para mí porque tengo que pedir [a] llegar una hora tarde al trabajo para poder dejarlos."</a:t>
            </a:r>
            <a:endParaRPr sz="2500"/>
          </a:p>
        </p:txBody>
      </p:sp>
      <p:sp>
        <p:nvSpPr>
          <p:cNvPr id="916" name="Google Shape;916;g36ae9f6f816_0_547"/>
          <p:cNvSpPr txBox="1"/>
          <p:nvPr>
            <p:ph idx="1" type="subTitle"/>
          </p:nvPr>
        </p:nvSpPr>
        <p:spPr>
          <a:xfrm>
            <a:off x="1127147" y="3727040"/>
            <a:ext cx="8328300" cy="576600"/>
          </a:xfrm>
          <a:prstGeom prst="rect">
            <a:avLst/>
          </a:prstGeom>
        </p:spPr>
        <p:txBody>
          <a:bodyPr anchorCtr="0" anchor="t" bIns="97525" lIns="97525" spcFirstLastPara="1" rIns="97525" wrap="square" tIns="97525">
            <a:noAutofit/>
          </a:bodyPr>
          <a:lstStyle/>
          <a:p>
            <a:pPr indent="0" lvl="0" marL="482600" rtl="0" algn="r">
              <a:spcBef>
                <a:spcPts val="0"/>
              </a:spcBef>
              <a:spcAft>
                <a:spcPts val="0"/>
              </a:spcAft>
              <a:buNone/>
            </a:pPr>
            <a:r>
              <a:rPr lang="en-US" sz="2100"/>
              <a:t>Participante del Grupo de Enfoque de Padres</a:t>
            </a:r>
            <a:endParaRPr sz="2100"/>
          </a:p>
          <a:p>
            <a:pPr indent="0" lvl="0" marL="482600" rtl="0" algn="r">
              <a:spcBef>
                <a:spcPts val="1300"/>
              </a:spcBef>
              <a:spcAft>
                <a:spcPts val="1300"/>
              </a:spcAft>
              <a:buNone/>
            </a:pPr>
            <a:r>
              <a:rPr lang="en-US" sz="2100"/>
              <a:t>(Evaluación de Necesidades 2024-2025 del CCPC del Condado de Sonoma)</a:t>
            </a:r>
            <a:endParaRPr sz="2100"/>
          </a:p>
        </p:txBody>
      </p:sp>
      <p:sp>
        <p:nvSpPr>
          <p:cNvPr id="917" name="Google Shape;917;g36ae9f6f816_0_547"/>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2</a:t>
            </a:r>
            <a:endParaRPr sz="1100">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1" name="Shape 921"/>
        <p:cNvGrpSpPr/>
        <p:nvPr/>
      </p:nvGrpSpPr>
      <p:grpSpPr>
        <a:xfrm>
          <a:off x="0" y="0"/>
          <a:ext cx="0" cy="0"/>
          <a:chOff x="0" y="0"/>
          <a:chExt cx="0" cy="0"/>
        </a:xfrm>
      </p:grpSpPr>
      <p:sp>
        <p:nvSpPr>
          <p:cNvPr id="922" name="Google Shape;922;g36ae9f6f816_0_553"/>
          <p:cNvSpPr txBox="1"/>
          <p:nvPr>
            <p:ph type="title"/>
          </p:nvPr>
        </p:nvSpPr>
        <p:spPr>
          <a:xfrm>
            <a:off x="522933" y="480160"/>
            <a:ext cx="8573100" cy="43635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solidFill>
                  <a:schemeClr val="lt1"/>
                </a:solidFill>
              </a:rPr>
              <a:t>Marco para el Acceso Equitativo</a:t>
            </a:r>
            <a:endParaRPr>
              <a:solidFill>
                <a:schemeClr val="lt1"/>
              </a:solidFill>
            </a:endParaRPr>
          </a:p>
        </p:txBody>
      </p:sp>
      <p:sp>
        <p:nvSpPr>
          <p:cNvPr id="923" name="Google Shape;923;g36ae9f6f816_0_553"/>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3</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7" name="Shape 927"/>
        <p:cNvGrpSpPr/>
        <p:nvPr/>
      </p:nvGrpSpPr>
      <p:grpSpPr>
        <a:xfrm>
          <a:off x="0" y="0"/>
          <a:ext cx="0" cy="0"/>
          <a:chOff x="0" y="0"/>
          <a:chExt cx="0" cy="0"/>
        </a:xfrm>
      </p:grpSpPr>
      <p:sp>
        <p:nvSpPr>
          <p:cNvPr id="928" name="Google Shape;928;g36ae9f6f816_0_558"/>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4</a:t>
            </a:r>
            <a:endParaRPr/>
          </a:p>
        </p:txBody>
      </p:sp>
      <p:sp>
        <p:nvSpPr>
          <p:cNvPr id="929" name="Google Shape;929;g36ae9f6f816_0_558"/>
          <p:cNvSpPr txBox="1"/>
          <p:nvPr>
            <p:ph idx="4294967295" type="title"/>
          </p:nvPr>
        </p:nvSpPr>
        <p:spPr>
          <a:xfrm>
            <a:off x="279440" y="242000"/>
            <a:ext cx="2265000" cy="610800"/>
          </a:xfrm>
          <a:prstGeom prst="rect">
            <a:avLst/>
          </a:prstGeom>
        </p:spPr>
        <p:txBody>
          <a:bodyPr anchorCtr="0" anchor="t" bIns="97525" lIns="97525" spcFirstLastPara="1" rIns="97525" wrap="square" tIns="97525">
            <a:noAutofit/>
          </a:bodyPr>
          <a:lstStyle/>
          <a:p>
            <a:pPr indent="0" lvl="0" marL="0" rtl="0" algn="l">
              <a:spcBef>
                <a:spcPts val="0"/>
              </a:spcBef>
              <a:spcAft>
                <a:spcPts val="0"/>
              </a:spcAft>
              <a:buSzPts val="1100"/>
              <a:buNone/>
            </a:pPr>
            <a:r>
              <a:rPr b="1" lang="en-US" sz="2700">
                <a:solidFill>
                  <a:srgbClr val="D0724A"/>
                </a:solidFill>
              </a:rPr>
              <a:t>Marco para el acceso equitativo</a:t>
            </a:r>
            <a:endParaRPr b="1" sz="2700">
              <a:solidFill>
                <a:srgbClr val="D0724A"/>
              </a:solidFill>
            </a:endParaRPr>
          </a:p>
        </p:txBody>
      </p:sp>
      <p:sp>
        <p:nvSpPr>
          <p:cNvPr id="930" name="Google Shape;930;g36ae9f6f816_0_558"/>
          <p:cNvSpPr txBox="1"/>
          <p:nvPr/>
        </p:nvSpPr>
        <p:spPr>
          <a:xfrm>
            <a:off x="251760" y="1818000"/>
            <a:ext cx="2320200" cy="2666700"/>
          </a:xfrm>
          <a:prstGeom prst="rect">
            <a:avLst/>
          </a:prstGeom>
          <a:noFill/>
          <a:ln>
            <a:noFill/>
          </a:ln>
        </p:spPr>
        <p:txBody>
          <a:bodyPr anchorCtr="0" anchor="t" bIns="97525" lIns="97525" spcFirstLastPara="1" rIns="97525" wrap="square" tIns="97525">
            <a:noAutofit/>
          </a:bodyPr>
          <a:lstStyle/>
          <a:p>
            <a:pPr indent="0" lvl="0" marL="0" rtl="0" algn="l">
              <a:lnSpc>
                <a:spcPct val="100000"/>
              </a:lnSpc>
              <a:spcBef>
                <a:spcPts val="0"/>
              </a:spcBef>
              <a:spcAft>
                <a:spcPts val="0"/>
              </a:spcAft>
              <a:buNone/>
            </a:pPr>
            <a:r>
              <a:rPr lang="en-US" sz="1600">
                <a:solidFill>
                  <a:srgbClr val="1F1F1F"/>
                </a:solidFill>
                <a:latin typeface="Solway"/>
                <a:ea typeface="Solway"/>
                <a:cs typeface="Solway"/>
                <a:sym typeface="Solway"/>
              </a:rPr>
              <a:t>“El acceso significa que los padres, con un esfuerzo razonable y capacidad económica, pueden inscribir a sus hijos en un programa que apoye su desarrollo y satisfaga sus necesidades.”</a:t>
            </a:r>
            <a:endParaRPr sz="1600">
              <a:solidFill>
                <a:srgbClr val="1F1F1F"/>
              </a:solidFill>
              <a:latin typeface="Solway"/>
              <a:ea typeface="Solway"/>
              <a:cs typeface="Solway"/>
              <a:sym typeface="Solway"/>
            </a:endParaRPr>
          </a:p>
          <a:p>
            <a:pPr indent="0" lvl="0" marL="0" rtl="0" algn="l">
              <a:lnSpc>
                <a:spcPct val="100000"/>
              </a:lnSpc>
              <a:spcBef>
                <a:spcPts val="0"/>
              </a:spcBef>
              <a:spcAft>
                <a:spcPts val="0"/>
              </a:spcAft>
              <a:buNone/>
            </a:pPr>
            <a:r>
              <a:t/>
            </a:r>
            <a:endParaRPr sz="1600">
              <a:solidFill>
                <a:srgbClr val="1F1F1F"/>
              </a:solidFill>
              <a:highlight>
                <a:srgbClr val="F8F9FA"/>
              </a:highlight>
              <a:latin typeface="Solway"/>
              <a:ea typeface="Solway"/>
              <a:cs typeface="Solway"/>
              <a:sym typeface="Solway"/>
            </a:endParaRPr>
          </a:p>
        </p:txBody>
      </p:sp>
      <p:sp>
        <p:nvSpPr>
          <p:cNvPr id="931" name="Google Shape;931;g36ae9f6f816_0_558"/>
          <p:cNvSpPr txBox="1"/>
          <p:nvPr/>
        </p:nvSpPr>
        <p:spPr>
          <a:xfrm>
            <a:off x="279440" y="5059520"/>
            <a:ext cx="8312700" cy="312000"/>
          </a:xfrm>
          <a:prstGeom prst="rect">
            <a:avLst/>
          </a:prstGeom>
          <a:noFill/>
          <a:ln>
            <a:noFill/>
          </a:ln>
        </p:spPr>
        <p:txBody>
          <a:bodyPr anchorCtr="0" anchor="t" bIns="97525" lIns="97525" spcFirstLastPara="1" rIns="97525" wrap="square" tIns="97525">
            <a:noAutofit/>
          </a:bodyPr>
          <a:lstStyle/>
          <a:p>
            <a:pPr indent="0" lvl="0" marL="0" rtl="0" algn="r">
              <a:spcBef>
                <a:spcPts val="0"/>
              </a:spcBef>
              <a:spcAft>
                <a:spcPts val="0"/>
              </a:spcAft>
              <a:buClr>
                <a:schemeClr val="dk1"/>
              </a:buClr>
              <a:buSzPts val="1200"/>
              <a:buFont typeface="Arial"/>
              <a:buNone/>
            </a:pPr>
            <a:r>
              <a:rPr lang="en-US" sz="700">
                <a:solidFill>
                  <a:schemeClr val="dk1"/>
                </a:solidFill>
                <a:latin typeface="Solway"/>
                <a:ea typeface="Solway"/>
                <a:cs typeface="Solway"/>
                <a:sym typeface="Solway"/>
              </a:rPr>
              <a:t>Pascall, K. y Maxwell, K. (2022) Definición y medición del acceso al cuidado infantil y la educación temprana, considerando a las familias. Informe. Administración para Niños y Familias.</a:t>
            </a:r>
            <a:endParaRPr sz="1600">
              <a:solidFill>
                <a:schemeClr val="dk1"/>
              </a:solidFill>
              <a:latin typeface="Solway"/>
              <a:ea typeface="Solway"/>
              <a:cs typeface="Solway"/>
              <a:sym typeface="Solway"/>
            </a:endParaRPr>
          </a:p>
        </p:txBody>
      </p:sp>
      <p:pic>
        <p:nvPicPr>
          <p:cNvPr id="932" name="Google Shape;932;g36ae9f6f816_0_558"/>
          <p:cNvPicPr preferRelativeResize="0"/>
          <p:nvPr/>
        </p:nvPicPr>
        <p:blipFill>
          <a:blip r:embed="rId3">
            <a:alphaModFix/>
          </a:blip>
          <a:stretch>
            <a:fillRect/>
          </a:stretch>
        </p:blipFill>
        <p:spPr>
          <a:xfrm>
            <a:off x="2572071" y="156586"/>
            <a:ext cx="6580436" cy="48175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65" name="Shape 765"/>
        <p:cNvGrpSpPr/>
        <p:nvPr/>
      </p:nvGrpSpPr>
      <p:grpSpPr>
        <a:xfrm>
          <a:off x="0" y="0"/>
          <a:ext cx="0" cy="0"/>
          <a:chOff x="0" y="0"/>
          <a:chExt cx="0" cy="0"/>
        </a:xfrm>
      </p:grpSpPr>
      <p:pic>
        <p:nvPicPr>
          <p:cNvPr id="766" name="Google Shape;766;g36ad3875b7e_0_6"/>
          <p:cNvPicPr preferRelativeResize="0"/>
          <p:nvPr/>
        </p:nvPicPr>
        <p:blipFill rotWithShape="1">
          <a:blip r:embed="rId3">
            <a:alphaModFix amt="49000"/>
          </a:blip>
          <a:srcRect b="0" l="0" r="0" t="0"/>
          <a:stretch/>
        </p:blipFill>
        <p:spPr>
          <a:xfrm>
            <a:off x="0" y="0"/>
            <a:ext cx="9753600" cy="5486400"/>
          </a:xfrm>
          <a:prstGeom prst="rect">
            <a:avLst/>
          </a:prstGeom>
          <a:noFill/>
          <a:ln>
            <a:noFill/>
          </a:ln>
        </p:spPr>
      </p:pic>
      <p:sp>
        <p:nvSpPr>
          <p:cNvPr id="767" name="Google Shape;767;g36ad3875b7e_0_6"/>
          <p:cNvSpPr txBox="1"/>
          <p:nvPr>
            <p:ph type="title"/>
          </p:nvPr>
        </p:nvSpPr>
        <p:spPr>
          <a:xfrm>
            <a:off x="812322" y="1742685"/>
            <a:ext cx="8430000" cy="2833500"/>
          </a:xfrm>
          <a:prstGeom prst="rect">
            <a:avLst/>
          </a:prstGeom>
          <a:noFill/>
          <a:ln>
            <a:noFill/>
          </a:ln>
        </p:spPr>
        <p:txBody>
          <a:bodyPr anchorCtr="0" anchor="t" bIns="0" lIns="0" spcFirstLastPara="1" rIns="0" wrap="square" tIns="62225">
            <a:spAutoFit/>
          </a:bodyPr>
          <a:lstStyle/>
          <a:p>
            <a:pPr indent="0" lvl="0" marL="0" rtl="0" algn="ctr">
              <a:spcBef>
                <a:spcPts val="0"/>
              </a:spcBef>
              <a:spcAft>
                <a:spcPts val="0"/>
              </a:spcAft>
              <a:buSzPts val="1400"/>
              <a:buNone/>
            </a:pPr>
            <a:r>
              <a:rPr lang="en-US" sz="1800">
                <a:solidFill>
                  <a:schemeClr val="dk1"/>
                </a:solidFill>
                <a:latin typeface="Arial"/>
                <a:ea typeface="Arial"/>
                <a:cs typeface="Arial"/>
                <a:sym typeface="Arial"/>
              </a:rPr>
              <a:t>Hoy, la Comisión de First 5 del Condado de Sonoma y el Consejo Asesor de la Medida I se complacen en reunirse en las tierras ancestrales del Pueblo Pomo del Sur. Celebramos la labor activa de sus descendientes para preservar y fomentar su cultura e identidad indígenas.</a:t>
            </a:r>
            <a:endParaRPr sz="1800">
              <a:solidFill>
                <a:schemeClr val="dk1"/>
              </a:solidFill>
              <a:highlight>
                <a:srgbClr val="F8F9FA"/>
              </a:highlight>
              <a:latin typeface="Arial"/>
              <a:ea typeface="Arial"/>
              <a:cs typeface="Arial"/>
              <a:sym typeface="Arial"/>
            </a:endParaRPr>
          </a:p>
          <a:p>
            <a:pPr indent="0" lvl="0" marL="0" marR="0" rtl="0" algn="ctr">
              <a:lnSpc>
                <a:spcPct val="100000"/>
              </a:lnSpc>
              <a:spcBef>
                <a:spcPts val="0"/>
              </a:spcBef>
              <a:spcAft>
                <a:spcPts val="0"/>
              </a:spcAft>
              <a:buSzPts val="1400"/>
              <a:buNone/>
            </a:pPr>
            <a:r>
              <a:t/>
            </a:r>
            <a:endParaRPr sz="1800">
              <a:solidFill>
                <a:srgbClr val="000000"/>
              </a:solidFill>
              <a:latin typeface="Arial"/>
              <a:ea typeface="Arial"/>
              <a:cs typeface="Arial"/>
              <a:sym typeface="Arial"/>
            </a:endParaRPr>
          </a:p>
          <a:p>
            <a:pPr indent="0" lvl="0" marL="0" marR="0" rtl="0" algn="ctr">
              <a:lnSpc>
                <a:spcPct val="100000"/>
              </a:lnSpc>
              <a:spcBef>
                <a:spcPts val="0"/>
              </a:spcBef>
              <a:spcAft>
                <a:spcPts val="0"/>
              </a:spcAft>
              <a:buSzPts val="1400"/>
              <a:buNone/>
            </a:pPr>
            <a:br>
              <a:rPr lang="en-US" sz="1800">
                <a:solidFill>
                  <a:srgbClr val="000000"/>
                </a:solidFill>
                <a:latin typeface="Arial"/>
                <a:ea typeface="Arial"/>
                <a:cs typeface="Arial"/>
                <a:sym typeface="Arial"/>
              </a:rPr>
            </a:br>
            <a:r>
              <a:rPr lang="en-US" sz="1800">
                <a:solidFill>
                  <a:schemeClr val="dk1"/>
                </a:solidFill>
                <a:latin typeface="Arial"/>
                <a:ea typeface="Arial"/>
                <a:cs typeface="Arial"/>
                <a:sym typeface="Arial"/>
              </a:rPr>
              <a:t>Reconocemos al Pueblo Pomo del Sur como los administradores y custodios tradicionales de esta área y honramos con gratitud la tierra misma, a todos sus antepasados: pasados, presentes y futuros.</a:t>
            </a:r>
            <a:endParaRPr sz="1800">
              <a:solidFill>
                <a:schemeClr val="dk1"/>
              </a:solidFill>
              <a:highlight>
                <a:srgbClr val="F8F9FA"/>
              </a:highlight>
              <a:latin typeface="Arial"/>
              <a:ea typeface="Arial"/>
              <a:cs typeface="Arial"/>
              <a:sym typeface="Arial"/>
            </a:endParaRPr>
          </a:p>
          <a:p>
            <a:pPr indent="0" lvl="0" marL="0" marR="0" rtl="0" algn="ctr">
              <a:lnSpc>
                <a:spcPct val="100000"/>
              </a:lnSpc>
              <a:spcBef>
                <a:spcPts val="0"/>
              </a:spcBef>
              <a:spcAft>
                <a:spcPts val="0"/>
              </a:spcAft>
              <a:buSzPts val="1400"/>
              <a:buNone/>
            </a:pPr>
            <a:r>
              <a:t/>
            </a:r>
            <a:endParaRPr sz="1800">
              <a:solidFill>
                <a:srgbClr val="000000"/>
              </a:solidFill>
              <a:latin typeface="Arial"/>
              <a:ea typeface="Arial"/>
              <a:cs typeface="Arial"/>
              <a:sym typeface="Arial"/>
            </a:endParaRPr>
          </a:p>
        </p:txBody>
      </p:sp>
      <p:sp>
        <p:nvSpPr>
          <p:cNvPr id="768" name="Google Shape;768;g36ad3875b7e_0_6"/>
          <p:cNvSpPr txBox="1"/>
          <p:nvPr/>
        </p:nvSpPr>
        <p:spPr>
          <a:xfrm>
            <a:off x="1026774" y="430300"/>
            <a:ext cx="8001000" cy="622200"/>
          </a:xfrm>
          <a:prstGeom prst="rect">
            <a:avLst/>
          </a:prstGeom>
          <a:noFill/>
          <a:ln>
            <a:noFill/>
          </a:ln>
        </p:spPr>
        <p:txBody>
          <a:bodyPr anchorCtr="0" anchor="t" bIns="0" lIns="0" spcFirstLastPara="1" rIns="0" wrap="square" tIns="67300">
            <a:spAutoFit/>
          </a:bodyPr>
          <a:lstStyle/>
          <a:p>
            <a:pPr indent="0" lvl="0" marL="12700" marR="0" rtl="0" algn="l">
              <a:lnSpc>
                <a:spcPct val="108125"/>
              </a:lnSpc>
              <a:spcBef>
                <a:spcPts val="600"/>
              </a:spcBef>
              <a:spcAft>
                <a:spcPts val="0"/>
              </a:spcAft>
              <a:buClr>
                <a:schemeClr val="dk1"/>
              </a:buClr>
              <a:buSzPts val="1500"/>
              <a:buFont typeface="Arial"/>
              <a:buNone/>
            </a:pPr>
            <a:r>
              <a:rPr lang="en-US" sz="3600">
                <a:solidFill>
                  <a:srgbClr val="002060"/>
                </a:solidFill>
                <a:latin typeface="Helvetica Neue"/>
                <a:ea typeface="Helvetica Neue"/>
                <a:cs typeface="Helvetica Neue"/>
                <a:sym typeface="Helvetica Neue"/>
              </a:rPr>
              <a:t>Reconocimiento de tierras ancestrales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6" name="Shape 936"/>
        <p:cNvGrpSpPr/>
        <p:nvPr/>
      </p:nvGrpSpPr>
      <p:grpSpPr>
        <a:xfrm>
          <a:off x="0" y="0"/>
          <a:ext cx="0" cy="0"/>
          <a:chOff x="0" y="0"/>
          <a:chExt cx="0" cy="0"/>
        </a:xfrm>
      </p:grpSpPr>
      <p:sp>
        <p:nvSpPr>
          <p:cNvPr id="937" name="Google Shape;937;g36ae9f6f816_0_566"/>
          <p:cNvSpPr txBox="1"/>
          <p:nvPr>
            <p:ph type="title"/>
          </p:nvPr>
        </p:nvSpPr>
        <p:spPr>
          <a:xfrm>
            <a:off x="522933" y="480160"/>
            <a:ext cx="8573100" cy="43635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solidFill>
                  <a:schemeClr val="lt1"/>
                </a:solidFill>
              </a:rPr>
              <a:t>Disponibilidad de Cuidado </a:t>
            </a:r>
            <a:endParaRPr>
              <a:solidFill>
                <a:schemeClr val="lt1"/>
              </a:solidFill>
            </a:endParaRPr>
          </a:p>
          <a:p>
            <a:pPr indent="0" lvl="0" marL="0" rtl="0" algn="l">
              <a:spcBef>
                <a:spcPts val="0"/>
              </a:spcBef>
              <a:spcAft>
                <a:spcPts val="0"/>
              </a:spcAft>
              <a:buNone/>
            </a:pPr>
            <a:r>
              <a:t/>
            </a:r>
            <a:endParaRPr>
              <a:solidFill>
                <a:schemeClr val="lt1"/>
              </a:solidFill>
            </a:endParaRPr>
          </a:p>
        </p:txBody>
      </p:sp>
      <p:sp>
        <p:nvSpPr>
          <p:cNvPr id="938" name="Google Shape;938;g36ae9f6f816_0_566"/>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5</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pic>
        <p:nvPicPr>
          <p:cNvPr id="943" name="Google Shape;943;g36ae9f6f816_0_571"/>
          <p:cNvPicPr preferRelativeResize="0"/>
          <p:nvPr/>
        </p:nvPicPr>
        <p:blipFill rotWithShape="1">
          <a:blip r:embed="rId3">
            <a:alphaModFix/>
          </a:blip>
          <a:srcRect b="0" l="8062" r="0" t="0"/>
          <a:stretch/>
        </p:blipFill>
        <p:spPr>
          <a:xfrm>
            <a:off x="-1" y="286293"/>
            <a:ext cx="4158667" cy="1732960"/>
          </a:xfrm>
          <a:prstGeom prst="rect">
            <a:avLst/>
          </a:prstGeom>
          <a:noFill/>
          <a:ln>
            <a:noFill/>
          </a:ln>
        </p:spPr>
      </p:pic>
      <p:sp>
        <p:nvSpPr>
          <p:cNvPr id="944" name="Google Shape;944;g36ae9f6f816_0_571"/>
          <p:cNvSpPr txBox="1"/>
          <p:nvPr>
            <p:ph type="title"/>
          </p:nvPr>
        </p:nvSpPr>
        <p:spPr>
          <a:xfrm>
            <a:off x="332480" y="474693"/>
            <a:ext cx="9088500" cy="610800"/>
          </a:xfrm>
          <a:prstGeom prst="rect">
            <a:avLst/>
          </a:prstGeom>
        </p:spPr>
        <p:txBody>
          <a:bodyPr anchorCtr="0" anchor="t" bIns="97525" lIns="97525" spcFirstLastPara="1" rIns="97525" wrap="square" tIns="97525">
            <a:noAutofit/>
          </a:bodyPr>
          <a:lstStyle/>
          <a:p>
            <a:pPr indent="0" lvl="0" marL="0" rtl="0" algn="l">
              <a:spcBef>
                <a:spcPts val="0"/>
              </a:spcBef>
              <a:spcAft>
                <a:spcPts val="0"/>
              </a:spcAft>
              <a:buSzPts val="1100"/>
              <a:buNone/>
            </a:pPr>
            <a:r>
              <a:rPr b="1" lang="en-US" sz="2700">
                <a:solidFill>
                  <a:srgbClr val="D0724A"/>
                </a:solidFill>
              </a:rPr>
              <a:t>Tipos de entornos de cuidado y educación temprana</a:t>
            </a:r>
            <a:endParaRPr b="1" sz="2700">
              <a:solidFill>
                <a:srgbClr val="D0724A"/>
              </a:solidFill>
            </a:endParaRPr>
          </a:p>
        </p:txBody>
      </p:sp>
      <p:sp>
        <p:nvSpPr>
          <p:cNvPr id="945" name="Google Shape;945;g36ae9f6f816_0_571"/>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6</a:t>
            </a:r>
            <a:endParaRPr/>
          </a:p>
        </p:txBody>
      </p:sp>
      <p:pic>
        <p:nvPicPr>
          <p:cNvPr id="946" name="Google Shape;946;g36ae9f6f816_0_571"/>
          <p:cNvPicPr preferRelativeResize="0"/>
          <p:nvPr/>
        </p:nvPicPr>
        <p:blipFill>
          <a:blip r:embed="rId4">
            <a:alphaModFix/>
          </a:blip>
          <a:stretch>
            <a:fillRect/>
          </a:stretch>
        </p:blipFill>
        <p:spPr>
          <a:xfrm>
            <a:off x="470959" y="1313320"/>
            <a:ext cx="1125780" cy="997305"/>
          </a:xfrm>
          <a:prstGeom prst="rect">
            <a:avLst/>
          </a:prstGeom>
          <a:noFill/>
          <a:ln>
            <a:noFill/>
          </a:ln>
        </p:spPr>
      </p:pic>
      <p:pic>
        <p:nvPicPr>
          <p:cNvPr id="947" name="Google Shape;947;g36ae9f6f816_0_571"/>
          <p:cNvPicPr preferRelativeResize="0"/>
          <p:nvPr/>
        </p:nvPicPr>
        <p:blipFill rotWithShape="1">
          <a:blip r:embed="rId5">
            <a:alphaModFix/>
          </a:blip>
          <a:srcRect b="0" l="0" r="0" t="0"/>
          <a:stretch/>
        </p:blipFill>
        <p:spPr>
          <a:xfrm>
            <a:off x="7911975" y="1203728"/>
            <a:ext cx="1008846" cy="893715"/>
          </a:xfrm>
          <a:prstGeom prst="rect">
            <a:avLst/>
          </a:prstGeom>
          <a:noFill/>
          <a:ln>
            <a:noFill/>
          </a:ln>
        </p:spPr>
      </p:pic>
      <p:pic>
        <p:nvPicPr>
          <p:cNvPr id="948" name="Google Shape;948;g36ae9f6f816_0_571"/>
          <p:cNvPicPr preferRelativeResize="0"/>
          <p:nvPr/>
        </p:nvPicPr>
        <p:blipFill rotWithShape="1">
          <a:blip r:embed="rId6">
            <a:alphaModFix/>
          </a:blip>
          <a:srcRect b="0" l="0" r="0" t="0"/>
          <a:stretch/>
        </p:blipFill>
        <p:spPr>
          <a:xfrm>
            <a:off x="4029570" y="1323360"/>
            <a:ext cx="1008846" cy="893715"/>
          </a:xfrm>
          <a:prstGeom prst="rect">
            <a:avLst/>
          </a:prstGeom>
          <a:noFill/>
          <a:ln>
            <a:noFill/>
          </a:ln>
        </p:spPr>
      </p:pic>
      <p:pic>
        <p:nvPicPr>
          <p:cNvPr id="949" name="Google Shape;949;g36ae9f6f816_0_571"/>
          <p:cNvPicPr preferRelativeResize="0"/>
          <p:nvPr/>
        </p:nvPicPr>
        <p:blipFill>
          <a:blip r:embed="rId7">
            <a:alphaModFix/>
          </a:blip>
          <a:stretch>
            <a:fillRect/>
          </a:stretch>
        </p:blipFill>
        <p:spPr>
          <a:xfrm>
            <a:off x="2283162" y="1365115"/>
            <a:ext cx="1008846" cy="893715"/>
          </a:xfrm>
          <a:prstGeom prst="rect">
            <a:avLst/>
          </a:prstGeom>
          <a:noFill/>
          <a:ln>
            <a:noFill/>
          </a:ln>
        </p:spPr>
      </p:pic>
      <p:sp>
        <p:nvSpPr>
          <p:cNvPr id="950" name="Google Shape;950;g36ae9f6f816_0_571"/>
          <p:cNvSpPr txBox="1"/>
          <p:nvPr/>
        </p:nvSpPr>
        <p:spPr>
          <a:xfrm>
            <a:off x="194827" y="2254053"/>
            <a:ext cx="1790100" cy="389100"/>
          </a:xfrm>
          <a:prstGeom prst="rect">
            <a:avLst/>
          </a:prstGeom>
          <a:noFill/>
          <a:ln>
            <a:noFill/>
          </a:ln>
        </p:spPr>
        <p:txBody>
          <a:bodyPr anchorCtr="0" anchor="t" bIns="97525" lIns="97525" spcFirstLastPara="1" rIns="97525" wrap="square" tIns="97525">
            <a:noAutofit/>
          </a:bodyPr>
          <a:lstStyle/>
          <a:p>
            <a:pPr indent="0" lvl="0" marL="0" rtl="0" algn="ctr">
              <a:spcBef>
                <a:spcPts val="0"/>
              </a:spcBef>
              <a:spcAft>
                <a:spcPts val="0"/>
              </a:spcAft>
              <a:buNone/>
            </a:pPr>
            <a:r>
              <a:rPr b="1" lang="en-US" sz="1400">
                <a:solidFill>
                  <a:schemeClr val="dk1"/>
                </a:solidFill>
                <a:latin typeface="Solway"/>
                <a:ea typeface="Solway"/>
                <a:cs typeface="Solway"/>
                <a:sym typeface="Solway"/>
              </a:rPr>
              <a:t>Cuidado informal</a:t>
            </a:r>
            <a:endParaRPr b="1" sz="1400">
              <a:solidFill>
                <a:schemeClr val="dk1"/>
              </a:solidFill>
              <a:latin typeface="Solway"/>
              <a:ea typeface="Solway"/>
              <a:cs typeface="Solway"/>
              <a:sym typeface="Solway"/>
            </a:endParaRPr>
          </a:p>
          <a:p>
            <a:pPr indent="0" lvl="0" marL="0" rtl="0" algn="ctr">
              <a:spcBef>
                <a:spcPts val="0"/>
              </a:spcBef>
              <a:spcAft>
                <a:spcPts val="0"/>
              </a:spcAft>
              <a:buNone/>
            </a:pPr>
            <a:r>
              <a:rPr b="1" lang="en-US" sz="1400">
                <a:solidFill>
                  <a:schemeClr val="dk1"/>
                </a:solidFill>
                <a:latin typeface="Solway"/>
                <a:ea typeface="Solway"/>
                <a:cs typeface="Solway"/>
                <a:sym typeface="Solway"/>
              </a:rPr>
              <a:t>(sin licencia/exento de licencia)</a:t>
            </a:r>
            <a:endParaRPr b="1" sz="1400">
              <a:solidFill>
                <a:schemeClr val="dk1"/>
              </a:solidFill>
              <a:latin typeface="Solway"/>
              <a:ea typeface="Solway"/>
              <a:cs typeface="Solway"/>
              <a:sym typeface="Solway"/>
            </a:endParaRPr>
          </a:p>
        </p:txBody>
      </p:sp>
      <p:sp>
        <p:nvSpPr>
          <p:cNvPr id="951" name="Google Shape;951;g36ae9f6f816_0_571"/>
          <p:cNvSpPr txBox="1"/>
          <p:nvPr/>
        </p:nvSpPr>
        <p:spPr>
          <a:xfrm>
            <a:off x="1943177" y="2254057"/>
            <a:ext cx="1678200" cy="389100"/>
          </a:xfrm>
          <a:prstGeom prst="rect">
            <a:avLst/>
          </a:prstGeom>
          <a:noFill/>
          <a:ln>
            <a:noFill/>
          </a:ln>
        </p:spPr>
        <p:txBody>
          <a:bodyPr anchorCtr="0" anchor="t" bIns="97525" lIns="97525" spcFirstLastPara="1" rIns="97525" wrap="square" tIns="97525">
            <a:noAutofit/>
          </a:bodyPr>
          <a:lstStyle/>
          <a:p>
            <a:pPr indent="0" lvl="0" marL="0" rtl="0" algn="ctr">
              <a:spcBef>
                <a:spcPts val="0"/>
              </a:spcBef>
              <a:spcAft>
                <a:spcPts val="0"/>
              </a:spcAft>
              <a:buClr>
                <a:schemeClr val="dk1"/>
              </a:buClr>
              <a:buSzPts val="1200"/>
              <a:buFont typeface="Arial"/>
              <a:buNone/>
            </a:pPr>
            <a:r>
              <a:rPr b="1" lang="en-US" sz="1400">
                <a:solidFill>
                  <a:schemeClr val="dk1"/>
                </a:solidFill>
                <a:latin typeface="Solway"/>
                <a:ea typeface="Solway"/>
                <a:cs typeface="Solway"/>
                <a:sym typeface="Solway"/>
              </a:rPr>
              <a:t>Guardería infantil familiar (con licencia)</a:t>
            </a:r>
            <a:endParaRPr b="1" sz="1400">
              <a:solidFill>
                <a:schemeClr val="dk1"/>
              </a:solidFill>
              <a:latin typeface="Solway"/>
              <a:ea typeface="Solway"/>
              <a:cs typeface="Solway"/>
              <a:sym typeface="Solway"/>
            </a:endParaRPr>
          </a:p>
        </p:txBody>
      </p:sp>
      <p:sp>
        <p:nvSpPr>
          <p:cNvPr id="952" name="Google Shape;952;g36ae9f6f816_0_571"/>
          <p:cNvSpPr txBox="1"/>
          <p:nvPr/>
        </p:nvSpPr>
        <p:spPr>
          <a:xfrm>
            <a:off x="3614480" y="2254053"/>
            <a:ext cx="1839000" cy="389100"/>
          </a:xfrm>
          <a:prstGeom prst="rect">
            <a:avLst/>
          </a:prstGeom>
          <a:noFill/>
          <a:ln>
            <a:noFill/>
          </a:ln>
        </p:spPr>
        <p:txBody>
          <a:bodyPr anchorCtr="0" anchor="t" bIns="97525" lIns="97525" spcFirstLastPara="1" rIns="97525" wrap="square" tIns="97525">
            <a:noAutofit/>
          </a:bodyPr>
          <a:lstStyle/>
          <a:p>
            <a:pPr indent="0" lvl="0" marL="0" rtl="0" algn="ctr">
              <a:spcBef>
                <a:spcPts val="0"/>
              </a:spcBef>
              <a:spcAft>
                <a:spcPts val="0"/>
              </a:spcAft>
              <a:buNone/>
            </a:pPr>
            <a:r>
              <a:rPr b="1" lang="en-US" sz="1400">
                <a:solidFill>
                  <a:schemeClr val="dk1"/>
                </a:solidFill>
                <a:latin typeface="Solway"/>
                <a:ea typeface="Solway"/>
                <a:cs typeface="Solway"/>
                <a:sym typeface="Solway"/>
              </a:rPr>
              <a:t>Cuidado en un centro</a:t>
            </a:r>
            <a:endParaRPr b="1" sz="1400">
              <a:solidFill>
                <a:schemeClr val="dk1"/>
              </a:solidFill>
              <a:latin typeface="Solway"/>
              <a:ea typeface="Solway"/>
              <a:cs typeface="Solway"/>
              <a:sym typeface="Solway"/>
            </a:endParaRPr>
          </a:p>
          <a:p>
            <a:pPr indent="0" lvl="0" marL="0" rtl="0" algn="ctr">
              <a:spcBef>
                <a:spcPts val="0"/>
              </a:spcBef>
              <a:spcAft>
                <a:spcPts val="0"/>
              </a:spcAft>
              <a:buNone/>
            </a:pPr>
            <a:r>
              <a:rPr b="1" lang="en-US" sz="1400">
                <a:solidFill>
                  <a:schemeClr val="dk1"/>
                </a:solidFill>
                <a:latin typeface="Solway"/>
                <a:ea typeface="Solway"/>
                <a:cs typeface="Solway"/>
                <a:sym typeface="Solway"/>
              </a:rPr>
              <a:t>(Con licencia)</a:t>
            </a:r>
            <a:endParaRPr b="1" sz="1400">
              <a:solidFill>
                <a:schemeClr val="dk1"/>
              </a:solidFill>
              <a:latin typeface="Solway"/>
              <a:ea typeface="Solway"/>
              <a:cs typeface="Solway"/>
              <a:sym typeface="Solway"/>
            </a:endParaRPr>
          </a:p>
        </p:txBody>
      </p:sp>
      <p:sp>
        <p:nvSpPr>
          <p:cNvPr id="953" name="Google Shape;953;g36ae9f6f816_0_571"/>
          <p:cNvSpPr txBox="1"/>
          <p:nvPr/>
        </p:nvSpPr>
        <p:spPr>
          <a:xfrm>
            <a:off x="7577360" y="2254053"/>
            <a:ext cx="1790100" cy="893700"/>
          </a:xfrm>
          <a:prstGeom prst="rect">
            <a:avLst/>
          </a:prstGeom>
          <a:noFill/>
          <a:ln>
            <a:noFill/>
          </a:ln>
        </p:spPr>
        <p:txBody>
          <a:bodyPr anchorCtr="0" anchor="t" bIns="97525" lIns="97525" spcFirstLastPara="1" rIns="97525" wrap="square" tIns="97525">
            <a:noAutofit/>
          </a:bodyPr>
          <a:lstStyle/>
          <a:p>
            <a:pPr indent="0" lvl="0" marL="0" rtl="0" algn="ctr">
              <a:spcBef>
                <a:spcPts val="0"/>
              </a:spcBef>
              <a:spcAft>
                <a:spcPts val="0"/>
              </a:spcAft>
              <a:buNone/>
            </a:pPr>
            <a:r>
              <a:rPr b="1" lang="en-US" sz="1400">
                <a:solidFill>
                  <a:schemeClr val="dk1"/>
                </a:solidFill>
                <a:latin typeface="Solway"/>
                <a:ea typeface="Solway"/>
                <a:cs typeface="Solway"/>
                <a:sym typeface="Solway"/>
              </a:rPr>
              <a:t>Jardín de Infantes de Transición</a:t>
            </a:r>
            <a:endParaRPr b="1" sz="1400">
              <a:solidFill>
                <a:schemeClr val="dk1"/>
              </a:solidFill>
              <a:latin typeface="Solway"/>
              <a:ea typeface="Solway"/>
              <a:cs typeface="Solway"/>
              <a:sym typeface="Solway"/>
            </a:endParaRPr>
          </a:p>
        </p:txBody>
      </p:sp>
      <p:sp>
        <p:nvSpPr>
          <p:cNvPr id="954" name="Google Shape;954;g36ae9f6f816_0_571"/>
          <p:cNvSpPr txBox="1"/>
          <p:nvPr/>
        </p:nvSpPr>
        <p:spPr>
          <a:xfrm>
            <a:off x="1984907" y="3204640"/>
            <a:ext cx="1888200" cy="2189400"/>
          </a:xfrm>
          <a:prstGeom prst="rect">
            <a:avLst/>
          </a:prstGeom>
          <a:noFill/>
          <a:ln>
            <a:noFill/>
          </a:ln>
        </p:spPr>
        <p:txBody>
          <a:bodyPr anchorCtr="0" anchor="t" bIns="97525" lIns="97525" spcFirstLastPara="1" rIns="97525" wrap="square" tIns="97525">
            <a:noAutofit/>
          </a:bodyPr>
          <a:lstStyle/>
          <a:p>
            <a:pPr indent="-190500" lvl="0" marL="177800" rtl="0" algn="l">
              <a:spcBef>
                <a:spcPts val="1100"/>
              </a:spcBef>
              <a:spcAft>
                <a:spcPts val="0"/>
              </a:spcAft>
              <a:buClr>
                <a:schemeClr val="dk1"/>
              </a:buClr>
              <a:buSzPts val="1200"/>
              <a:buFont typeface="Solway"/>
              <a:buChar char="●"/>
            </a:pPr>
            <a:r>
              <a:rPr i="1" lang="en-US" sz="1200">
                <a:solidFill>
                  <a:schemeClr val="dk1"/>
                </a:solidFill>
                <a:latin typeface="Solway"/>
                <a:ea typeface="Solway"/>
                <a:cs typeface="Solway"/>
                <a:sym typeface="Solway"/>
              </a:rPr>
              <a:t>El FCCH pequeño puede atender </a:t>
            </a:r>
            <a:r>
              <a:rPr i="1" lang="en-US" sz="1200" u="sng">
                <a:solidFill>
                  <a:schemeClr val="dk1"/>
                </a:solidFill>
                <a:latin typeface="Solway"/>
                <a:ea typeface="Solway"/>
                <a:cs typeface="Solway"/>
                <a:sym typeface="Solway"/>
              </a:rPr>
              <a:t>hasta 8 niños</a:t>
            </a:r>
            <a:endParaRPr i="1" sz="1200">
              <a:solidFill>
                <a:schemeClr val="dk1"/>
              </a:solidFill>
              <a:latin typeface="Solway"/>
              <a:ea typeface="Solway"/>
              <a:cs typeface="Solway"/>
              <a:sym typeface="Solway"/>
            </a:endParaRPr>
          </a:p>
          <a:p>
            <a:pPr indent="-190500" lvl="0" marL="177800" rtl="0" algn="l">
              <a:spcBef>
                <a:spcPts val="0"/>
              </a:spcBef>
              <a:spcAft>
                <a:spcPts val="0"/>
              </a:spcAft>
              <a:buClr>
                <a:schemeClr val="dk1"/>
              </a:buClr>
              <a:buSzPts val="1200"/>
              <a:buFont typeface="Solway"/>
              <a:buChar char="●"/>
            </a:pPr>
            <a:r>
              <a:rPr i="1" lang="en-US" sz="1200">
                <a:solidFill>
                  <a:schemeClr val="dk1"/>
                </a:solidFill>
                <a:latin typeface="Solway"/>
                <a:ea typeface="Solway"/>
                <a:cs typeface="Solway"/>
                <a:sym typeface="Solway"/>
              </a:rPr>
              <a:t>El FCCH grande puede atender </a:t>
            </a:r>
            <a:r>
              <a:rPr i="1" lang="en-US" sz="1200" u="sng">
                <a:solidFill>
                  <a:schemeClr val="dk1"/>
                </a:solidFill>
                <a:latin typeface="Solway"/>
                <a:ea typeface="Solway"/>
                <a:cs typeface="Solway"/>
                <a:sym typeface="Solway"/>
              </a:rPr>
              <a:t>hasta 14 niños</a:t>
            </a:r>
            <a:endParaRPr i="1" sz="1200">
              <a:solidFill>
                <a:schemeClr val="dk1"/>
              </a:solidFill>
              <a:latin typeface="Solway"/>
              <a:ea typeface="Solway"/>
              <a:cs typeface="Solway"/>
              <a:sym typeface="Solway"/>
            </a:endParaRPr>
          </a:p>
          <a:p>
            <a:pPr indent="0" lvl="0" marL="0" rtl="0" algn="l">
              <a:spcBef>
                <a:spcPts val="1100"/>
              </a:spcBef>
              <a:spcAft>
                <a:spcPts val="0"/>
              </a:spcAft>
              <a:buNone/>
            </a:pPr>
            <a:r>
              <a:rPr i="1" lang="en-US" sz="1200">
                <a:solidFill>
                  <a:schemeClr val="dk1"/>
                </a:solidFill>
                <a:latin typeface="Solway"/>
                <a:ea typeface="Solway"/>
                <a:cs typeface="Solway"/>
                <a:sym typeface="Solway"/>
              </a:rPr>
              <a:t>El número de niños atendidos depende de la edad de los niños a cargo.</a:t>
            </a:r>
            <a:endParaRPr i="1" sz="1200">
              <a:solidFill>
                <a:schemeClr val="dk1"/>
              </a:solidFill>
              <a:latin typeface="Solway"/>
              <a:ea typeface="Solway"/>
              <a:cs typeface="Solway"/>
              <a:sym typeface="Solway"/>
            </a:endParaRPr>
          </a:p>
        </p:txBody>
      </p:sp>
      <p:sp>
        <p:nvSpPr>
          <p:cNvPr id="955" name="Google Shape;955;g36ae9f6f816_0_571"/>
          <p:cNvSpPr txBox="1"/>
          <p:nvPr/>
        </p:nvSpPr>
        <p:spPr>
          <a:xfrm>
            <a:off x="3873120" y="3204640"/>
            <a:ext cx="2007300" cy="1090800"/>
          </a:xfrm>
          <a:prstGeom prst="rect">
            <a:avLst/>
          </a:prstGeom>
          <a:noFill/>
          <a:ln>
            <a:noFill/>
          </a:ln>
        </p:spPr>
        <p:txBody>
          <a:bodyPr anchorCtr="0" anchor="t" bIns="97525" lIns="97525" spcFirstLastPara="1" rIns="97525" wrap="square" tIns="97525">
            <a:noAutofit/>
          </a:bodyPr>
          <a:lstStyle/>
          <a:p>
            <a:pPr indent="-127000" lvl="0" marL="177800" rtl="0" algn="l">
              <a:spcBef>
                <a:spcPts val="0"/>
              </a:spcBef>
              <a:spcAft>
                <a:spcPts val="0"/>
              </a:spcAft>
              <a:buClr>
                <a:schemeClr val="dk1"/>
              </a:buClr>
              <a:buSzPts val="1200"/>
              <a:buFont typeface="Solway"/>
              <a:buChar char="●"/>
            </a:pPr>
            <a:r>
              <a:rPr i="1" lang="en-US" sz="1200">
                <a:solidFill>
                  <a:schemeClr val="dk1"/>
                </a:solidFill>
                <a:latin typeface="Solway"/>
                <a:ea typeface="Solway"/>
                <a:cs typeface="Solway"/>
                <a:sym typeface="Solway"/>
              </a:rPr>
              <a:t>Se ofrece en entornos comunitarios (no en el hogar) y puede ser en una o más aulas</a:t>
            </a:r>
            <a:endParaRPr i="1" sz="1200">
              <a:solidFill>
                <a:schemeClr val="dk1"/>
              </a:solidFill>
              <a:latin typeface="Solway"/>
              <a:ea typeface="Solway"/>
              <a:cs typeface="Solway"/>
              <a:sym typeface="Solway"/>
            </a:endParaRPr>
          </a:p>
          <a:p>
            <a:pPr indent="-127000" lvl="0" marL="177800" rtl="0" algn="l">
              <a:spcBef>
                <a:spcPts val="0"/>
              </a:spcBef>
              <a:spcAft>
                <a:spcPts val="0"/>
              </a:spcAft>
              <a:buClr>
                <a:schemeClr val="dk1"/>
              </a:buClr>
              <a:buSzPts val="1200"/>
              <a:buFont typeface="Solway"/>
              <a:buChar char="●"/>
            </a:pPr>
            <a:r>
              <a:rPr i="1" lang="en-US" sz="1200">
                <a:solidFill>
                  <a:schemeClr val="dk1"/>
                </a:solidFill>
                <a:latin typeface="Solway"/>
                <a:ea typeface="Solway"/>
                <a:cs typeface="Solway"/>
                <a:sym typeface="Solway"/>
              </a:rPr>
              <a:t>Esto puede ofrecerse en un centro escolar</a:t>
            </a:r>
            <a:endParaRPr i="1" sz="1200">
              <a:solidFill>
                <a:schemeClr val="dk1"/>
              </a:solidFill>
              <a:latin typeface="Solway"/>
              <a:ea typeface="Solway"/>
              <a:cs typeface="Solway"/>
              <a:sym typeface="Solway"/>
            </a:endParaRPr>
          </a:p>
        </p:txBody>
      </p:sp>
      <p:sp>
        <p:nvSpPr>
          <p:cNvPr id="956" name="Google Shape;956;g36ae9f6f816_0_571"/>
          <p:cNvSpPr txBox="1"/>
          <p:nvPr/>
        </p:nvSpPr>
        <p:spPr>
          <a:xfrm>
            <a:off x="86187" y="3263200"/>
            <a:ext cx="2007300" cy="1090800"/>
          </a:xfrm>
          <a:prstGeom prst="rect">
            <a:avLst/>
          </a:prstGeom>
          <a:noFill/>
          <a:ln>
            <a:noFill/>
          </a:ln>
        </p:spPr>
        <p:txBody>
          <a:bodyPr anchorCtr="0" anchor="t" bIns="97525" lIns="97525" spcFirstLastPara="1" rIns="97525" wrap="square" tIns="97525">
            <a:noAutofit/>
          </a:bodyPr>
          <a:lstStyle/>
          <a:p>
            <a:pPr indent="-190500" lvl="0" marL="241300" rtl="0" algn="l">
              <a:spcBef>
                <a:spcPts val="0"/>
              </a:spcBef>
              <a:spcAft>
                <a:spcPts val="0"/>
              </a:spcAft>
              <a:buClr>
                <a:schemeClr val="dk1"/>
              </a:buClr>
              <a:buSzPts val="1200"/>
              <a:buFont typeface="Solway"/>
              <a:buChar char="●"/>
            </a:pPr>
            <a:r>
              <a:rPr i="1" lang="en-US" sz="1200">
                <a:solidFill>
                  <a:schemeClr val="dk1"/>
                </a:solidFill>
                <a:latin typeface="Solway"/>
                <a:ea typeface="Solway"/>
                <a:cs typeface="Solway"/>
                <a:sym typeface="Solway"/>
              </a:rPr>
              <a:t>Familia, amigo o vecino</a:t>
            </a:r>
            <a:endParaRPr i="1" sz="1200">
              <a:solidFill>
                <a:schemeClr val="dk1"/>
              </a:solidFill>
              <a:latin typeface="Solway"/>
              <a:ea typeface="Solway"/>
              <a:cs typeface="Solway"/>
              <a:sym typeface="Solway"/>
            </a:endParaRPr>
          </a:p>
          <a:p>
            <a:pPr indent="-190500" lvl="0" marL="241300" rtl="0" algn="l">
              <a:spcBef>
                <a:spcPts val="0"/>
              </a:spcBef>
              <a:spcAft>
                <a:spcPts val="0"/>
              </a:spcAft>
              <a:buClr>
                <a:schemeClr val="dk1"/>
              </a:buClr>
              <a:buSzPts val="1200"/>
              <a:buFont typeface="Solway"/>
              <a:buChar char="●"/>
            </a:pPr>
            <a:r>
              <a:rPr i="1" lang="en-US" sz="1200">
                <a:solidFill>
                  <a:schemeClr val="dk1"/>
                </a:solidFill>
                <a:latin typeface="Solway"/>
                <a:ea typeface="Solway"/>
                <a:cs typeface="Solway"/>
                <a:sym typeface="Solway"/>
              </a:rPr>
              <a:t>Entornos alternativos (p. ej., grupos de juego para cuidadores, programas de enriquecimiento de ECE, visitas domiciliarias, etc.)</a:t>
            </a:r>
            <a:endParaRPr i="1" sz="1200">
              <a:solidFill>
                <a:schemeClr val="dk1"/>
              </a:solidFill>
              <a:latin typeface="Solway"/>
              <a:ea typeface="Solway"/>
              <a:cs typeface="Solway"/>
              <a:sym typeface="Solway"/>
            </a:endParaRPr>
          </a:p>
        </p:txBody>
      </p:sp>
      <p:sp>
        <p:nvSpPr>
          <p:cNvPr id="957" name="Google Shape;957;g36ae9f6f816_0_571"/>
          <p:cNvSpPr txBox="1"/>
          <p:nvPr/>
        </p:nvSpPr>
        <p:spPr>
          <a:xfrm>
            <a:off x="7350507" y="3104320"/>
            <a:ext cx="2158800" cy="1090800"/>
          </a:xfrm>
          <a:prstGeom prst="rect">
            <a:avLst/>
          </a:prstGeom>
          <a:noFill/>
          <a:ln>
            <a:noFill/>
          </a:ln>
        </p:spPr>
        <p:txBody>
          <a:bodyPr anchorCtr="0" anchor="t" bIns="97525" lIns="97525" spcFirstLastPara="1" rIns="97525" wrap="square" tIns="97525">
            <a:noAutofit/>
          </a:bodyPr>
          <a:lstStyle/>
          <a:p>
            <a:pPr indent="-127000" lvl="0" marL="482600" rtl="0" algn="l">
              <a:spcBef>
                <a:spcPts val="0"/>
              </a:spcBef>
              <a:spcAft>
                <a:spcPts val="0"/>
              </a:spcAft>
              <a:buClr>
                <a:schemeClr val="dk1"/>
              </a:buClr>
              <a:buSzPts val="1200"/>
              <a:buFont typeface="Solway"/>
              <a:buChar char="●"/>
            </a:pPr>
            <a:r>
              <a:rPr i="1" lang="en-US" sz="1200">
                <a:solidFill>
                  <a:schemeClr val="dk1"/>
                </a:solidFill>
                <a:latin typeface="Solway"/>
                <a:ea typeface="Solway"/>
                <a:cs typeface="Solway"/>
                <a:sym typeface="Solway"/>
              </a:rPr>
              <a:t>Un "nuevo" grado que no es compensatorio.</a:t>
            </a:r>
            <a:endParaRPr i="1" sz="1200">
              <a:solidFill>
                <a:schemeClr val="dk1"/>
              </a:solidFill>
              <a:latin typeface="Solway"/>
              <a:ea typeface="Solway"/>
              <a:cs typeface="Solway"/>
              <a:sym typeface="Solway"/>
            </a:endParaRPr>
          </a:p>
          <a:p>
            <a:pPr indent="-127000" lvl="0" marL="482600" rtl="0" algn="l">
              <a:spcBef>
                <a:spcPts val="0"/>
              </a:spcBef>
              <a:spcAft>
                <a:spcPts val="0"/>
              </a:spcAft>
              <a:buClr>
                <a:schemeClr val="dk1"/>
              </a:buClr>
              <a:buSzPts val="1200"/>
              <a:buFont typeface="Solway"/>
              <a:buChar char="●"/>
            </a:pPr>
            <a:r>
              <a:rPr i="1" lang="en-US" sz="1200">
                <a:solidFill>
                  <a:schemeClr val="dk1"/>
                </a:solidFill>
                <a:latin typeface="Solway"/>
                <a:ea typeface="Solway"/>
                <a:cs typeface="Solway"/>
                <a:sym typeface="Solway"/>
              </a:rPr>
              <a:t>Las escuelas deben atender a todos los alumnos que cumplan 4 años antes del 1 de Septiembre</a:t>
            </a:r>
            <a:endParaRPr i="1" sz="1200">
              <a:solidFill>
                <a:schemeClr val="dk1"/>
              </a:solidFill>
              <a:latin typeface="Solway"/>
              <a:ea typeface="Solway"/>
              <a:cs typeface="Solway"/>
              <a:sym typeface="Solway"/>
            </a:endParaRPr>
          </a:p>
        </p:txBody>
      </p:sp>
      <p:sp>
        <p:nvSpPr>
          <p:cNvPr id="958" name="Google Shape;958;g36ae9f6f816_0_571"/>
          <p:cNvSpPr txBox="1"/>
          <p:nvPr/>
        </p:nvSpPr>
        <p:spPr>
          <a:xfrm>
            <a:off x="5357093" y="2254053"/>
            <a:ext cx="2252700" cy="610800"/>
          </a:xfrm>
          <a:prstGeom prst="rect">
            <a:avLst/>
          </a:prstGeom>
          <a:noFill/>
          <a:ln>
            <a:noFill/>
          </a:ln>
        </p:spPr>
        <p:txBody>
          <a:bodyPr anchorCtr="0" anchor="t" bIns="97525" lIns="97525" spcFirstLastPara="1" rIns="97525" wrap="square" tIns="97525">
            <a:noAutofit/>
          </a:bodyPr>
          <a:lstStyle/>
          <a:p>
            <a:pPr indent="0" lvl="0" marL="0" rtl="0" algn="ctr">
              <a:spcBef>
                <a:spcPts val="0"/>
              </a:spcBef>
              <a:spcAft>
                <a:spcPts val="0"/>
              </a:spcAft>
              <a:buClr>
                <a:schemeClr val="dk1"/>
              </a:buClr>
              <a:buSzPts val="1200"/>
              <a:buFont typeface="Arial"/>
              <a:buNone/>
            </a:pPr>
            <a:r>
              <a:rPr b="1" lang="en-US" sz="1400">
                <a:solidFill>
                  <a:schemeClr val="dk1"/>
                </a:solidFill>
                <a:latin typeface="Solway"/>
                <a:ea typeface="Solway"/>
                <a:cs typeface="Solway"/>
                <a:sym typeface="Solway"/>
              </a:rPr>
              <a:t>Preescolar del Distrito</a:t>
            </a:r>
            <a:endParaRPr b="1" sz="1400">
              <a:solidFill>
                <a:schemeClr val="dk1"/>
              </a:solidFill>
              <a:latin typeface="Solway"/>
              <a:ea typeface="Solway"/>
              <a:cs typeface="Solway"/>
              <a:sym typeface="Solway"/>
            </a:endParaRPr>
          </a:p>
          <a:p>
            <a:pPr indent="0" lvl="0" marL="0" rtl="0" algn="ctr">
              <a:spcBef>
                <a:spcPts val="0"/>
              </a:spcBef>
              <a:spcAft>
                <a:spcPts val="0"/>
              </a:spcAft>
              <a:buClr>
                <a:schemeClr val="dk1"/>
              </a:buClr>
              <a:buSzPts val="1200"/>
              <a:buFont typeface="Arial"/>
              <a:buNone/>
            </a:pPr>
            <a:r>
              <a:rPr b="1" lang="en-US" sz="1400">
                <a:solidFill>
                  <a:schemeClr val="dk1"/>
                </a:solidFill>
                <a:latin typeface="Solway"/>
                <a:ea typeface="Solway"/>
                <a:cs typeface="Solway"/>
                <a:sym typeface="Solway"/>
              </a:rPr>
              <a:t>(Exento de licencia)</a:t>
            </a:r>
            <a:endParaRPr b="1" sz="1400">
              <a:solidFill>
                <a:schemeClr val="dk1"/>
              </a:solidFill>
              <a:latin typeface="Solway"/>
              <a:ea typeface="Solway"/>
              <a:cs typeface="Solway"/>
              <a:sym typeface="Solway"/>
            </a:endParaRPr>
          </a:p>
        </p:txBody>
      </p:sp>
      <p:sp>
        <p:nvSpPr>
          <p:cNvPr id="959" name="Google Shape;959;g36ae9f6f816_0_571"/>
          <p:cNvSpPr txBox="1"/>
          <p:nvPr/>
        </p:nvSpPr>
        <p:spPr>
          <a:xfrm>
            <a:off x="5453520" y="3104320"/>
            <a:ext cx="2123700" cy="675900"/>
          </a:xfrm>
          <a:prstGeom prst="rect">
            <a:avLst/>
          </a:prstGeom>
          <a:noFill/>
          <a:ln>
            <a:noFill/>
          </a:ln>
        </p:spPr>
        <p:txBody>
          <a:bodyPr anchorCtr="0" anchor="t" bIns="97525" lIns="97525" spcFirstLastPara="1" rIns="97525" wrap="square" tIns="97525">
            <a:noAutofit/>
          </a:bodyPr>
          <a:lstStyle/>
          <a:p>
            <a:pPr indent="-127000" lvl="0" marL="482600" rtl="0" algn="l">
              <a:spcBef>
                <a:spcPts val="0"/>
              </a:spcBef>
              <a:spcAft>
                <a:spcPts val="0"/>
              </a:spcAft>
              <a:buClr>
                <a:schemeClr val="dk1"/>
              </a:buClr>
              <a:buSzPts val="1200"/>
              <a:buFont typeface="Solway"/>
              <a:buChar char="●"/>
            </a:pPr>
            <a:r>
              <a:rPr i="1" lang="en-US" sz="1200">
                <a:solidFill>
                  <a:schemeClr val="dk1"/>
                </a:solidFill>
                <a:latin typeface="Solway"/>
                <a:ea typeface="Solway"/>
                <a:cs typeface="Solway"/>
                <a:sym typeface="Solway"/>
              </a:rPr>
              <a:t>Ubicado en un recinto escolar y administrado por la Agencia Local de Educación (LEA)</a:t>
            </a:r>
            <a:endParaRPr i="1" sz="1200">
              <a:solidFill>
                <a:schemeClr val="dk1"/>
              </a:solidFill>
              <a:latin typeface="Solway"/>
              <a:ea typeface="Solway"/>
              <a:cs typeface="Solway"/>
              <a:sym typeface="Solway"/>
            </a:endParaRPr>
          </a:p>
          <a:p>
            <a:pPr indent="0" lvl="0" marL="482600" rtl="0" algn="l">
              <a:spcBef>
                <a:spcPts val="0"/>
              </a:spcBef>
              <a:spcAft>
                <a:spcPts val="0"/>
              </a:spcAft>
              <a:buNone/>
            </a:pPr>
            <a:r>
              <a:t/>
            </a:r>
            <a:endParaRPr i="1" sz="1200">
              <a:solidFill>
                <a:schemeClr val="dk1"/>
              </a:solidFill>
              <a:latin typeface="Solway"/>
              <a:ea typeface="Solway"/>
              <a:cs typeface="Solway"/>
              <a:sym typeface="Solway"/>
            </a:endParaRPr>
          </a:p>
        </p:txBody>
      </p:sp>
      <p:pic>
        <p:nvPicPr>
          <p:cNvPr id="960" name="Google Shape;960;g36ae9f6f816_0_571"/>
          <p:cNvPicPr preferRelativeResize="0"/>
          <p:nvPr/>
        </p:nvPicPr>
        <p:blipFill rotWithShape="1">
          <a:blip r:embed="rId6">
            <a:alphaModFix/>
          </a:blip>
          <a:srcRect b="0" l="0" r="0" t="0"/>
          <a:stretch/>
        </p:blipFill>
        <p:spPr>
          <a:xfrm>
            <a:off x="5970770" y="1323360"/>
            <a:ext cx="1008846" cy="89371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4" name="Shape 964"/>
        <p:cNvGrpSpPr/>
        <p:nvPr/>
      </p:nvGrpSpPr>
      <p:grpSpPr>
        <a:xfrm>
          <a:off x="0" y="0"/>
          <a:ext cx="0" cy="0"/>
          <a:chOff x="0" y="0"/>
          <a:chExt cx="0" cy="0"/>
        </a:xfrm>
      </p:grpSpPr>
      <p:pic>
        <p:nvPicPr>
          <p:cNvPr id="965" name="Google Shape;965;g36ae9f6f816_0_592"/>
          <p:cNvPicPr preferRelativeResize="0"/>
          <p:nvPr/>
        </p:nvPicPr>
        <p:blipFill rotWithShape="1">
          <a:blip r:embed="rId3">
            <a:alphaModFix/>
          </a:blip>
          <a:srcRect b="0" l="8062" r="0" t="0"/>
          <a:stretch/>
        </p:blipFill>
        <p:spPr>
          <a:xfrm>
            <a:off x="-1" y="286293"/>
            <a:ext cx="4158667" cy="1732960"/>
          </a:xfrm>
          <a:prstGeom prst="rect">
            <a:avLst/>
          </a:prstGeom>
          <a:noFill/>
          <a:ln>
            <a:noFill/>
          </a:ln>
        </p:spPr>
      </p:pic>
      <p:sp>
        <p:nvSpPr>
          <p:cNvPr id="966" name="Google Shape;966;g36ae9f6f816_0_592"/>
          <p:cNvSpPr txBox="1"/>
          <p:nvPr>
            <p:ph type="title"/>
          </p:nvPr>
        </p:nvSpPr>
        <p:spPr>
          <a:xfrm>
            <a:off x="332480" y="140267"/>
            <a:ext cx="9622800" cy="610800"/>
          </a:xfrm>
          <a:prstGeom prst="rect">
            <a:avLst/>
          </a:prstGeom>
        </p:spPr>
        <p:txBody>
          <a:bodyPr anchorCtr="0" anchor="t" bIns="97525" lIns="97525" spcFirstLastPara="1" rIns="97525" wrap="square" tIns="97525">
            <a:noAutofit/>
          </a:bodyPr>
          <a:lstStyle/>
          <a:p>
            <a:pPr indent="0" lvl="0" marL="0" rtl="0" algn="l">
              <a:spcBef>
                <a:spcPts val="0"/>
              </a:spcBef>
              <a:spcAft>
                <a:spcPts val="0"/>
              </a:spcAft>
              <a:buSzPts val="1100"/>
              <a:buNone/>
            </a:pPr>
            <a:r>
              <a:rPr b="1" lang="en-US" sz="2700">
                <a:solidFill>
                  <a:srgbClr val="D0724A"/>
                </a:solidFill>
              </a:rPr>
              <a:t>¿Cómo se financia la educación infantil temprana en diferentes entornos?</a:t>
            </a:r>
            <a:endParaRPr b="1" sz="2700">
              <a:solidFill>
                <a:srgbClr val="D0724A"/>
              </a:solidFill>
            </a:endParaRPr>
          </a:p>
        </p:txBody>
      </p:sp>
      <p:sp>
        <p:nvSpPr>
          <p:cNvPr id="967" name="Google Shape;967;g36ae9f6f816_0_592"/>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7</a:t>
            </a:r>
            <a:endParaRPr/>
          </a:p>
        </p:txBody>
      </p:sp>
      <p:sp>
        <p:nvSpPr>
          <p:cNvPr id="968" name="Google Shape;968;g36ae9f6f816_0_592"/>
          <p:cNvSpPr txBox="1"/>
          <p:nvPr/>
        </p:nvSpPr>
        <p:spPr>
          <a:xfrm>
            <a:off x="1943177" y="2254057"/>
            <a:ext cx="1678200" cy="389100"/>
          </a:xfrm>
          <a:prstGeom prst="rect">
            <a:avLst/>
          </a:prstGeom>
          <a:noFill/>
          <a:ln>
            <a:noFill/>
          </a:ln>
        </p:spPr>
        <p:txBody>
          <a:bodyPr anchorCtr="0" anchor="t" bIns="97525" lIns="97525" spcFirstLastPara="1" rIns="97525" wrap="square" tIns="97525">
            <a:noAutofit/>
          </a:bodyPr>
          <a:lstStyle/>
          <a:p>
            <a:pPr indent="0" lvl="0" marL="0" rtl="0" algn="ctr">
              <a:spcBef>
                <a:spcPts val="0"/>
              </a:spcBef>
              <a:spcAft>
                <a:spcPts val="0"/>
              </a:spcAft>
              <a:buClr>
                <a:schemeClr val="dk1"/>
              </a:buClr>
              <a:buSzPts val="1200"/>
              <a:buFont typeface="Arial"/>
              <a:buNone/>
            </a:pPr>
            <a:r>
              <a:rPr b="1" lang="en-US" sz="1400">
                <a:solidFill>
                  <a:schemeClr val="dk1"/>
                </a:solidFill>
                <a:latin typeface="Solway"/>
                <a:ea typeface="Solway"/>
                <a:cs typeface="Solway"/>
                <a:sym typeface="Solway"/>
              </a:rPr>
              <a:t>Guardería infantil familiar (con licencia)</a:t>
            </a:r>
            <a:endParaRPr b="1" sz="1400">
              <a:solidFill>
                <a:schemeClr val="dk1"/>
              </a:solidFill>
              <a:latin typeface="Solway"/>
              <a:ea typeface="Solway"/>
              <a:cs typeface="Solway"/>
              <a:sym typeface="Solway"/>
            </a:endParaRPr>
          </a:p>
        </p:txBody>
      </p:sp>
      <p:sp>
        <p:nvSpPr>
          <p:cNvPr id="969" name="Google Shape;969;g36ae9f6f816_0_592"/>
          <p:cNvSpPr txBox="1"/>
          <p:nvPr/>
        </p:nvSpPr>
        <p:spPr>
          <a:xfrm>
            <a:off x="3614480" y="2254053"/>
            <a:ext cx="1839000" cy="389100"/>
          </a:xfrm>
          <a:prstGeom prst="rect">
            <a:avLst/>
          </a:prstGeom>
          <a:noFill/>
          <a:ln>
            <a:noFill/>
          </a:ln>
        </p:spPr>
        <p:txBody>
          <a:bodyPr anchorCtr="0" anchor="t" bIns="97525" lIns="97525" spcFirstLastPara="1" rIns="97525" wrap="square" tIns="97525">
            <a:noAutofit/>
          </a:bodyPr>
          <a:lstStyle/>
          <a:p>
            <a:pPr indent="0" lvl="0" marL="0" rtl="0" algn="ctr">
              <a:spcBef>
                <a:spcPts val="0"/>
              </a:spcBef>
              <a:spcAft>
                <a:spcPts val="0"/>
              </a:spcAft>
              <a:buNone/>
            </a:pPr>
            <a:r>
              <a:rPr b="1" lang="en-US" sz="1400">
                <a:solidFill>
                  <a:schemeClr val="dk1"/>
                </a:solidFill>
                <a:latin typeface="Solway"/>
                <a:ea typeface="Solway"/>
                <a:cs typeface="Solway"/>
                <a:sym typeface="Solway"/>
              </a:rPr>
              <a:t>Cuidado en un centro</a:t>
            </a:r>
            <a:endParaRPr b="1" sz="1400">
              <a:solidFill>
                <a:schemeClr val="dk1"/>
              </a:solidFill>
              <a:latin typeface="Solway"/>
              <a:ea typeface="Solway"/>
              <a:cs typeface="Solway"/>
              <a:sym typeface="Solway"/>
            </a:endParaRPr>
          </a:p>
          <a:p>
            <a:pPr indent="0" lvl="0" marL="0" rtl="0" algn="ctr">
              <a:spcBef>
                <a:spcPts val="0"/>
              </a:spcBef>
              <a:spcAft>
                <a:spcPts val="0"/>
              </a:spcAft>
              <a:buNone/>
            </a:pPr>
            <a:r>
              <a:rPr b="1" lang="en-US" sz="1400">
                <a:solidFill>
                  <a:schemeClr val="dk1"/>
                </a:solidFill>
                <a:latin typeface="Solway"/>
                <a:ea typeface="Solway"/>
                <a:cs typeface="Solway"/>
                <a:sym typeface="Solway"/>
              </a:rPr>
              <a:t>(Con licencia)</a:t>
            </a:r>
            <a:endParaRPr b="1" sz="1400">
              <a:solidFill>
                <a:schemeClr val="dk1"/>
              </a:solidFill>
              <a:latin typeface="Solway"/>
              <a:ea typeface="Solway"/>
              <a:cs typeface="Solway"/>
              <a:sym typeface="Solway"/>
            </a:endParaRPr>
          </a:p>
        </p:txBody>
      </p:sp>
      <p:sp>
        <p:nvSpPr>
          <p:cNvPr id="970" name="Google Shape;970;g36ae9f6f816_0_592"/>
          <p:cNvSpPr txBox="1"/>
          <p:nvPr/>
        </p:nvSpPr>
        <p:spPr>
          <a:xfrm>
            <a:off x="1915493" y="3290560"/>
            <a:ext cx="1733400" cy="1090800"/>
          </a:xfrm>
          <a:prstGeom prst="rect">
            <a:avLst/>
          </a:prstGeom>
          <a:noFill/>
          <a:ln>
            <a:noFill/>
          </a:ln>
        </p:spPr>
        <p:txBody>
          <a:bodyPr anchorCtr="0" anchor="t" bIns="97525" lIns="97525" spcFirstLastPara="1" rIns="97525" wrap="square" tIns="97525">
            <a:noAutofit/>
          </a:bodyPr>
          <a:lstStyle/>
          <a:p>
            <a:pPr indent="-139700" lvl="0" marL="241300" rtl="0" algn="l">
              <a:spcBef>
                <a:spcPts val="0"/>
              </a:spcBef>
              <a:spcAft>
                <a:spcPts val="0"/>
              </a:spcAft>
              <a:buClr>
                <a:schemeClr val="dk1"/>
              </a:buClr>
              <a:buSzPts val="1200"/>
              <a:buFont typeface="Solway"/>
              <a:buChar char="●"/>
            </a:pPr>
            <a:r>
              <a:rPr i="1" lang="en-US" sz="1200">
                <a:solidFill>
                  <a:schemeClr val="dk1"/>
                </a:solidFill>
                <a:latin typeface="Solway"/>
                <a:ea typeface="Solway"/>
                <a:cs typeface="Solway"/>
                <a:sym typeface="Solway"/>
              </a:rPr>
              <a:t>Pago privado </a:t>
            </a:r>
            <a:endParaRPr i="1" sz="1200">
              <a:solidFill>
                <a:schemeClr val="dk1"/>
              </a:solidFill>
              <a:latin typeface="Solway"/>
              <a:ea typeface="Solway"/>
              <a:cs typeface="Solway"/>
              <a:sym typeface="Solway"/>
            </a:endParaRPr>
          </a:p>
          <a:p>
            <a:pPr indent="-139700" lvl="0" marL="241300" rtl="0" algn="l">
              <a:spcBef>
                <a:spcPts val="0"/>
              </a:spcBef>
              <a:spcAft>
                <a:spcPts val="0"/>
              </a:spcAft>
              <a:buClr>
                <a:schemeClr val="dk1"/>
              </a:buClr>
              <a:buSzPts val="1200"/>
              <a:buFont typeface="Solway"/>
              <a:buChar char="●"/>
            </a:pPr>
            <a:r>
              <a:rPr i="1" lang="en-US" sz="1200">
                <a:solidFill>
                  <a:schemeClr val="dk1"/>
                </a:solidFill>
                <a:latin typeface="Solway"/>
                <a:ea typeface="Solway"/>
                <a:cs typeface="Solway"/>
                <a:sym typeface="Solway"/>
              </a:rPr>
              <a:t>Subsidio (Cupones AP)</a:t>
            </a:r>
            <a:endParaRPr i="1" sz="1200">
              <a:solidFill>
                <a:schemeClr val="dk1"/>
              </a:solidFill>
              <a:latin typeface="Solway"/>
              <a:ea typeface="Solway"/>
              <a:cs typeface="Solway"/>
              <a:sym typeface="Solway"/>
            </a:endParaRPr>
          </a:p>
        </p:txBody>
      </p:sp>
      <p:sp>
        <p:nvSpPr>
          <p:cNvPr id="971" name="Google Shape;971;g36ae9f6f816_0_592"/>
          <p:cNvSpPr txBox="1"/>
          <p:nvPr/>
        </p:nvSpPr>
        <p:spPr>
          <a:xfrm>
            <a:off x="3513520" y="3290560"/>
            <a:ext cx="2457300" cy="1090800"/>
          </a:xfrm>
          <a:prstGeom prst="rect">
            <a:avLst/>
          </a:prstGeom>
          <a:noFill/>
          <a:ln>
            <a:noFill/>
          </a:ln>
        </p:spPr>
        <p:txBody>
          <a:bodyPr anchorCtr="0" anchor="t" bIns="97525" lIns="97525" spcFirstLastPara="1" rIns="97525" wrap="square" tIns="97525">
            <a:noAutofit/>
          </a:bodyPr>
          <a:lstStyle/>
          <a:p>
            <a:pPr indent="-139700" lvl="0" marL="304800" rtl="0" algn="l">
              <a:spcBef>
                <a:spcPts val="0"/>
              </a:spcBef>
              <a:spcAft>
                <a:spcPts val="0"/>
              </a:spcAft>
              <a:buClr>
                <a:schemeClr val="dk1"/>
              </a:buClr>
              <a:buSzPts val="1200"/>
              <a:buFont typeface="Solway"/>
              <a:buChar char="●"/>
            </a:pPr>
            <a:r>
              <a:rPr i="1" lang="en-US" sz="1200">
                <a:solidFill>
                  <a:schemeClr val="dk1"/>
                </a:solidFill>
                <a:latin typeface="Solway"/>
                <a:ea typeface="Solway"/>
                <a:cs typeface="Solway"/>
                <a:sym typeface="Solway"/>
              </a:rPr>
              <a:t>Pago privado</a:t>
            </a:r>
            <a:endParaRPr i="1" sz="1200">
              <a:solidFill>
                <a:schemeClr val="dk1"/>
              </a:solidFill>
              <a:latin typeface="Solway"/>
              <a:ea typeface="Solway"/>
              <a:cs typeface="Solway"/>
              <a:sym typeface="Solway"/>
            </a:endParaRPr>
          </a:p>
          <a:p>
            <a:pPr indent="-139700" lvl="0" marL="304800" rtl="0" algn="l">
              <a:spcBef>
                <a:spcPts val="0"/>
              </a:spcBef>
              <a:spcAft>
                <a:spcPts val="0"/>
              </a:spcAft>
              <a:buClr>
                <a:schemeClr val="dk1"/>
              </a:buClr>
              <a:buSzPts val="1200"/>
              <a:buFont typeface="Solway"/>
              <a:buChar char="●"/>
            </a:pPr>
            <a:r>
              <a:rPr i="1" lang="en-US" sz="1200">
                <a:solidFill>
                  <a:schemeClr val="dk1"/>
                </a:solidFill>
                <a:latin typeface="Solway"/>
                <a:ea typeface="Solway"/>
                <a:cs typeface="Solway"/>
                <a:sym typeface="Solway"/>
              </a:rPr>
              <a:t>Subsidio (AP, Head Start, CSPP, CCTR, etc.)</a:t>
            </a:r>
            <a:endParaRPr i="1" sz="1200">
              <a:solidFill>
                <a:schemeClr val="dk1"/>
              </a:solidFill>
              <a:latin typeface="Solway"/>
              <a:ea typeface="Solway"/>
              <a:cs typeface="Solway"/>
              <a:sym typeface="Solway"/>
            </a:endParaRPr>
          </a:p>
          <a:p>
            <a:pPr indent="0" lvl="0" marL="0" rtl="0" algn="l">
              <a:spcBef>
                <a:spcPts val="1100"/>
              </a:spcBef>
              <a:spcAft>
                <a:spcPts val="0"/>
              </a:spcAft>
              <a:buNone/>
            </a:pPr>
            <a:r>
              <a:rPr i="1" lang="en-US" sz="1200">
                <a:solidFill>
                  <a:schemeClr val="dk1"/>
                </a:solidFill>
                <a:latin typeface="Solway"/>
                <a:ea typeface="Solway"/>
                <a:cs typeface="Solway"/>
                <a:sym typeface="Solway"/>
              </a:rPr>
              <a:t>CCTR = Programas Generales de Cuidado y Desarrollo Infantil</a:t>
            </a:r>
            <a:endParaRPr i="1" sz="1200">
              <a:solidFill>
                <a:schemeClr val="dk1"/>
              </a:solidFill>
              <a:latin typeface="Solway"/>
              <a:ea typeface="Solway"/>
              <a:cs typeface="Solway"/>
              <a:sym typeface="Solway"/>
            </a:endParaRPr>
          </a:p>
          <a:p>
            <a:pPr indent="0" lvl="0" marL="0" rtl="0" algn="l">
              <a:spcBef>
                <a:spcPts val="1100"/>
              </a:spcBef>
              <a:spcAft>
                <a:spcPts val="0"/>
              </a:spcAft>
              <a:buNone/>
            </a:pPr>
            <a:r>
              <a:rPr i="1" lang="en-US" sz="1200">
                <a:solidFill>
                  <a:schemeClr val="dk1"/>
                </a:solidFill>
                <a:latin typeface="Solway"/>
                <a:ea typeface="Solway"/>
                <a:cs typeface="Solway"/>
                <a:sym typeface="Solway"/>
              </a:rPr>
              <a:t>CSPP = Programa Preescolar del Estado de California</a:t>
            </a:r>
            <a:endParaRPr i="1" sz="1200">
              <a:solidFill>
                <a:schemeClr val="dk1"/>
              </a:solidFill>
              <a:latin typeface="Solway"/>
              <a:ea typeface="Solway"/>
              <a:cs typeface="Solway"/>
              <a:sym typeface="Solway"/>
            </a:endParaRPr>
          </a:p>
        </p:txBody>
      </p:sp>
      <p:sp>
        <p:nvSpPr>
          <p:cNvPr id="972" name="Google Shape;972;g36ae9f6f816_0_592"/>
          <p:cNvSpPr txBox="1"/>
          <p:nvPr/>
        </p:nvSpPr>
        <p:spPr>
          <a:xfrm>
            <a:off x="-46320" y="3290560"/>
            <a:ext cx="2031300" cy="1090800"/>
          </a:xfrm>
          <a:prstGeom prst="rect">
            <a:avLst/>
          </a:prstGeom>
          <a:noFill/>
          <a:ln>
            <a:noFill/>
          </a:ln>
        </p:spPr>
        <p:txBody>
          <a:bodyPr anchorCtr="0" anchor="t" bIns="97525" lIns="97525" spcFirstLastPara="1" rIns="97525" wrap="square" tIns="97525">
            <a:noAutofit/>
          </a:bodyPr>
          <a:lstStyle/>
          <a:p>
            <a:pPr indent="-190500" lvl="0" marL="482600" rtl="0" algn="l">
              <a:spcBef>
                <a:spcPts val="0"/>
              </a:spcBef>
              <a:spcAft>
                <a:spcPts val="0"/>
              </a:spcAft>
              <a:buClr>
                <a:schemeClr val="dk1"/>
              </a:buClr>
              <a:buSzPts val="1200"/>
              <a:buFont typeface="Solway"/>
              <a:buChar char="●"/>
            </a:pPr>
            <a:r>
              <a:rPr i="1" lang="en-US" sz="1200">
                <a:solidFill>
                  <a:schemeClr val="dk1"/>
                </a:solidFill>
                <a:latin typeface="Solway"/>
                <a:ea typeface="Solway"/>
                <a:cs typeface="Solway"/>
                <a:sym typeface="Solway"/>
              </a:rPr>
              <a:t>Pago privado</a:t>
            </a:r>
            <a:endParaRPr i="1" sz="1200">
              <a:solidFill>
                <a:schemeClr val="dk1"/>
              </a:solidFill>
              <a:latin typeface="Solway"/>
              <a:ea typeface="Solway"/>
              <a:cs typeface="Solway"/>
              <a:sym typeface="Solway"/>
            </a:endParaRPr>
          </a:p>
          <a:p>
            <a:pPr indent="-190500" lvl="0" marL="482600" rtl="0" algn="l">
              <a:spcBef>
                <a:spcPts val="0"/>
              </a:spcBef>
              <a:spcAft>
                <a:spcPts val="0"/>
              </a:spcAft>
              <a:buClr>
                <a:schemeClr val="dk1"/>
              </a:buClr>
              <a:buSzPts val="1200"/>
              <a:buFont typeface="Solway"/>
              <a:buChar char="●"/>
            </a:pPr>
            <a:r>
              <a:rPr i="1" lang="en-US" sz="1200">
                <a:solidFill>
                  <a:schemeClr val="dk1"/>
                </a:solidFill>
                <a:latin typeface="Solway"/>
                <a:ea typeface="Solway"/>
                <a:cs typeface="Solway"/>
                <a:sym typeface="Solway"/>
              </a:rPr>
              <a:t>No pagado</a:t>
            </a:r>
            <a:endParaRPr i="1" sz="1200">
              <a:solidFill>
                <a:schemeClr val="dk1"/>
              </a:solidFill>
              <a:latin typeface="Solway"/>
              <a:ea typeface="Solway"/>
              <a:cs typeface="Solway"/>
              <a:sym typeface="Solway"/>
            </a:endParaRPr>
          </a:p>
          <a:p>
            <a:pPr indent="-190500" lvl="0" marL="482600" rtl="0" algn="l">
              <a:spcBef>
                <a:spcPts val="0"/>
              </a:spcBef>
              <a:spcAft>
                <a:spcPts val="0"/>
              </a:spcAft>
              <a:buClr>
                <a:schemeClr val="dk1"/>
              </a:buClr>
              <a:buSzPts val="1200"/>
              <a:buFont typeface="Solway"/>
              <a:buChar char="●"/>
            </a:pPr>
            <a:r>
              <a:rPr i="1" lang="en-US" sz="1200">
                <a:solidFill>
                  <a:schemeClr val="dk1"/>
                </a:solidFill>
                <a:latin typeface="Solway"/>
                <a:ea typeface="Solway"/>
                <a:cs typeface="Solway"/>
                <a:sym typeface="Solway"/>
              </a:rPr>
              <a:t>Subsidio (Cupones de Pago Alternativos, también llamados Cupones AP)</a:t>
            </a:r>
            <a:endParaRPr i="1" sz="1200">
              <a:solidFill>
                <a:schemeClr val="dk1"/>
              </a:solidFill>
              <a:latin typeface="Solway"/>
              <a:ea typeface="Solway"/>
              <a:cs typeface="Solway"/>
              <a:sym typeface="Solway"/>
            </a:endParaRPr>
          </a:p>
        </p:txBody>
      </p:sp>
      <p:sp>
        <p:nvSpPr>
          <p:cNvPr id="973" name="Google Shape;973;g36ae9f6f816_0_592"/>
          <p:cNvSpPr txBox="1"/>
          <p:nvPr/>
        </p:nvSpPr>
        <p:spPr>
          <a:xfrm>
            <a:off x="7393040" y="3290560"/>
            <a:ext cx="2158800" cy="1508700"/>
          </a:xfrm>
          <a:prstGeom prst="rect">
            <a:avLst/>
          </a:prstGeom>
          <a:noFill/>
          <a:ln>
            <a:noFill/>
          </a:ln>
        </p:spPr>
        <p:txBody>
          <a:bodyPr anchorCtr="0" anchor="t" bIns="97525" lIns="97525" spcFirstLastPara="1" rIns="97525" wrap="square" tIns="97525">
            <a:noAutofit/>
          </a:bodyPr>
          <a:lstStyle/>
          <a:p>
            <a:pPr indent="-127000" lvl="0" marL="482600" rtl="0" algn="l">
              <a:spcBef>
                <a:spcPts val="0"/>
              </a:spcBef>
              <a:spcAft>
                <a:spcPts val="0"/>
              </a:spcAft>
              <a:buClr>
                <a:schemeClr val="dk1"/>
              </a:buClr>
              <a:buSzPts val="1200"/>
              <a:buFont typeface="Solway"/>
              <a:buChar char="●"/>
            </a:pPr>
            <a:r>
              <a:rPr i="1" lang="en-US" sz="1200">
                <a:solidFill>
                  <a:schemeClr val="dk1"/>
                </a:solidFill>
                <a:latin typeface="Solway"/>
                <a:ea typeface="Solway"/>
                <a:cs typeface="Solway"/>
                <a:sym typeface="Solway"/>
              </a:rPr>
              <a:t>Gratuito (financiado a través de la Proposición 98, financiación de la educación)</a:t>
            </a:r>
            <a:endParaRPr i="1" sz="1200">
              <a:solidFill>
                <a:schemeClr val="dk1"/>
              </a:solidFill>
              <a:latin typeface="Solway"/>
              <a:ea typeface="Solway"/>
              <a:cs typeface="Solway"/>
              <a:sym typeface="Solway"/>
            </a:endParaRPr>
          </a:p>
        </p:txBody>
      </p:sp>
      <p:sp>
        <p:nvSpPr>
          <p:cNvPr id="974" name="Google Shape;974;g36ae9f6f816_0_592"/>
          <p:cNvSpPr txBox="1"/>
          <p:nvPr/>
        </p:nvSpPr>
        <p:spPr>
          <a:xfrm>
            <a:off x="5303600" y="3290560"/>
            <a:ext cx="2197800" cy="675900"/>
          </a:xfrm>
          <a:prstGeom prst="rect">
            <a:avLst/>
          </a:prstGeom>
          <a:noFill/>
          <a:ln>
            <a:noFill/>
          </a:ln>
        </p:spPr>
        <p:txBody>
          <a:bodyPr anchorCtr="0" anchor="t" bIns="97525" lIns="97525" spcFirstLastPara="1" rIns="97525" wrap="square" tIns="97525">
            <a:noAutofit/>
          </a:bodyPr>
          <a:lstStyle/>
          <a:p>
            <a:pPr indent="-127000" lvl="0" marL="482600" rtl="0" algn="l">
              <a:spcBef>
                <a:spcPts val="0"/>
              </a:spcBef>
              <a:spcAft>
                <a:spcPts val="0"/>
              </a:spcAft>
              <a:buClr>
                <a:schemeClr val="dk1"/>
              </a:buClr>
              <a:buSzPts val="1200"/>
              <a:buFont typeface="Solway"/>
              <a:buChar char="●"/>
            </a:pPr>
            <a:r>
              <a:rPr i="1" lang="en-US" sz="1200">
                <a:solidFill>
                  <a:schemeClr val="dk1"/>
                </a:solidFill>
                <a:latin typeface="Solway"/>
                <a:ea typeface="Solway"/>
                <a:cs typeface="Solway"/>
                <a:sym typeface="Solway"/>
              </a:rPr>
              <a:t>Subsidio: CSPP</a:t>
            </a:r>
            <a:endParaRPr i="1" sz="1200">
              <a:solidFill>
                <a:schemeClr val="dk1"/>
              </a:solidFill>
              <a:latin typeface="Solway"/>
              <a:ea typeface="Solway"/>
              <a:cs typeface="Solway"/>
              <a:sym typeface="Solway"/>
            </a:endParaRPr>
          </a:p>
          <a:p>
            <a:pPr indent="0" lvl="0" marL="482600" rtl="0" algn="l">
              <a:spcBef>
                <a:spcPts val="0"/>
              </a:spcBef>
              <a:spcAft>
                <a:spcPts val="0"/>
              </a:spcAft>
              <a:buNone/>
            </a:pPr>
            <a:r>
              <a:t/>
            </a:r>
            <a:endParaRPr i="1" sz="1200">
              <a:solidFill>
                <a:schemeClr val="dk1"/>
              </a:solidFill>
              <a:latin typeface="Solway"/>
              <a:ea typeface="Solway"/>
              <a:cs typeface="Solway"/>
              <a:sym typeface="Solway"/>
            </a:endParaRPr>
          </a:p>
        </p:txBody>
      </p:sp>
      <p:sp>
        <p:nvSpPr>
          <p:cNvPr id="975" name="Google Shape;975;g36ae9f6f816_0_592"/>
          <p:cNvSpPr txBox="1"/>
          <p:nvPr/>
        </p:nvSpPr>
        <p:spPr>
          <a:xfrm>
            <a:off x="194827" y="2254053"/>
            <a:ext cx="1790100" cy="389100"/>
          </a:xfrm>
          <a:prstGeom prst="rect">
            <a:avLst/>
          </a:prstGeom>
          <a:noFill/>
          <a:ln>
            <a:noFill/>
          </a:ln>
        </p:spPr>
        <p:txBody>
          <a:bodyPr anchorCtr="0" anchor="t" bIns="97525" lIns="97525" spcFirstLastPara="1" rIns="97525" wrap="square" tIns="97525">
            <a:noAutofit/>
          </a:bodyPr>
          <a:lstStyle/>
          <a:p>
            <a:pPr indent="0" lvl="0" marL="0" rtl="0" algn="ctr">
              <a:spcBef>
                <a:spcPts val="0"/>
              </a:spcBef>
              <a:spcAft>
                <a:spcPts val="0"/>
              </a:spcAft>
              <a:buNone/>
            </a:pPr>
            <a:r>
              <a:rPr b="1" lang="en-US" sz="1400">
                <a:solidFill>
                  <a:schemeClr val="dk1"/>
                </a:solidFill>
                <a:latin typeface="Solway"/>
                <a:ea typeface="Solway"/>
                <a:cs typeface="Solway"/>
                <a:sym typeface="Solway"/>
              </a:rPr>
              <a:t>Cuidado informal</a:t>
            </a:r>
            <a:endParaRPr b="1" sz="1400">
              <a:solidFill>
                <a:schemeClr val="dk1"/>
              </a:solidFill>
              <a:latin typeface="Solway"/>
              <a:ea typeface="Solway"/>
              <a:cs typeface="Solway"/>
              <a:sym typeface="Solway"/>
            </a:endParaRPr>
          </a:p>
          <a:p>
            <a:pPr indent="0" lvl="0" marL="0" rtl="0" algn="ctr">
              <a:spcBef>
                <a:spcPts val="0"/>
              </a:spcBef>
              <a:spcAft>
                <a:spcPts val="0"/>
              </a:spcAft>
              <a:buNone/>
            </a:pPr>
            <a:r>
              <a:rPr b="1" lang="en-US" sz="1400">
                <a:solidFill>
                  <a:schemeClr val="dk1"/>
                </a:solidFill>
                <a:latin typeface="Solway"/>
                <a:ea typeface="Solway"/>
                <a:cs typeface="Solway"/>
                <a:sym typeface="Solway"/>
              </a:rPr>
              <a:t>(sin licencia/exento de licencia)</a:t>
            </a:r>
            <a:endParaRPr b="1" sz="1400">
              <a:solidFill>
                <a:schemeClr val="dk1"/>
              </a:solidFill>
              <a:latin typeface="Solway"/>
              <a:ea typeface="Solway"/>
              <a:cs typeface="Solway"/>
              <a:sym typeface="Solway"/>
            </a:endParaRPr>
          </a:p>
        </p:txBody>
      </p:sp>
      <p:sp>
        <p:nvSpPr>
          <p:cNvPr id="976" name="Google Shape;976;g36ae9f6f816_0_592"/>
          <p:cNvSpPr txBox="1"/>
          <p:nvPr/>
        </p:nvSpPr>
        <p:spPr>
          <a:xfrm>
            <a:off x="5357093" y="2254053"/>
            <a:ext cx="2252700" cy="610800"/>
          </a:xfrm>
          <a:prstGeom prst="rect">
            <a:avLst/>
          </a:prstGeom>
          <a:noFill/>
          <a:ln>
            <a:noFill/>
          </a:ln>
        </p:spPr>
        <p:txBody>
          <a:bodyPr anchorCtr="0" anchor="t" bIns="97525" lIns="97525" spcFirstLastPara="1" rIns="97525" wrap="square" tIns="97525">
            <a:noAutofit/>
          </a:bodyPr>
          <a:lstStyle/>
          <a:p>
            <a:pPr indent="0" lvl="0" marL="0" rtl="0" algn="ctr">
              <a:spcBef>
                <a:spcPts val="0"/>
              </a:spcBef>
              <a:spcAft>
                <a:spcPts val="0"/>
              </a:spcAft>
              <a:buClr>
                <a:schemeClr val="dk1"/>
              </a:buClr>
              <a:buSzPts val="1200"/>
              <a:buFont typeface="Arial"/>
              <a:buNone/>
            </a:pPr>
            <a:r>
              <a:rPr b="1" lang="en-US" sz="1400">
                <a:solidFill>
                  <a:schemeClr val="dk1"/>
                </a:solidFill>
                <a:latin typeface="Solway"/>
                <a:ea typeface="Solway"/>
                <a:cs typeface="Solway"/>
                <a:sym typeface="Solway"/>
              </a:rPr>
              <a:t>Preescolar del Distrito</a:t>
            </a:r>
            <a:endParaRPr b="1" sz="1400">
              <a:solidFill>
                <a:schemeClr val="dk1"/>
              </a:solidFill>
              <a:latin typeface="Solway"/>
              <a:ea typeface="Solway"/>
              <a:cs typeface="Solway"/>
              <a:sym typeface="Solway"/>
            </a:endParaRPr>
          </a:p>
          <a:p>
            <a:pPr indent="0" lvl="0" marL="0" rtl="0" algn="ctr">
              <a:spcBef>
                <a:spcPts val="0"/>
              </a:spcBef>
              <a:spcAft>
                <a:spcPts val="0"/>
              </a:spcAft>
              <a:buClr>
                <a:schemeClr val="dk1"/>
              </a:buClr>
              <a:buSzPts val="1200"/>
              <a:buFont typeface="Arial"/>
              <a:buNone/>
            </a:pPr>
            <a:r>
              <a:rPr b="1" lang="en-US" sz="1400">
                <a:solidFill>
                  <a:schemeClr val="dk1"/>
                </a:solidFill>
                <a:latin typeface="Solway"/>
                <a:ea typeface="Solway"/>
                <a:cs typeface="Solway"/>
                <a:sym typeface="Solway"/>
              </a:rPr>
              <a:t>(Exento de licencia)</a:t>
            </a:r>
            <a:endParaRPr b="1" sz="1400">
              <a:solidFill>
                <a:schemeClr val="dk1"/>
              </a:solidFill>
              <a:latin typeface="Solway"/>
              <a:ea typeface="Solway"/>
              <a:cs typeface="Solway"/>
              <a:sym typeface="Solway"/>
            </a:endParaRPr>
          </a:p>
        </p:txBody>
      </p:sp>
      <p:sp>
        <p:nvSpPr>
          <p:cNvPr id="977" name="Google Shape;977;g36ae9f6f816_0_592"/>
          <p:cNvSpPr txBox="1"/>
          <p:nvPr/>
        </p:nvSpPr>
        <p:spPr>
          <a:xfrm>
            <a:off x="7577360" y="2254053"/>
            <a:ext cx="1790100" cy="389100"/>
          </a:xfrm>
          <a:prstGeom prst="rect">
            <a:avLst/>
          </a:prstGeom>
          <a:noFill/>
          <a:ln>
            <a:noFill/>
          </a:ln>
        </p:spPr>
        <p:txBody>
          <a:bodyPr anchorCtr="0" anchor="t" bIns="97525" lIns="97525" spcFirstLastPara="1" rIns="97525" wrap="square" tIns="97525">
            <a:noAutofit/>
          </a:bodyPr>
          <a:lstStyle/>
          <a:p>
            <a:pPr indent="0" lvl="0" marL="0" rtl="0" algn="ctr">
              <a:spcBef>
                <a:spcPts val="0"/>
              </a:spcBef>
              <a:spcAft>
                <a:spcPts val="0"/>
              </a:spcAft>
              <a:buNone/>
            </a:pPr>
            <a:r>
              <a:rPr b="1" lang="en-US" sz="1400">
                <a:solidFill>
                  <a:schemeClr val="dk1"/>
                </a:solidFill>
                <a:latin typeface="Solway"/>
                <a:ea typeface="Solway"/>
                <a:cs typeface="Solway"/>
                <a:sym typeface="Solway"/>
              </a:rPr>
              <a:t>Jardín de infancia de transición</a:t>
            </a:r>
            <a:endParaRPr b="1" sz="1400">
              <a:solidFill>
                <a:schemeClr val="dk1"/>
              </a:solidFill>
              <a:latin typeface="Solway"/>
              <a:ea typeface="Solway"/>
              <a:cs typeface="Solway"/>
              <a:sym typeface="Solway"/>
            </a:endParaRPr>
          </a:p>
        </p:txBody>
      </p:sp>
      <p:pic>
        <p:nvPicPr>
          <p:cNvPr id="978" name="Google Shape;978;g36ae9f6f816_0_592"/>
          <p:cNvPicPr preferRelativeResize="0"/>
          <p:nvPr/>
        </p:nvPicPr>
        <p:blipFill>
          <a:blip r:embed="rId4">
            <a:alphaModFix/>
          </a:blip>
          <a:stretch>
            <a:fillRect/>
          </a:stretch>
        </p:blipFill>
        <p:spPr>
          <a:xfrm>
            <a:off x="470959" y="1313320"/>
            <a:ext cx="1125780" cy="997305"/>
          </a:xfrm>
          <a:prstGeom prst="rect">
            <a:avLst/>
          </a:prstGeom>
          <a:noFill/>
          <a:ln>
            <a:noFill/>
          </a:ln>
        </p:spPr>
      </p:pic>
      <p:pic>
        <p:nvPicPr>
          <p:cNvPr id="979" name="Google Shape;979;g36ae9f6f816_0_592"/>
          <p:cNvPicPr preferRelativeResize="0"/>
          <p:nvPr/>
        </p:nvPicPr>
        <p:blipFill rotWithShape="1">
          <a:blip r:embed="rId5">
            <a:alphaModFix/>
          </a:blip>
          <a:srcRect b="0" l="0" r="0" t="0"/>
          <a:stretch/>
        </p:blipFill>
        <p:spPr>
          <a:xfrm>
            <a:off x="7911975" y="1203728"/>
            <a:ext cx="1008846" cy="893715"/>
          </a:xfrm>
          <a:prstGeom prst="rect">
            <a:avLst/>
          </a:prstGeom>
          <a:noFill/>
          <a:ln>
            <a:noFill/>
          </a:ln>
        </p:spPr>
      </p:pic>
      <p:pic>
        <p:nvPicPr>
          <p:cNvPr id="980" name="Google Shape;980;g36ae9f6f816_0_592"/>
          <p:cNvPicPr preferRelativeResize="0"/>
          <p:nvPr/>
        </p:nvPicPr>
        <p:blipFill rotWithShape="1">
          <a:blip r:embed="rId6">
            <a:alphaModFix/>
          </a:blip>
          <a:srcRect b="0" l="0" r="0" t="0"/>
          <a:stretch/>
        </p:blipFill>
        <p:spPr>
          <a:xfrm>
            <a:off x="4029570" y="1323360"/>
            <a:ext cx="1008846" cy="893715"/>
          </a:xfrm>
          <a:prstGeom prst="rect">
            <a:avLst/>
          </a:prstGeom>
          <a:noFill/>
          <a:ln>
            <a:noFill/>
          </a:ln>
        </p:spPr>
      </p:pic>
      <p:pic>
        <p:nvPicPr>
          <p:cNvPr id="981" name="Google Shape;981;g36ae9f6f816_0_592"/>
          <p:cNvPicPr preferRelativeResize="0"/>
          <p:nvPr/>
        </p:nvPicPr>
        <p:blipFill>
          <a:blip r:embed="rId7">
            <a:alphaModFix/>
          </a:blip>
          <a:stretch>
            <a:fillRect/>
          </a:stretch>
        </p:blipFill>
        <p:spPr>
          <a:xfrm>
            <a:off x="2283162" y="1365115"/>
            <a:ext cx="1008846" cy="893715"/>
          </a:xfrm>
          <a:prstGeom prst="rect">
            <a:avLst/>
          </a:prstGeom>
          <a:noFill/>
          <a:ln>
            <a:noFill/>
          </a:ln>
        </p:spPr>
      </p:pic>
      <p:pic>
        <p:nvPicPr>
          <p:cNvPr id="982" name="Google Shape;982;g36ae9f6f816_0_592"/>
          <p:cNvPicPr preferRelativeResize="0"/>
          <p:nvPr/>
        </p:nvPicPr>
        <p:blipFill rotWithShape="1">
          <a:blip r:embed="rId6">
            <a:alphaModFix/>
          </a:blip>
          <a:srcRect b="0" l="0" r="0" t="0"/>
          <a:stretch/>
        </p:blipFill>
        <p:spPr>
          <a:xfrm>
            <a:off x="5970770" y="1323360"/>
            <a:ext cx="1008846" cy="89371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sp>
        <p:nvSpPr>
          <p:cNvPr id="987" name="Google Shape;987;g36ae9f6f816_0_613"/>
          <p:cNvSpPr txBox="1"/>
          <p:nvPr>
            <p:ph type="title"/>
          </p:nvPr>
        </p:nvSpPr>
        <p:spPr>
          <a:xfrm>
            <a:off x="332480" y="474693"/>
            <a:ext cx="9088500" cy="754500"/>
          </a:xfrm>
          <a:prstGeom prst="rect">
            <a:avLst/>
          </a:prstGeom>
        </p:spPr>
        <p:txBody>
          <a:bodyPr anchorCtr="0" anchor="b" bIns="97525" lIns="97525" spcFirstLastPara="1" rIns="97525" wrap="square" tIns="97525">
            <a:noAutofit/>
          </a:bodyPr>
          <a:lstStyle/>
          <a:p>
            <a:pPr indent="0" lvl="0" marL="0" rtl="0" algn="l">
              <a:spcBef>
                <a:spcPts val="0"/>
              </a:spcBef>
              <a:spcAft>
                <a:spcPts val="0"/>
              </a:spcAft>
              <a:buSzPts val="1100"/>
              <a:buNone/>
            </a:pPr>
            <a:r>
              <a:rPr lang="en-US" sz="3300"/>
              <a:t>El panorama del cuidado infantil en el condado de Sonoma*</a:t>
            </a:r>
            <a:endParaRPr sz="3300"/>
          </a:p>
        </p:txBody>
      </p:sp>
      <p:sp>
        <p:nvSpPr>
          <p:cNvPr id="988" name="Google Shape;988;g36ae9f6f816_0_613"/>
          <p:cNvSpPr txBox="1"/>
          <p:nvPr>
            <p:ph idx="1" type="body"/>
          </p:nvPr>
        </p:nvSpPr>
        <p:spPr>
          <a:xfrm>
            <a:off x="332480" y="1229307"/>
            <a:ext cx="4507200" cy="656700"/>
          </a:xfrm>
          <a:prstGeom prst="rect">
            <a:avLst/>
          </a:prstGeom>
        </p:spPr>
        <p:txBody>
          <a:bodyPr anchorCtr="0" anchor="t" bIns="97525" lIns="97525" spcFirstLastPara="1" rIns="97525" wrap="square" tIns="97525">
            <a:noAutofit/>
          </a:bodyPr>
          <a:lstStyle/>
          <a:p>
            <a:pPr indent="0" lvl="0" marL="0" rtl="0" algn="l">
              <a:spcBef>
                <a:spcPts val="0"/>
              </a:spcBef>
              <a:spcAft>
                <a:spcPts val="1300"/>
              </a:spcAft>
              <a:buNone/>
            </a:pPr>
            <a:r>
              <a:rPr lang="en-US" sz="1700"/>
              <a:t>El condado de Sonoma contaba con</a:t>
            </a:r>
            <a:r>
              <a:rPr b="1" lang="en-US" sz="1700"/>
              <a:t> 559</a:t>
            </a:r>
            <a:r>
              <a:rPr lang="en-US" sz="1700"/>
              <a:t> programas de cuidado y educación temprana en </a:t>
            </a:r>
            <a:r>
              <a:rPr b="1" lang="en-US" sz="1700"/>
              <a:t>2024:</a:t>
            </a:r>
            <a:endParaRPr b="1" sz="1700"/>
          </a:p>
        </p:txBody>
      </p:sp>
      <p:sp>
        <p:nvSpPr>
          <p:cNvPr id="989" name="Google Shape;989;g36ae9f6f816_0_613"/>
          <p:cNvSpPr txBox="1"/>
          <p:nvPr>
            <p:ph idx="12" type="sldNum"/>
          </p:nvPr>
        </p:nvSpPr>
        <p:spPr>
          <a:xfrm>
            <a:off x="123955" y="513665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8</a:t>
            </a:r>
            <a:endParaRPr/>
          </a:p>
        </p:txBody>
      </p:sp>
      <p:sp>
        <p:nvSpPr>
          <p:cNvPr id="990" name="Google Shape;990;g36ae9f6f816_0_613"/>
          <p:cNvSpPr txBox="1"/>
          <p:nvPr>
            <p:ph idx="2" type="body"/>
          </p:nvPr>
        </p:nvSpPr>
        <p:spPr>
          <a:xfrm>
            <a:off x="5154560" y="2049680"/>
            <a:ext cx="4507200" cy="2924400"/>
          </a:xfrm>
          <a:prstGeom prst="rect">
            <a:avLst/>
          </a:prstGeom>
        </p:spPr>
        <p:txBody>
          <a:bodyPr anchorCtr="0" anchor="t" bIns="97525" lIns="97525" spcFirstLastPara="1" rIns="97525" wrap="square" tIns="97525">
            <a:noAutofit/>
          </a:bodyPr>
          <a:lstStyle/>
          <a:p>
            <a:pPr indent="0" lvl="0" marL="0" rtl="0" algn="l">
              <a:spcBef>
                <a:spcPts val="0"/>
              </a:spcBef>
              <a:spcAft>
                <a:spcPts val="0"/>
              </a:spcAft>
              <a:buNone/>
            </a:pPr>
            <a:r>
              <a:rPr lang="en-US" sz="1700"/>
              <a:t>El número de proveedores con licencia disminuyó un </a:t>
            </a:r>
            <a:r>
              <a:rPr b="1" lang="en-US" sz="1700"/>
              <a:t>10.4</a:t>
            </a:r>
            <a:r>
              <a:rPr lang="en-US" sz="1700"/>
              <a:t>% (624 → 559 proveedores).</a:t>
            </a:r>
            <a:endParaRPr sz="1700"/>
          </a:p>
          <a:p>
            <a:pPr indent="0" lvl="0" marL="0" rtl="0" algn="l">
              <a:spcBef>
                <a:spcPts val="0"/>
              </a:spcBef>
              <a:spcAft>
                <a:spcPts val="0"/>
              </a:spcAft>
              <a:buNone/>
            </a:pPr>
            <a:r>
              <a:rPr lang="en-US" sz="1700"/>
              <a:t>El número de plazas disminuyó un </a:t>
            </a:r>
            <a:r>
              <a:rPr b="1" lang="en-US" sz="1700"/>
              <a:t>30% </a:t>
            </a:r>
            <a:r>
              <a:rPr lang="en-US" sz="1700"/>
              <a:t>(20,937 → 14,759 plazas).</a:t>
            </a:r>
            <a:endParaRPr sz="1700"/>
          </a:p>
          <a:p>
            <a:pPr indent="0" lvl="0" marL="0" rtl="0" algn="l">
              <a:spcBef>
                <a:spcPts val="0"/>
              </a:spcBef>
              <a:spcAft>
                <a:spcPts val="0"/>
              </a:spcAft>
              <a:buNone/>
            </a:pPr>
            <a:r>
              <a:t/>
            </a:r>
            <a:endParaRPr sz="1700"/>
          </a:p>
          <a:p>
            <a:pPr indent="0" lvl="0" marL="0" rtl="0" algn="l">
              <a:spcBef>
                <a:spcPts val="0"/>
              </a:spcBef>
              <a:spcAft>
                <a:spcPts val="0"/>
              </a:spcAft>
              <a:buNone/>
            </a:pPr>
            <a:r>
              <a:rPr lang="en-US"/>
              <a:t>* Esto no incluye a los nuevos niños atendidos por el Jardín de Infancia de Transición (TK).</a:t>
            </a:r>
            <a:endParaRPr/>
          </a:p>
        </p:txBody>
      </p:sp>
      <p:pic>
        <p:nvPicPr>
          <p:cNvPr id="991" name="Google Shape;991;g36ae9f6f816_0_613" title="Points scored"/>
          <p:cNvPicPr preferRelativeResize="0"/>
          <p:nvPr/>
        </p:nvPicPr>
        <p:blipFill>
          <a:blip r:embed="rId3">
            <a:alphaModFix/>
          </a:blip>
          <a:stretch>
            <a:fillRect/>
          </a:stretch>
        </p:blipFill>
        <p:spPr>
          <a:xfrm>
            <a:off x="174907" y="2245999"/>
            <a:ext cx="4436481" cy="2743228"/>
          </a:xfrm>
          <a:prstGeom prst="rect">
            <a:avLst/>
          </a:prstGeom>
          <a:noFill/>
          <a:ln>
            <a:noFill/>
          </a:ln>
        </p:spPr>
      </p:pic>
      <p:sp>
        <p:nvSpPr>
          <p:cNvPr id="992" name="Google Shape;992;g36ae9f6f816_0_613"/>
          <p:cNvSpPr txBox="1"/>
          <p:nvPr/>
        </p:nvSpPr>
        <p:spPr>
          <a:xfrm>
            <a:off x="2925093" y="2414880"/>
            <a:ext cx="1588800" cy="656700"/>
          </a:xfrm>
          <a:prstGeom prst="rect">
            <a:avLst/>
          </a:prstGeom>
          <a:noFill/>
          <a:ln>
            <a:noFill/>
          </a:ln>
        </p:spPr>
        <p:txBody>
          <a:bodyPr anchorCtr="0" anchor="t" bIns="97525" lIns="97525" spcFirstLastPara="1" rIns="97525" wrap="square" tIns="97525">
            <a:noAutofit/>
          </a:bodyPr>
          <a:lstStyle/>
          <a:p>
            <a:pPr indent="0" lvl="0" marL="0" rtl="0" algn="r">
              <a:spcBef>
                <a:spcPts val="0"/>
              </a:spcBef>
              <a:spcAft>
                <a:spcPts val="0"/>
              </a:spcAft>
              <a:buNone/>
            </a:pPr>
            <a:r>
              <a:rPr lang="en-US" sz="1500">
                <a:solidFill>
                  <a:schemeClr val="dk1"/>
                </a:solidFill>
                <a:latin typeface="Solway"/>
                <a:ea typeface="Solway"/>
                <a:cs typeface="Solway"/>
                <a:sym typeface="Solway"/>
              </a:rPr>
              <a:t>Centros con licencia</a:t>
            </a:r>
            <a:endParaRPr sz="1500">
              <a:solidFill>
                <a:schemeClr val="dk1"/>
              </a:solidFill>
              <a:latin typeface="Solway"/>
              <a:ea typeface="Solway"/>
              <a:cs typeface="Solway"/>
              <a:sym typeface="Solway"/>
            </a:endParaRPr>
          </a:p>
        </p:txBody>
      </p:sp>
      <p:sp>
        <p:nvSpPr>
          <p:cNvPr id="993" name="Google Shape;993;g36ae9f6f816_0_613"/>
          <p:cNvSpPr txBox="1"/>
          <p:nvPr/>
        </p:nvSpPr>
        <p:spPr>
          <a:xfrm>
            <a:off x="2730413" y="4718000"/>
            <a:ext cx="1588800" cy="426900"/>
          </a:xfrm>
          <a:prstGeom prst="rect">
            <a:avLst/>
          </a:prstGeom>
          <a:noFill/>
          <a:ln>
            <a:noFill/>
          </a:ln>
        </p:spPr>
        <p:txBody>
          <a:bodyPr anchorCtr="0" anchor="t" bIns="97525" lIns="97525" spcFirstLastPara="1" rIns="97525" wrap="square" tIns="97525">
            <a:noAutofit/>
          </a:bodyPr>
          <a:lstStyle/>
          <a:p>
            <a:pPr indent="0" lvl="0" marL="0" rtl="0" algn="l">
              <a:spcBef>
                <a:spcPts val="0"/>
              </a:spcBef>
              <a:spcAft>
                <a:spcPts val="0"/>
              </a:spcAft>
              <a:buNone/>
            </a:pPr>
            <a:r>
              <a:rPr lang="en-US" sz="1500">
                <a:solidFill>
                  <a:schemeClr val="dk1"/>
                </a:solidFill>
                <a:latin typeface="Solway"/>
                <a:ea typeface="Solway"/>
                <a:cs typeface="Solway"/>
                <a:sym typeface="Solway"/>
              </a:rPr>
              <a:t>FCCH pequeños</a:t>
            </a:r>
            <a:endParaRPr sz="1500">
              <a:solidFill>
                <a:schemeClr val="dk1"/>
              </a:solidFill>
              <a:latin typeface="Solway"/>
              <a:ea typeface="Solway"/>
              <a:cs typeface="Solway"/>
              <a:sym typeface="Solway"/>
            </a:endParaRPr>
          </a:p>
        </p:txBody>
      </p:sp>
      <p:sp>
        <p:nvSpPr>
          <p:cNvPr id="994" name="Google Shape;994;g36ae9f6f816_0_613"/>
          <p:cNvSpPr txBox="1"/>
          <p:nvPr/>
        </p:nvSpPr>
        <p:spPr>
          <a:xfrm>
            <a:off x="332467" y="4257147"/>
            <a:ext cx="1588800" cy="426900"/>
          </a:xfrm>
          <a:prstGeom prst="rect">
            <a:avLst/>
          </a:prstGeom>
          <a:noFill/>
          <a:ln>
            <a:noFill/>
          </a:ln>
        </p:spPr>
        <p:txBody>
          <a:bodyPr anchorCtr="0" anchor="t" bIns="97525" lIns="97525" spcFirstLastPara="1" rIns="97525" wrap="square" tIns="97525">
            <a:noAutofit/>
          </a:bodyPr>
          <a:lstStyle/>
          <a:p>
            <a:pPr indent="0" lvl="0" marL="0" rtl="0" algn="l">
              <a:spcBef>
                <a:spcPts val="0"/>
              </a:spcBef>
              <a:spcAft>
                <a:spcPts val="0"/>
              </a:spcAft>
              <a:buNone/>
            </a:pPr>
            <a:r>
              <a:rPr lang="en-US" sz="1500">
                <a:solidFill>
                  <a:schemeClr val="dk1"/>
                </a:solidFill>
                <a:latin typeface="Solway"/>
                <a:ea typeface="Solway"/>
                <a:cs typeface="Solway"/>
                <a:sym typeface="Solway"/>
              </a:rPr>
              <a:t>FCCH </a:t>
            </a:r>
            <a:endParaRPr sz="1500">
              <a:solidFill>
                <a:schemeClr val="dk1"/>
              </a:solidFill>
              <a:latin typeface="Solway"/>
              <a:ea typeface="Solway"/>
              <a:cs typeface="Solway"/>
              <a:sym typeface="Solway"/>
            </a:endParaRPr>
          </a:p>
          <a:p>
            <a:pPr indent="0" lvl="0" marL="0" rtl="0" algn="l">
              <a:spcBef>
                <a:spcPts val="0"/>
              </a:spcBef>
              <a:spcAft>
                <a:spcPts val="0"/>
              </a:spcAft>
              <a:buNone/>
            </a:pPr>
            <a:r>
              <a:rPr lang="en-US" sz="1500">
                <a:solidFill>
                  <a:schemeClr val="dk1"/>
                </a:solidFill>
                <a:latin typeface="Solway"/>
                <a:ea typeface="Solway"/>
                <a:cs typeface="Solway"/>
                <a:sym typeface="Solway"/>
              </a:rPr>
              <a:t>Grandes </a:t>
            </a:r>
            <a:endParaRPr sz="1500">
              <a:solidFill>
                <a:schemeClr val="dk1"/>
              </a:solidFill>
              <a:latin typeface="Solway"/>
              <a:ea typeface="Solway"/>
              <a:cs typeface="Solway"/>
              <a:sym typeface="Solway"/>
            </a:endParaRPr>
          </a:p>
        </p:txBody>
      </p:sp>
      <p:sp>
        <p:nvSpPr>
          <p:cNvPr id="995" name="Google Shape;995;g36ae9f6f816_0_613"/>
          <p:cNvSpPr txBox="1"/>
          <p:nvPr/>
        </p:nvSpPr>
        <p:spPr>
          <a:xfrm>
            <a:off x="332480" y="2299840"/>
            <a:ext cx="1515300" cy="886800"/>
          </a:xfrm>
          <a:prstGeom prst="rect">
            <a:avLst/>
          </a:prstGeom>
          <a:noFill/>
          <a:ln>
            <a:noFill/>
          </a:ln>
        </p:spPr>
        <p:txBody>
          <a:bodyPr anchorCtr="0" anchor="t" bIns="97525" lIns="97525" spcFirstLastPara="1" rIns="97525" wrap="square" tIns="97525">
            <a:noAutofit/>
          </a:bodyPr>
          <a:lstStyle/>
          <a:p>
            <a:pPr indent="0" lvl="0" marL="0" rtl="0" algn="l">
              <a:spcBef>
                <a:spcPts val="0"/>
              </a:spcBef>
              <a:spcAft>
                <a:spcPts val="0"/>
              </a:spcAft>
              <a:buNone/>
            </a:pPr>
            <a:r>
              <a:rPr lang="en-US" sz="1500">
                <a:solidFill>
                  <a:schemeClr val="dk1"/>
                </a:solidFill>
                <a:latin typeface="Solway"/>
                <a:ea typeface="Solway"/>
                <a:cs typeface="Solway"/>
                <a:sym typeface="Solway"/>
              </a:rPr>
              <a:t>Centros exentos de licencia</a:t>
            </a:r>
            <a:endParaRPr sz="1500">
              <a:solidFill>
                <a:schemeClr val="dk1"/>
              </a:solidFill>
              <a:latin typeface="Solway"/>
              <a:ea typeface="Solway"/>
              <a:cs typeface="Solway"/>
              <a:sym typeface="Solway"/>
            </a:endParaRPr>
          </a:p>
        </p:txBody>
      </p:sp>
      <p:sp>
        <p:nvSpPr>
          <p:cNvPr id="996" name="Google Shape;996;g36ae9f6f816_0_613"/>
          <p:cNvSpPr txBox="1"/>
          <p:nvPr/>
        </p:nvSpPr>
        <p:spPr>
          <a:xfrm>
            <a:off x="5154560" y="1229253"/>
            <a:ext cx="4266600" cy="762000"/>
          </a:xfrm>
          <a:prstGeom prst="rect">
            <a:avLst/>
          </a:prstGeom>
          <a:noFill/>
          <a:ln>
            <a:noFill/>
          </a:ln>
        </p:spPr>
        <p:txBody>
          <a:bodyPr anchorCtr="0" anchor="t" bIns="97525" lIns="97525" spcFirstLastPara="1" rIns="97525" wrap="square" tIns="97525">
            <a:noAutofit/>
          </a:bodyPr>
          <a:lstStyle/>
          <a:p>
            <a:pPr indent="0" lvl="0" marL="0" rtl="0" algn="l">
              <a:lnSpc>
                <a:spcPct val="115000"/>
              </a:lnSpc>
              <a:spcBef>
                <a:spcPts val="0"/>
              </a:spcBef>
              <a:spcAft>
                <a:spcPts val="1300"/>
              </a:spcAft>
              <a:buNone/>
            </a:pPr>
            <a:r>
              <a:rPr lang="en-US" sz="1700">
                <a:solidFill>
                  <a:schemeClr val="dk1"/>
                </a:solidFill>
                <a:latin typeface="Solway"/>
                <a:ea typeface="Solway"/>
                <a:cs typeface="Solway"/>
                <a:sym typeface="Solway"/>
              </a:rPr>
              <a:t>Esto representa un fuerte descenso respecto a </a:t>
            </a:r>
            <a:r>
              <a:rPr b="1" lang="en-US" sz="1700">
                <a:solidFill>
                  <a:schemeClr val="dk1"/>
                </a:solidFill>
                <a:latin typeface="Solway"/>
                <a:ea typeface="Solway"/>
                <a:cs typeface="Solway"/>
                <a:sym typeface="Solway"/>
              </a:rPr>
              <a:t>2019:</a:t>
            </a:r>
            <a:endParaRPr b="1" sz="1700">
              <a:solidFill>
                <a:schemeClr val="dk1"/>
              </a:solidFill>
              <a:latin typeface="Solway"/>
              <a:ea typeface="Solway"/>
              <a:cs typeface="Solway"/>
              <a:sym typeface="Solway"/>
            </a:endParaRPr>
          </a:p>
        </p:txBody>
      </p:sp>
      <p:sp>
        <p:nvSpPr>
          <p:cNvPr id="997" name="Google Shape;997;g36ae9f6f816_0_613"/>
          <p:cNvSpPr/>
          <p:nvPr/>
        </p:nvSpPr>
        <p:spPr>
          <a:xfrm rot="10800000">
            <a:off x="4876820" y="2173806"/>
            <a:ext cx="283500" cy="353700"/>
          </a:xfrm>
          <a:prstGeom prst="upArrow">
            <a:avLst>
              <a:gd fmla="val 50000" name="adj1"/>
              <a:gd fmla="val 50000" name="adj2"/>
            </a:avLst>
          </a:prstGeom>
          <a:solidFill>
            <a:srgbClr val="00AEEF"/>
          </a:solidFill>
          <a:ln>
            <a:noFill/>
          </a:ln>
        </p:spPr>
        <p:txBody>
          <a:bodyPr anchorCtr="0" anchor="ctr" bIns="97525" lIns="97525" spcFirstLastPara="1" rIns="97525" wrap="square" tIns="97525">
            <a:noAutofit/>
          </a:bodyPr>
          <a:lstStyle/>
          <a:p>
            <a:pPr indent="0" lvl="0" marL="0" rtl="0" algn="ctr">
              <a:spcBef>
                <a:spcPts val="0"/>
              </a:spcBef>
              <a:spcAft>
                <a:spcPts val="0"/>
              </a:spcAft>
              <a:buNone/>
            </a:pPr>
            <a:r>
              <a:t/>
            </a:r>
            <a:endParaRPr sz="1500">
              <a:latin typeface="Solway"/>
              <a:ea typeface="Solway"/>
              <a:cs typeface="Solway"/>
              <a:sym typeface="Solway"/>
            </a:endParaRPr>
          </a:p>
        </p:txBody>
      </p:sp>
      <p:sp>
        <p:nvSpPr>
          <p:cNvPr id="998" name="Google Shape;998;g36ae9f6f816_0_613"/>
          <p:cNvSpPr/>
          <p:nvPr/>
        </p:nvSpPr>
        <p:spPr>
          <a:xfrm rot="10800000">
            <a:off x="4876820" y="3243139"/>
            <a:ext cx="283500" cy="353700"/>
          </a:xfrm>
          <a:prstGeom prst="upArrow">
            <a:avLst>
              <a:gd fmla="val 50000" name="adj1"/>
              <a:gd fmla="val 50000" name="adj2"/>
            </a:avLst>
          </a:prstGeom>
          <a:solidFill>
            <a:srgbClr val="00AEEF"/>
          </a:solidFill>
          <a:ln>
            <a:noFill/>
          </a:ln>
        </p:spPr>
        <p:txBody>
          <a:bodyPr anchorCtr="0" anchor="ctr" bIns="97525" lIns="97525" spcFirstLastPara="1" rIns="97525" wrap="square" tIns="97525">
            <a:noAutofit/>
          </a:bodyPr>
          <a:lstStyle/>
          <a:p>
            <a:pPr indent="0" lvl="0" marL="0" rtl="0" algn="ctr">
              <a:spcBef>
                <a:spcPts val="0"/>
              </a:spcBef>
              <a:spcAft>
                <a:spcPts val="0"/>
              </a:spcAft>
              <a:buNone/>
            </a:pPr>
            <a:r>
              <a:t/>
            </a:r>
            <a:endParaRPr sz="1500">
              <a:latin typeface="Solway"/>
              <a:ea typeface="Solway"/>
              <a:cs typeface="Solway"/>
              <a:sym typeface="Solway"/>
            </a:endParaRPr>
          </a:p>
        </p:txBody>
      </p:sp>
      <p:sp>
        <p:nvSpPr>
          <p:cNvPr id="999" name="Google Shape;999;g36ae9f6f816_0_613"/>
          <p:cNvSpPr txBox="1"/>
          <p:nvPr/>
        </p:nvSpPr>
        <p:spPr>
          <a:xfrm>
            <a:off x="4125227" y="4974160"/>
            <a:ext cx="5181900" cy="361200"/>
          </a:xfrm>
          <a:prstGeom prst="rect">
            <a:avLst/>
          </a:prstGeom>
          <a:noFill/>
          <a:ln>
            <a:noFill/>
          </a:ln>
        </p:spPr>
        <p:txBody>
          <a:bodyPr anchorCtr="0" anchor="t" bIns="97525" lIns="97525" spcFirstLastPara="1" rIns="97525" wrap="square" tIns="97525">
            <a:noAutofit/>
          </a:bodyPr>
          <a:lstStyle/>
          <a:p>
            <a:pPr indent="0" lvl="0" marL="0" rtl="0" algn="l">
              <a:spcBef>
                <a:spcPts val="0"/>
              </a:spcBef>
              <a:spcAft>
                <a:spcPts val="0"/>
              </a:spcAft>
              <a:buNone/>
            </a:pPr>
            <a:r>
              <a:rPr lang="en-US" sz="1100">
                <a:solidFill>
                  <a:schemeClr val="dk1"/>
                </a:solidFill>
                <a:latin typeface="Solway"/>
                <a:ea typeface="Solway"/>
                <a:cs typeface="Solway"/>
                <a:sym typeface="Solway"/>
              </a:rPr>
              <a:t>*Fuente: Evaluación de Necesidades de Aprendizaje y Cuidado Temprano del Condado de Sonoma 2025</a:t>
            </a:r>
            <a:endParaRPr sz="1100">
              <a:solidFill>
                <a:schemeClr val="dk1"/>
              </a:solidFill>
              <a:latin typeface="Solway"/>
              <a:ea typeface="Solway"/>
              <a:cs typeface="Solway"/>
              <a:sym typeface="Solway"/>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3" name="Shape 1003"/>
        <p:cNvGrpSpPr/>
        <p:nvPr/>
      </p:nvGrpSpPr>
      <p:grpSpPr>
        <a:xfrm>
          <a:off x="0" y="0"/>
          <a:ext cx="0" cy="0"/>
          <a:chOff x="0" y="0"/>
          <a:chExt cx="0" cy="0"/>
        </a:xfrm>
      </p:grpSpPr>
      <p:sp>
        <p:nvSpPr>
          <p:cNvPr id="1004" name="Google Shape;1004;g36ae9f6f816_0_629"/>
          <p:cNvSpPr txBox="1"/>
          <p:nvPr>
            <p:ph type="title"/>
          </p:nvPr>
        </p:nvSpPr>
        <p:spPr>
          <a:xfrm>
            <a:off x="522933" y="480160"/>
            <a:ext cx="8573100" cy="43635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solidFill>
                  <a:schemeClr val="lt1"/>
                </a:solidFill>
              </a:rPr>
              <a:t>Demanda de cuidado</a:t>
            </a:r>
            <a:endParaRPr>
              <a:solidFill>
                <a:schemeClr val="lt1"/>
              </a:solidFill>
            </a:endParaRPr>
          </a:p>
          <a:p>
            <a:pPr indent="0" lvl="0" marL="0" rtl="0" algn="l">
              <a:spcBef>
                <a:spcPts val="0"/>
              </a:spcBef>
              <a:spcAft>
                <a:spcPts val="0"/>
              </a:spcAft>
              <a:buNone/>
            </a:pPr>
            <a:r>
              <a:t/>
            </a:r>
            <a:endParaRPr>
              <a:solidFill>
                <a:schemeClr val="lt1"/>
              </a:solidFill>
            </a:endParaRPr>
          </a:p>
        </p:txBody>
      </p:sp>
      <p:sp>
        <p:nvSpPr>
          <p:cNvPr id="1005" name="Google Shape;1005;g36ae9f6f816_0_629"/>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9</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9" name="Shape 1009"/>
        <p:cNvGrpSpPr/>
        <p:nvPr/>
      </p:nvGrpSpPr>
      <p:grpSpPr>
        <a:xfrm>
          <a:off x="0" y="0"/>
          <a:ext cx="0" cy="0"/>
          <a:chOff x="0" y="0"/>
          <a:chExt cx="0" cy="0"/>
        </a:xfrm>
      </p:grpSpPr>
      <p:sp>
        <p:nvSpPr>
          <p:cNvPr id="1010" name="Google Shape;1010;g36ae9f6f816_0_634"/>
          <p:cNvSpPr txBox="1"/>
          <p:nvPr>
            <p:ph idx="1" type="body"/>
          </p:nvPr>
        </p:nvSpPr>
        <p:spPr>
          <a:xfrm>
            <a:off x="1106453" y="2935040"/>
            <a:ext cx="3483900" cy="1513500"/>
          </a:xfrm>
          <a:prstGeom prst="rect">
            <a:avLst/>
          </a:prstGeom>
        </p:spPr>
        <p:txBody>
          <a:bodyPr anchorCtr="0" anchor="t" bIns="97525" lIns="97525" spcFirstLastPara="1" rIns="97525" wrap="square" tIns="97525">
            <a:noAutofit/>
          </a:bodyPr>
          <a:lstStyle/>
          <a:p>
            <a:pPr indent="0" lvl="0" marL="0" rtl="0" algn="l">
              <a:spcBef>
                <a:spcPts val="0"/>
              </a:spcBef>
              <a:spcAft>
                <a:spcPts val="1300"/>
              </a:spcAft>
              <a:buNone/>
            </a:pPr>
            <a:r>
              <a:rPr lang="en-US"/>
              <a:t>Niños de 0 a 4 años inscritos en atención subsidiada, o el 13% de los niños.*</a:t>
            </a:r>
            <a:endParaRPr/>
          </a:p>
        </p:txBody>
      </p:sp>
      <p:sp>
        <p:nvSpPr>
          <p:cNvPr id="1011" name="Google Shape;1011;g36ae9f6f816_0_634"/>
          <p:cNvSpPr txBox="1"/>
          <p:nvPr>
            <p:ph type="title"/>
          </p:nvPr>
        </p:nvSpPr>
        <p:spPr>
          <a:xfrm>
            <a:off x="332480" y="350000"/>
            <a:ext cx="9088500" cy="754500"/>
          </a:xfrm>
          <a:prstGeom prst="rect">
            <a:avLst/>
          </a:prstGeom>
        </p:spPr>
        <p:txBody>
          <a:bodyPr anchorCtr="0" anchor="b" bIns="97525" lIns="97525" spcFirstLastPara="1" rIns="97525" wrap="square" tIns="97525">
            <a:noAutofit/>
          </a:bodyPr>
          <a:lstStyle/>
          <a:p>
            <a:pPr indent="0" lvl="0" marL="0" rtl="0" algn="l">
              <a:spcBef>
                <a:spcPts val="0"/>
              </a:spcBef>
              <a:spcAft>
                <a:spcPts val="0"/>
              </a:spcAft>
              <a:buNone/>
            </a:pPr>
            <a:r>
              <a:rPr lang="en-US"/>
              <a:t>Atención subsidiada</a:t>
            </a:r>
            <a:endParaRPr/>
          </a:p>
        </p:txBody>
      </p:sp>
      <p:sp>
        <p:nvSpPr>
          <p:cNvPr id="1012" name="Google Shape;1012;g36ae9f6f816_0_634"/>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10</a:t>
            </a:r>
            <a:endParaRPr/>
          </a:p>
        </p:txBody>
      </p:sp>
      <p:sp>
        <p:nvSpPr>
          <p:cNvPr id="1013" name="Google Shape;1013;g36ae9f6f816_0_634"/>
          <p:cNvSpPr txBox="1"/>
          <p:nvPr/>
        </p:nvSpPr>
        <p:spPr>
          <a:xfrm>
            <a:off x="1528213" y="1712960"/>
            <a:ext cx="2640300" cy="1172100"/>
          </a:xfrm>
          <a:prstGeom prst="rect">
            <a:avLst/>
          </a:prstGeom>
          <a:noFill/>
          <a:ln>
            <a:noFill/>
          </a:ln>
        </p:spPr>
        <p:txBody>
          <a:bodyPr anchorCtr="0" anchor="t" bIns="97525" lIns="97525" spcFirstLastPara="1" rIns="97525" wrap="square" tIns="97525">
            <a:noAutofit/>
          </a:bodyPr>
          <a:lstStyle/>
          <a:p>
            <a:pPr indent="0" lvl="0" marL="0" rtl="0" algn="ctr">
              <a:spcBef>
                <a:spcPts val="0"/>
              </a:spcBef>
              <a:spcAft>
                <a:spcPts val="0"/>
              </a:spcAft>
              <a:buNone/>
            </a:pPr>
            <a:r>
              <a:rPr lang="en-US" sz="6400">
                <a:solidFill>
                  <a:srgbClr val="D0724A"/>
                </a:solidFill>
                <a:latin typeface="Lato Black"/>
                <a:ea typeface="Lato Black"/>
                <a:cs typeface="Lato Black"/>
                <a:sym typeface="Lato Black"/>
              </a:rPr>
              <a:t>2,895</a:t>
            </a:r>
            <a:endParaRPr sz="6400">
              <a:solidFill>
                <a:srgbClr val="D0724A"/>
              </a:solidFill>
              <a:latin typeface="Lato Black"/>
              <a:ea typeface="Lato Black"/>
              <a:cs typeface="Lato Black"/>
              <a:sym typeface="Lato Black"/>
            </a:endParaRPr>
          </a:p>
        </p:txBody>
      </p:sp>
      <p:sp>
        <p:nvSpPr>
          <p:cNvPr id="1014" name="Google Shape;1014;g36ae9f6f816_0_634"/>
          <p:cNvSpPr txBox="1"/>
          <p:nvPr>
            <p:ph idx="1" type="body"/>
          </p:nvPr>
        </p:nvSpPr>
        <p:spPr>
          <a:xfrm>
            <a:off x="4883307" y="2803840"/>
            <a:ext cx="3763800" cy="1444200"/>
          </a:xfrm>
          <a:prstGeom prst="rect">
            <a:avLst/>
          </a:prstGeom>
        </p:spPr>
        <p:txBody>
          <a:bodyPr anchorCtr="0" anchor="t" bIns="97525" lIns="97525" spcFirstLastPara="1" rIns="97525" wrap="square" tIns="97525">
            <a:noAutofit/>
          </a:bodyPr>
          <a:lstStyle/>
          <a:p>
            <a:pPr indent="0" lvl="0" marL="0" rtl="0" algn="l">
              <a:spcBef>
                <a:spcPts val="0"/>
              </a:spcBef>
              <a:spcAft>
                <a:spcPts val="1300"/>
              </a:spcAft>
              <a:buNone/>
            </a:pPr>
            <a:r>
              <a:rPr lang="en-US"/>
              <a:t>Niños (de 0 a 5 años) en la Lista Centralizada de Elegibilidad, lista de espera para plazas subsidiadas de cuidado infantil temprano.*</a:t>
            </a:r>
            <a:endParaRPr/>
          </a:p>
        </p:txBody>
      </p:sp>
      <p:sp>
        <p:nvSpPr>
          <p:cNvPr id="1015" name="Google Shape;1015;g36ae9f6f816_0_634"/>
          <p:cNvSpPr txBox="1"/>
          <p:nvPr/>
        </p:nvSpPr>
        <p:spPr>
          <a:xfrm>
            <a:off x="5445067" y="1712960"/>
            <a:ext cx="2640300" cy="1172100"/>
          </a:xfrm>
          <a:prstGeom prst="rect">
            <a:avLst/>
          </a:prstGeom>
          <a:noFill/>
          <a:ln>
            <a:noFill/>
          </a:ln>
        </p:spPr>
        <p:txBody>
          <a:bodyPr anchorCtr="0" anchor="t" bIns="97525" lIns="97525" spcFirstLastPara="1" rIns="97525" wrap="square" tIns="97525">
            <a:noAutofit/>
          </a:bodyPr>
          <a:lstStyle/>
          <a:p>
            <a:pPr indent="0" lvl="0" marL="0" rtl="0" algn="ctr">
              <a:spcBef>
                <a:spcPts val="0"/>
              </a:spcBef>
              <a:spcAft>
                <a:spcPts val="0"/>
              </a:spcAft>
              <a:buNone/>
            </a:pPr>
            <a:r>
              <a:rPr lang="en-US" sz="6400">
                <a:solidFill>
                  <a:srgbClr val="D0724A"/>
                </a:solidFill>
                <a:latin typeface="Lato Black"/>
                <a:ea typeface="Lato Black"/>
                <a:cs typeface="Lato Black"/>
                <a:sym typeface="Lato Black"/>
              </a:rPr>
              <a:t>955</a:t>
            </a:r>
            <a:endParaRPr sz="6400">
              <a:solidFill>
                <a:srgbClr val="D0724A"/>
              </a:solidFill>
              <a:latin typeface="Lato Black"/>
              <a:ea typeface="Lato Black"/>
              <a:cs typeface="Lato Black"/>
              <a:sym typeface="Lato Black"/>
            </a:endParaRPr>
          </a:p>
        </p:txBody>
      </p:sp>
      <p:sp>
        <p:nvSpPr>
          <p:cNvPr id="1016" name="Google Shape;1016;g36ae9f6f816_0_634"/>
          <p:cNvSpPr txBox="1"/>
          <p:nvPr/>
        </p:nvSpPr>
        <p:spPr>
          <a:xfrm>
            <a:off x="580320" y="4982267"/>
            <a:ext cx="8009400" cy="403500"/>
          </a:xfrm>
          <a:prstGeom prst="rect">
            <a:avLst/>
          </a:prstGeom>
          <a:noFill/>
          <a:ln>
            <a:noFill/>
          </a:ln>
        </p:spPr>
        <p:txBody>
          <a:bodyPr anchorCtr="0" anchor="t" bIns="97525" lIns="97525" spcFirstLastPara="1" rIns="97525" wrap="square" tIns="97525">
            <a:noAutofit/>
          </a:bodyPr>
          <a:lstStyle/>
          <a:p>
            <a:pPr indent="0" lvl="0" marL="0" rtl="0" algn="l">
              <a:spcBef>
                <a:spcPts val="0"/>
              </a:spcBef>
              <a:spcAft>
                <a:spcPts val="0"/>
              </a:spcAft>
              <a:buNone/>
            </a:pPr>
            <a:r>
              <a:rPr lang="en-US" sz="1100">
                <a:solidFill>
                  <a:schemeClr val="dk1"/>
                </a:solidFill>
                <a:latin typeface="Solway"/>
                <a:ea typeface="Solway"/>
                <a:cs typeface="Solway"/>
                <a:sym typeface="Solway"/>
              </a:rPr>
              <a:t>*Fuente: Evaluación de Necesidades de Aprendizaje y Cuidado Temprano del Condado de Sonoma 2024-2025; a enero de 2025</a:t>
            </a:r>
            <a:endParaRPr sz="1100">
              <a:solidFill>
                <a:schemeClr val="dk1"/>
              </a:solidFill>
              <a:latin typeface="Solway"/>
              <a:ea typeface="Solway"/>
              <a:cs typeface="Solway"/>
              <a:sym typeface="Solway"/>
            </a:endParaRPr>
          </a:p>
          <a:p>
            <a:pPr indent="0" lvl="0" marL="0" rtl="0" algn="l">
              <a:spcBef>
                <a:spcPts val="0"/>
              </a:spcBef>
              <a:spcAft>
                <a:spcPts val="0"/>
              </a:spcAft>
              <a:buNone/>
            </a:pPr>
            <a:r>
              <a:t/>
            </a:r>
            <a:endParaRPr sz="1100">
              <a:solidFill>
                <a:schemeClr val="dk1"/>
              </a:solidFill>
              <a:latin typeface="Solway"/>
              <a:ea typeface="Solway"/>
              <a:cs typeface="Solway"/>
              <a:sym typeface="Solway"/>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0" name="Shape 1020"/>
        <p:cNvGrpSpPr/>
        <p:nvPr/>
      </p:nvGrpSpPr>
      <p:grpSpPr>
        <a:xfrm>
          <a:off x="0" y="0"/>
          <a:ext cx="0" cy="0"/>
          <a:chOff x="0" y="0"/>
          <a:chExt cx="0" cy="0"/>
        </a:xfrm>
      </p:grpSpPr>
      <p:sp>
        <p:nvSpPr>
          <p:cNvPr id="1021" name="Google Shape;1021;g36ae9f6f816_0_644"/>
          <p:cNvSpPr txBox="1"/>
          <p:nvPr>
            <p:ph idx="1" type="body"/>
          </p:nvPr>
        </p:nvSpPr>
        <p:spPr>
          <a:xfrm>
            <a:off x="203200" y="3229120"/>
            <a:ext cx="4348500" cy="1699200"/>
          </a:xfrm>
          <a:prstGeom prst="rect">
            <a:avLst/>
          </a:prstGeom>
        </p:spPr>
        <p:txBody>
          <a:bodyPr anchorCtr="0" anchor="t" bIns="97525" lIns="97525" spcFirstLastPara="1" rIns="97525" wrap="square" tIns="97525">
            <a:noAutofit/>
          </a:bodyPr>
          <a:lstStyle/>
          <a:p>
            <a:pPr indent="0" lvl="0" marL="0" rtl="0" algn="ctr">
              <a:spcBef>
                <a:spcPts val="0"/>
              </a:spcBef>
              <a:spcAft>
                <a:spcPts val="1300"/>
              </a:spcAft>
              <a:buNone/>
            </a:pPr>
            <a:r>
              <a:rPr i="1" lang="en-US" sz="2000"/>
              <a:t>Necesidad insatisfecha de cuidado infantil subsidiado para niños de 0 a 2 años.</a:t>
            </a:r>
            <a:endParaRPr sz="2200"/>
          </a:p>
        </p:txBody>
      </p:sp>
      <p:sp>
        <p:nvSpPr>
          <p:cNvPr id="1022" name="Google Shape;1022;g36ae9f6f816_0_644"/>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11</a:t>
            </a:r>
            <a:endParaRPr/>
          </a:p>
        </p:txBody>
      </p:sp>
      <p:sp>
        <p:nvSpPr>
          <p:cNvPr id="1023" name="Google Shape;1023;g36ae9f6f816_0_644"/>
          <p:cNvSpPr txBox="1"/>
          <p:nvPr>
            <p:ph type="title"/>
          </p:nvPr>
        </p:nvSpPr>
        <p:spPr>
          <a:xfrm>
            <a:off x="332480" y="459360"/>
            <a:ext cx="9088500" cy="754500"/>
          </a:xfrm>
          <a:prstGeom prst="rect">
            <a:avLst/>
          </a:prstGeom>
        </p:spPr>
        <p:txBody>
          <a:bodyPr anchorCtr="0" anchor="b" bIns="97525" lIns="97525" spcFirstLastPara="1" rIns="97525" wrap="square" tIns="97525">
            <a:noAutofit/>
          </a:bodyPr>
          <a:lstStyle/>
          <a:p>
            <a:pPr indent="0" lvl="0" marL="0" rtl="0" algn="l">
              <a:spcBef>
                <a:spcPts val="0"/>
              </a:spcBef>
              <a:spcAft>
                <a:spcPts val="0"/>
              </a:spcAft>
              <a:buNone/>
            </a:pPr>
            <a:r>
              <a:rPr lang="en-US"/>
              <a:t>Necesidad insatisfecha de cuidado infantil - Bebés*</a:t>
            </a:r>
            <a:endParaRPr/>
          </a:p>
        </p:txBody>
      </p:sp>
      <p:sp>
        <p:nvSpPr>
          <p:cNvPr id="1024" name="Google Shape;1024;g36ae9f6f816_0_644"/>
          <p:cNvSpPr/>
          <p:nvPr/>
        </p:nvSpPr>
        <p:spPr>
          <a:xfrm>
            <a:off x="1547040" y="1554360"/>
            <a:ext cx="1660800" cy="1562700"/>
          </a:xfrm>
          <a:prstGeom prst="ellipse">
            <a:avLst/>
          </a:prstGeom>
          <a:solidFill>
            <a:srgbClr val="D0724A"/>
          </a:solidFill>
          <a:ln>
            <a:noFill/>
          </a:ln>
        </p:spPr>
        <p:txBody>
          <a:bodyPr anchorCtr="0" anchor="ctr" bIns="97525" lIns="97525" spcFirstLastPara="1" rIns="97525" wrap="square" tIns="97525">
            <a:noAutofit/>
          </a:bodyPr>
          <a:lstStyle/>
          <a:p>
            <a:pPr indent="0" lvl="0" marL="0" rtl="0" algn="ctr">
              <a:spcBef>
                <a:spcPts val="0"/>
              </a:spcBef>
              <a:spcAft>
                <a:spcPts val="0"/>
              </a:spcAft>
              <a:buNone/>
            </a:pPr>
            <a:r>
              <a:t/>
            </a:r>
            <a:endParaRPr sz="1500">
              <a:latin typeface="Solway"/>
              <a:ea typeface="Solway"/>
              <a:cs typeface="Solway"/>
              <a:sym typeface="Solway"/>
            </a:endParaRPr>
          </a:p>
        </p:txBody>
      </p:sp>
      <p:sp>
        <p:nvSpPr>
          <p:cNvPr id="1025" name="Google Shape;1025;g36ae9f6f816_0_644"/>
          <p:cNvSpPr txBox="1"/>
          <p:nvPr/>
        </p:nvSpPr>
        <p:spPr>
          <a:xfrm>
            <a:off x="1250400" y="1941560"/>
            <a:ext cx="2254200" cy="788100"/>
          </a:xfrm>
          <a:prstGeom prst="rect">
            <a:avLst/>
          </a:prstGeom>
          <a:noFill/>
          <a:ln>
            <a:noFill/>
          </a:ln>
        </p:spPr>
        <p:txBody>
          <a:bodyPr anchorCtr="0" anchor="t" bIns="97525" lIns="97525" spcFirstLastPara="1" rIns="97525" wrap="square" tIns="97525">
            <a:noAutofit/>
          </a:bodyPr>
          <a:lstStyle/>
          <a:p>
            <a:pPr indent="0" lvl="0" marL="0" rtl="0" algn="ctr">
              <a:lnSpc>
                <a:spcPct val="115000"/>
              </a:lnSpc>
              <a:spcBef>
                <a:spcPts val="0"/>
              </a:spcBef>
              <a:spcAft>
                <a:spcPts val="1300"/>
              </a:spcAft>
              <a:buNone/>
            </a:pPr>
            <a:r>
              <a:rPr lang="en-US" sz="3800">
                <a:solidFill>
                  <a:srgbClr val="FCF8F1"/>
                </a:solidFill>
                <a:latin typeface="Lato Black"/>
                <a:ea typeface="Lato Black"/>
                <a:cs typeface="Lato Black"/>
                <a:sym typeface="Lato Black"/>
              </a:rPr>
              <a:t>91.8%</a:t>
            </a:r>
            <a:endParaRPr sz="3800">
              <a:solidFill>
                <a:srgbClr val="FCF8F1"/>
              </a:solidFill>
              <a:latin typeface="Lato Black"/>
              <a:ea typeface="Lato Black"/>
              <a:cs typeface="Lato Black"/>
              <a:sym typeface="Lato Black"/>
            </a:endParaRPr>
          </a:p>
        </p:txBody>
      </p:sp>
      <p:sp>
        <p:nvSpPr>
          <p:cNvPr id="1026" name="Google Shape;1026;g36ae9f6f816_0_644"/>
          <p:cNvSpPr txBox="1"/>
          <p:nvPr/>
        </p:nvSpPr>
        <p:spPr>
          <a:xfrm>
            <a:off x="4198267" y="5049307"/>
            <a:ext cx="5749500" cy="344700"/>
          </a:xfrm>
          <a:prstGeom prst="rect">
            <a:avLst/>
          </a:prstGeom>
          <a:noFill/>
          <a:ln>
            <a:noFill/>
          </a:ln>
        </p:spPr>
        <p:txBody>
          <a:bodyPr anchorCtr="0" anchor="t" bIns="97525" lIns="97525" spcFirstLastPara="1" rIns="97525" wrap="square" tIns="97525">
            <a:noAutofit/>
          </a:bodyPr>
          <a:lstStyle/>
          <a:p>
            <a:pPr indent="0" lvl="0" marL="0" rtl="0" algn="l">
              <a:spcBef>
                <a:spcPts val="0"/>
              </a:spcBef>
              <a:spcAft>
                <a:spcPts val="0"/>
              </a:spcAft>
              <a:buNone/>
            </a:pPr>
            <a:r>
              <a:rPr lang="en-US" sz="1000">
                <a:solidFill>
                  <a:schemeClr val="dk1"/>
                </a:solidFill>
                <a:latin typeface="Solway"/>
                <a:ea typeface="Solway"/>
                <a:cs typeface="Solway"/>
                <a:sym typeface="Solway"/>
              </a:rPr>
              <a:t>*Fuente: Evaluación de Necesidades de Aprendizaje y Cuidado Temprano del Condado de Sonoma 2024-2025</a:t>
            </a:r>
            <a:endParaRPr sz="1000">
              <a:solidFill>
                <a:schemeClr val="dk1"/>
              </a:solidFill>
              <a:latin typeface="Solway"/>
              <a:ea typeface="Solway"/>
              <a:cs typeface="Solway"/>
              <a:sym typeface="Solway"/>
            </a:endParaRPr>
          </a:p>
        </p:txBody>
      </p:sp>
      <p:sp>
        <p:nvSpPr>
          <p:cNvPr id="1027" name="Google Shape;1027;g36ae9f6f816_0_644"/>
          <p:cNvSpPr txBox="1"/>
          <p:nvPr>
            <p:ph idx="1" type="body"/>
          </p:nvPr>
        </p:nvSpPr>
        <p:spPr>
          <a:xfrm>
            <a:off x="5002107" y="3213547"/>
            <a:ext cx="4304400" cy="1562700"/>
          </a:xfrm>
          <a:prstGeom prst="rect">
            <a:avLst/>
          </a:prstGeom>
        </p:spPr>
        <p:txBody>
          <a:bodyPr anchorCtr="0" anchor="t" bIns="97525" lIns="97525" spcFirstLastPara="1" rIns="97525" wrap="square" tIns="97525">
            <a:noAutofit/>
          </a:bodyPr>
          <a:lstStyle/>
          <a:p>
            <a:pPr indent="0" lvl="0" marL="0" rtl="0" algn="l">
              <a:spcBef>
                <a:spcPts val="0"/>
              </a:spcBef>
              <a:spcAft>
                <a:spcPts val="1300"/>
              </a:spcAft>
              <a:buClr>
                <a:schemeClr val="dk1"/>
              </a:buClr>
              <a:buSzPts val="1100"/>
              <a:buFont typeface="Arial"/>
              <a:buNone/>
            </a:pPr>
            <a:r>
              <a:rPr lang="en-US" sz="2100"/>
              <a:t>Necesidad insatisfecha de cuidado infantil, generalmente para niños de 0 a 2 años.</a:t>
            </a:r>
            <a:endParaRPr sz="2100"/>
          </a:p>
        </p:txBody>
      </p:sp>
      <p:sp>
        <p:nvSpPr>
          <p:cNvPr id="1028" name="Google Shape;1028;g36ae9f6f816_0_644"/>
          <p:cNvSpPr/>
          <p:nvPr/>
        </p:nvSpPr>
        <p:spPr>
          <a:xfrm>
            <a:off x="5920827" y="1554374"/>
            <a:ext cx="1660800" cy="1562700"/>
          </a:xfrm>
          <a:prstGeom prst="ellipse">
            <a:avLst/>
          </a:prstGeom>
          <a:solidFill>
            <a:srgbClr val="D0724A"/>
          </a:solidFill>
          <a:ln>
            <a:noFill/>
          </a:ln>
        </p:spPr>
        <p:txBody>
          <a:bodyPr anchorCtr="0" anchor="ctr" bIns="97525" lIns="97525" spcFirstLastPara="1" rIns="97525" wrap="square" tIns="97525">
            <a:noAutofit/>
          </a:bodyPr>
          <a:lstStyle/>
          <a:p>
            <a:pPr indent="0" lvl="0" marL="0" rtl="0" algn="ctr">
              <a:spcBef>
                <a:spcPts val="0"/>
              </a:spcBef>
              <a:spcAft>
                <a:spcPts val="0"/>
              </a:spcAft>
              <a:buNone/>
            </a:pPr>
            <a:r>
              <a:t/>
            </a:r>
            <a:endParaRPr sz="1500">
              <a:latin typeface="Solway"/>
              <a:ea typeface="Solway"/>
              <a:cs typeface="Solway"/>
              <a:sym typeface="Solway"/>
            </a:endParaRPr>
          </a:p>
        </p:txBody>
      </p:sp>
      <p:sp>
        <p:nvSpPr>
          <p:cNvPr id="1029" name="Google Shape;1029;g36ae9f6f816_0_644"/>
          <p:cNvSpPr txBox="1"/>
          <p:nvPr/>
        </p:nvSpPr>
        <p:spPr>
          <a:xfrm>
            <a:off x="6125840" y="1941573"/>
            <a:ext cx="1240200" cy="788100"/>
          </a:xfrm>
          <a:prstGeom prst="rect">
            <a:avLst/>
          </a:prstGeom>
          <a:noFill/>
          <a:ln>
            <a:noFill/>
          </a:ln>
        </p:spPr>
        <p:txBody>
          <a:bodyPr anchorCtr="0" anchor="t" bIns="97525" lIns="97525" spcFirstLastPara="1" rIns="97525" wrap="square" tIns="97525">
            <a:noAutofit/>
          </a:bodyPr>
          <a:lstStyle/>
          <a:p>
            <a:pPr indent="0" lvl="0" marL="0" rtl="0" algn="ctr">
              <a:lnSpc>
                <a:spcPct val="115000"/>
              </a:lnSpc>
              <a:spcBef>
                <a:spcPts val="0"/>
              </a:spcBef>
              <a:spcAft>
                <a:spcPts val="1300"/>
              </a:spcAft>
              <a:buNone/>
            </a:pPr>
            <a:r>
              <a:rPr lang="en-US" sz="3800">
                <a:solidFill>
                  <a:srgbClr val="FCF8F1"/>
                </a:solidFill>
                <a:latin typeface="Lato Black"/>
                <a:ea typeface="Lato Black"/>
                <a:cs typeface="Lato Black"/>
                <a:sym typeface="Lato Black"/>
              </a:rPr>
              <a:t>86%</a:t>
            </a:r>
            <a:endParaRPr sz="3800">
              <a:solidFill>
                <a:srgbClr val="FCF8F1"/>
              </a:solidFill>
              <a:latin typeface="Lato Black"/>
              <a:ea typeface="Lato Black"/>
              <a:cs typeface="Lato Black"/>
              <a:sym typeface="Lato Black"/>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3" name="Shape 1033"/>
        <p:cNvGrpSpPr/>
        <p:nvPr/>
      </p:nvGrpSpPr>
      <p:grpSpPr>
        <a:xfrm>
          <a:off x="0" y="0"/>
          <a:ext cx="0" cy="0"/>
          <a:chOff x="0" y="0"/>
          <a:chExt cx="0" cy="0"/>
        </a:xfrm>
      </p:grpSpPr>
      <p:sp>
        <p:nvSpPr>
          <p:cNvPr id="1034" name="Google Shape;1034;g36ae9f6f816_0_656"/>
          <p:cNvSpPr txBox="1"/>
          <p:nvPr>
            <p:ph idx="1" type="body"/>
          </p:nvPr>
        </p:nvSpPr>
        <p:spPr>
          <a:xfrm>
            <a:off x="203200" y="3229120"/>
            <a:ext cx="4348500" cy="1699200"/>
          </a:xfrm>
          <a:prstGeom prst="rect">
            <a:avLst/>
          </a:prstGeom>
        </p:spPr>
        <p:txBody>
          <a:bodyPr anchorCtr="0" anchor="t" bIns="97525" lIns="97525" spcFirstLastPara="1" rIns="97525" wrap="square" tIns="97525">
            <a:noAutofit/>
          </a:bodyPr>
          <a:lstStyle/>
          <a:p>
            <a:pPr indent="0" lvl="0" marL="0" rtl="0" algn="ctr">
              <a:spcBef>
                <a:spcPts val="0"/>
              </a:spcBef>
              <a:spcAft>
                <a:spcPts val="1300"/>
              </a:spcAft>
              <a:buNone/>
            </a:pPr>
            <a:r>
              <a:rPr i="1" lang="en-US" sz="2000"/>
              <a:t>Necesidad insatisfecha de cuidado infantil subsidiado para niños de 3 a 4 años.</a:t>
            </a:r>
            <a:endParaRPr i="1" sz="2000"/>
          </a:p>
        </p:txBody>
      </p:sp>
      <p:sp>
        <p:nvSpPr>
          <p:cNvPr id="1035" name="Google Shape;1035;g36ae9f6f816_0_656"/>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12</a:t>
            </a:r>
            <a:endParaRPr/>
          </a:p>
        </p:txBody>
      </p:sp>
      <p:sp>
        <p:nvSpPr>
          <p:cNvPr id="1036" name="Google Shape;1036;g36ae9f6f816_0_656"/>
          <p:cNvSpPr txBox="1"/>
          <p:nvPr>
            <p:ph type="title"/>
          </p:nvPr>
        </p:nvSpPr>
        <p:spPr>
          <a:xfrm>
            <a:off x="332480" y="459360"/>
            <a:ext cx="9088500" cy="754500"/>
          </a:xfrm>
          <a:prstGeom prst="rect">
            <a:avLst/>
          </a:prstGeom>
        </p:spPr>
        <p:txBody>
          <a:bodyPr anchorCtr="0" anchor="b" bIns="97525" lIns="97525" spcFirstLastPara="1" rIns="97525" wrap="square" tIns="97525">
            <a:noAutofit/>
          </a:bodyPr>
          <a:lstStyle/>
          <a:p>
            <a:pPr indent="0" lvl="0" marL="0" rtl="0" algn="l">
              <a:spcBef>
                <a:spcPts val="0"/>
              </a:spcBef>
              <a:spcAft>
                <a:spcPts val="0"/>
              </a:spcAft>
              <a:buNone/>
            </a:pPr>
            <a:r>
              <a:rPr lang="en-US"/>
              <a:t>Necesidad insatisfecha de cuidado infantil - Preescolar*</a:t>
            </a:r>
            <a:endParaRPr/>
          </a:p>
        </p:txBody>
      </p:sp>
      <p:sp>
        <p:nvSpPr>
          <p:cNvPr id="1037" name="Google Shape;1037;g36ae9f6f816_0_656"/>
          <p:cNvSpPr/>
          <p:nvPr/>
        </p:nvSpPr>
        <p:spPr>
          <a:xfrm>
            <a:off x="1547040" y="1554360"/>
            <a:ext cx="1660800" cy="1562700"/>
          </a:xfrm>
          <a:prstGeom prst="ellipse">
            <a:avLst/>
          </a:prstGeom>
          <a:solidFill>
            <a:srgbClr val="D0724A"/>
          </a:solidFill>
          <a:ln>
            <a:noFill/>
          </a:ln>
        </p:spPr>
        <p:txBody>
          <a:bodyPr anchorCtr="0" anchor="ctr" bIns="97525" lIns="97525" spcFirstLastPara="1" rIns="97525" wrap="square" tIns="97525">
            <a:noAutofit/>
          </a:bodyPr>
          <a:lstStyle/>
          <a:p>
            <a:pPr indent="0" lvl="0" marL="0" rtl="0" algn="ctr">
              <a:spcBef>
                <a:spcPts val="0"/>
              </a:spcBef>
              <a:spcAft>
                <a:spcPts val="0"/>
              </a:spcAft>
              <a:buNone/>
            </a:pPr>
            <a:r>
              <a:t/>
            </a:r>
            <a:endParaRPr sz="1500">
              <a:latin typeface="Solway"/>
              <a:ea typeface="Solway"/>
              <a:cs typeface="Solway"/>
              <a:sym typeface="Solway"/>
            </a:endParaRPr>
          </a:p>
        </p:txBody>
      </p:sp>
      <p:sp>
        <p:nvSpPr>
          <p:cNvPr id="1038" name="Google Shape;1038;g36ae9f6f816_0_656"/>
          <p:cNvSpPr txBox="1"/>
          <p:nvPr/>
        </p:nvSpPr>
        <p:spPr>
          <a:xfrm>
            <a:off x="1250400" y="1941560"/>
            <a:ext cx="2254200" cy="788100"/>
          </a:xfrm>
          <a:prstGeom prst="rect">
            <a:avLst/>
          </a:prstGeom>
          <a:noFill/>
          <a:ln>
            <a:noFill/>
          </a:ln>
        </p:spPr>
        <p:txBody>
          <a:bodyPr anchorCtr="0" anchor="t" bIns="97525" lIns="97525" spcFirstLastPara="1" rIns="97525" wrap="square" tIns="97525">
            <a:noAutofit/>
          </a:bodyPr>
          <a:lstStyle/>
          <a:p>
            <a:pPr indent="0" lvl="0" marL="0" rtl="0" algn="ctr">
              <a:lnSpc>
                <a:spcPct val="115000"/>
              </a:lnSpc>
              <a:spcBef>
                <a:spcPts val="0"/>
              </a:spcBef>
              <a:spcAft>
                <a:spcPts val="1300"/>
              </a:spcAft>
              <a:buNone/>
            </a:pPr>
            <a:r>
              <a:rPr lang="en-US" sz="3800">
                <a:solidFill>
                  <a:srgbClr val="FCF8F1"/>
                </a:solidFill>
                <a:latin typeface="Lato Black"/>
                <a:ea typeface="Lato Black"/>
                <a:cs typeface="Lato Black"/>
                <a:sym typeface="Lato Black"/>
              </a:rPr>
              <a:t>64.7%</a:t>
            </a:r>
            <a:endParaRPr sz="3800">
              <a:solidFill>
                <a:srgbClr val="FCF8F1"/>
              </a:solidFill>
              <a:latin typeface="Lato Black"/>
              <a:ea typeface="Lato Black"/>
              <a:cs typeface="Lato Black"/>
              <a:sym typeface="Lato Black"/>
            </a:endParaRPr>
          </a:p>
        </p:txBody>
      </p:sp>
      <p:sp>
        <p:nvSpPr>
          <p:cNvPr id="1039" name="Google Shape;1039;g36ae9f6f816_0_656"/>
          <p:cNvSpPr txBox="1"/>
          <p:nvPr/>
        </p:nvSpPr>
        <p:spPr>
          <a:xfrm>
            <a:off x="3760693" y="4928320"/>
            <a:ext cx="5749500" cy="492600"/>
          </a:xfrm>
          <a:prstGeom prst="rect">
            <a:avLst/>
          </a:prstGeom>
          <a:noFill/>
          <a:ln>
            <a:noFill/>
          </a:ln>
        </p:spPr>
        <p:txBody>
          <a:bodyPr anchorCtr="0" anchor="t" bIns="97525" lIns="97525" spcFirstLastPara="1" rIns="97525" wrap="square" tIns="97525">
            <a:noAutofit/>
          </a:bodyPr>
          <a:lstStyle/>
          <a:p>
            <a:pPr indent="0" lvl="0" marL="0" rtl="0" algn="l">
              <a:spcBef>
                <a:spcPts val="0"/>
              </a:spcBef>
              <a:spcAft>
                <a:spcPts val="0"/>
              </a:spcAft>
              <a:buNone/>
            </a:pPr>
            <a:r>
              <a:rPr lang="en-US" sz="1000">
                <a:solidFill>
                  <a:schemeClr val="dk1"/>
                </a:solidFill>
                <a:latin typeface="Solway"/>
                <a:ea typeface="Solway"/>
                <a:cs typeface="Solway"/>
                <a:sym typeface="Solway"/>
              </a:rPr>
              <a:t>*Fuente: Evaluación de Necesidades de Aprendizaje y Cuidado Temprano del Condado de Sonoma 2024-2025; los datos corresponden a 2020 y no incluyen el programa de TK.</a:t>
            </a:r>
            <a:endParaRPr sz="1000">
              <a:solidFill>
                <a:schemeClr val="dk1"/>
              </a:solidFill>
              <a:latin typeface="Solway"/>
              <a:ea typeface="Solway"/>
              <a:cs typeface="Solway"/>
              <a:sym typeface="Solway"/>
            </a:endParaRPr>
          </a:p>
        </p:txBody>
      </p:sp>
      <p:sp>
        <p:nvSpPr>
          <p:cNvPr id="1040" name="Google Shape;1040;g36ae9f6f816_0_656"/>
          <p:cNvSpPr txBox="1"/>
          <p:nvPr>
            <p:ph idx="1" type="body"/>
          </p:nvPr>
        </p:nvSpPr>
        <p:spPr>
          <a:xfrm>
            <a:off x="5002107" y="3213547"/>
            <a:ext cx="4304400" cy="1562700"/>
          </a:xfrm>
          <a:prstGeom prst="rect">
            <a:avLst/>
          </a:prstGeom>
        </p:spPr>
        <p:txBody>
          <a:bodyPr anchorCtr="0" anchor="t" bIns="97525" lIns="97525" spcFirstLastPara="1" rIns="97525" wrap="square" tIns="97525">
            <a:noAutofit/>
          </a:bodyPr>
          <a:lstStyle/>
          <a:p>
            <a:pPr indent="0" lvl="0" marL="0" rtl="0" algn="l">
              <a:spcBef>
                <a:spcPts val="0"/>
              </a:spcBef>
              <a:spcAft>
                <a:spcPts val="1300"/>
              </a:spcAft>
              <a:buClr>
                <a:schemeClr val="dk1"/>
              </a:buClr>
              <a:buSzPts val="1100"/>
              <a:buFont typeface="Arial"/>
              <a:buNone/>
            </a:pPr>
            <a:r>
              <a:rPr lang="en-US" sz="2100"/>
              <a:t>Necesidad insatisfecha de cuidado infantil, generalmente para niños de 3 a 4 años.</a:t>
            </a:r>
            <a:endParaRPr sz="2100"/>
          </a:p>
        </p:txBody>
      </p:sp>
      <p:sp>
        <p:nvSpPr>
          <p:cNvPr id="1041" name="Google Shape;1041;g36ae9f6f816_0_656"/>
          <p:cNvSpPr/>
          <p:nvPr/>
        </p:nvSpPr>
        <p:spPr>
          <a:xfrm>
            <a:off x="5920827" y="1554374"/>
            <a:ext cx="1660800" cy="1562700"/>
          </a:xfrm>
          <a:prstGeom prst="ellipse">
            <a:avLst/>
          </a:prstGeom>
          <a:solidFill>
            <a:srgbClr val="D0724A"/>
          </a:solidFill>
          <a:ln>
            <a:noFill/>
          </a:ln>
        </p:spPr>
        <p:txBody>
          <a:bodyPr anchorCtr="0" anchor="ctr" bIns="97525" lIns="97525" spcFirstLastPara="1" rIns="97525" wrap="square" tIns="97525">
            <a:noAutofit/>
          </a:bodyPr>
          <a:lstStyle/>
          <a:p>
            <a:pPr indent="0" lvl="0" marL="0" rtl="0" algn="ctr">
              <a:spcBef>
                <a:spcPts val="0"/>
              </a:spcBef>
              <a:spcAft>
                <a:spcPts val="0"/>
              </a:spcAft>
              <a:buNone/>
            </a:pPr>
            <a:r>
              <a:t/>
            </a:r>
            <a:endParaRPr sz="1500">
              <a:latin typeface="Solway"/>
              <a:ea typeface="Solway"/>
              <a:cs typeface="Solway"/>
              <a:sym typeface="Solway"/>
            </a:endParaRPr>
          </a:p>
        </p:txBody>
      </p:sp>
      <p:sp>
        <p:nvSpPr>
          <p:cNvPr id="1042" name="Google Shape;1042;g36ae9f6f816_0_656"/>
          <p:cNvSpPr txBox="1"/>
          <p:nvPr/>
        </p:nvSpPr>
        <p:spPr>
          <a:xfrm>
            <a:off x="6070267" y="1941573"/>
            <a:ext cx="1362000" cy="788100"/>
          </a:xfrm>
          <a:prstGeom prst="rect">
            <a:avLst/>
          </a:prstGeom>
          <a:noFill/>
          <a:ln>
            <a:noFill/>
          </a:ln>
        </p:spPr>
        <p:txBody>
          <a:bodyPr anchorCtr="0" anchor="t" bIns="97525" lIns="97525" spcFirstLastPara="1" rIns="97525" wrap="square" tIns="97525">
            <a:noAutofit/>
          </a:bodyPr>
          <a:lstStyle/>
          <a:p>
            <a:pPr indent="0" lvl="0" marL="0" rtl="0" algn="ctr">
              <a:lnSpc>
                <a:spcPct val="115000"/>
              </a:lnSpc>
              <a:spcBef>
                <a:spcPts val="0"/>
              </a:spcBef>
              <a:spcAft>
                <a:spcPts val="1300"/>
              </a:spcAft>
              <a:buNone/>
            </a:pPr>
            <a:r>
              <a:rPr lang="en-US" sz="3800">
                <a:solidFill>
                  <a:srgbClr val="FCF8F1"/>
                </a:solidFill>
                <a:latin typeface="Lato Black"/>
                <a:ea typeface="Lato Black"/>
                <a:cs typeface="Lato Black"/>
                <a:sym typeface="Lato Black"/>
              </a:rPr>
              <a:t>8.8%</a:t>
            </a:r>
            <a:endParaRPr sz="3800">
              <a:solidFill>
                <a:srgbClr val="FCF8F1"/>
              </a:solidFill>
              <a:latin typeface="Lato Black"/>
              <a:ea typeface="Lato Black"/>
              <a:cs typeface="Lato Black"/>
              <a:sym typeface="Lato Black"/>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6" name="Shape 1046"/>
        <p:cNvGrpSpPr/>
        <p:nvPr/>
      </p:nvGrpSpPr>
      <p:grpSpPr>
        <a:xfrm>
          <a:off x="0" y="0"/>
          <a:ext cx="0" cy="0"/>
          <a:chOff x="0" y="0"/>
          <a:chExt cx="0" cy="0"/>
        </a:xfrm>
      </p:grpSpPr>
      <p:sp>
        <p:nvSpPr>
          <p:cNvPr id="1047" name="Google Shape;1047;g36ae9f6f816_0_684"/>
          <p:cNvSpPr txBox="1"/>
          <p:nvPr>
            <p:ph type="title"/>
          </p:nvPr>
        </p:nvSpPr>
        <p:spPr>
          <a:xfrm>
            <a:off x="332480" y="474693"/>
            <a:ext cx="9088500" cy="610800"/>
          </a:xfrm>
          <a:prstGeom prst="rect">
            <a:avLst/>
          </a:prstGeom>
        </p:spPr>
        <p:txBody>
          <a:bodyPr anchorCtr="0" anchor="t" bIns="97525" lIns="97525" spcFirstLastPara="1" rIns="97525" wrap="square" tIns="97525">
            <a:noAutofit/>
          </a:bodyPr>
          <a:lstStyle/>
          <a:p>
            <a:pPr indent="0" lvl="0" marL="0" rtl="0" algn="l">
              <a:spcBef>
                <a:spcPts val="0"/>
              </a:spcBef>
              <a:spcAft>
                <a:spcPts val="0"/>
              </a:spcAft>
              <a:buSzPts val="1100"/>
              <a:buNone/>
            </a:pPr>
            <a:r>
              <a:rPr lang="en-US" sz="2700"/>
              <a:t>Inscripción en TK</a:t>
            </a:r>
            <a:endParaRPr sz="2700"/>
          </a:p>
        </p:txBody>
      </p:sp>
      <p:sp>
        <p:nvSpPr>
          <p:cNvPr id="1048" name="Google Shape;1048;g36ae9f6f816_0_684"/>
          <p:cNvSpPr txBox="1"/>
          <p:nvPr>
            <p:ph idx="1" type="body"/>
          </p:nvPr>
        </p:nvSpPr>
        <p:spPr>
          <a:xfrm>
            <a:off x="2013813" y="3497893"/>
            <a:ext cx="6390900" cy="1204500"/>
          </a:xfrm>
          <a:prstGeom prst="rect">
            <a:avLst/>
          </a:prstGeom>
        </p:spPr>
        <p:txBody>
          <a:bodyPr anchorCtr="0" anchor="t" bIns="97525" lIns="97525" spcFirstLastPara="1" rIns="97525" wrap="square" tIns="97525">
            <a:noAutofit/>
          </a:bodyPr>
          <a:lstStyle/>
          <a:p>
            <a:pPr indent="0" lvl="0" marL="0" rtl="0" algn="l">
              <a:spcBef>
                <a:spcPts val="0"/>
              </a:spcBef>
              <a:spcAft>
                <a:spcPts val="1300"/>
              </a:spcAft>
              <a:buNone/>
            </a:pPr>
            <a:r>
              <a:rPr lang="en-US" sz="3000"/>
              <a:t>Los niños se matricularon en TK en el curso escolar 2024-25.*</a:t>
            </a:r>
            <a:endParaRPr sz="1500"/>
          </a:p>
        </p:txBody>
      </p:sp>
      <p:sp>
        <p:nvSpPr>
          <p:cNvPr id="1049" name="Google Shape;1049;g36ae9f6f816_0_684"/>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15</a:t>
            </a:r>
            <a:endParaRPr/>
          </a:p>
        </p:txBody>
      </p:sp>
      <p:sp>
        <p:nvSpPr>
          <p:cNvPr id="1050" name="Google Shape;1050;g36ae9f6f816_0_684"/>
          <p:cNvSpPr txBox="1"/>
          <p:nvPr/>
        </p:nvSpPr>
        <p:spPr>
          <a:xfrm>
            <a:off x="853547" y="4943947"/>
            <a:ext cx="6869700" cy="525300"/>
          </a:xfrm>
          <a:prstGeom prst="rect">
            <a:avLst/>
          </a:prstGeom>
          <a:noFill/>
          <a:ln>
            <a:noFill/>
          </a:ln>
        </p:spPr>
        <p:txBody>
          <a:bodyPr anchorCtr="0" anchor="t" bIns="97525" lIns="97525" spcFirstLastPara="1" rIns="97525" wrap="square" tIns="97525">
            <a:noAutofit/>
          </a:bodyPr>
          <a:lstStyle/>
          <a:p>
            <a:pPr indent="0" lvl="0" marL="0" rtl="0" algn="l">
              <a:spcBef>
                <a:spcPts val="0"/>
              </a:spcBef>
              <a:spcAft>
                <a:spcPts val="0"/>
              </a:spcAft>
              <a:buNone/>
            </a:pPr>
            <a:r>
              <a:rPr lang="en-US" sz="1100">
                <a:solidFill>
                  <a:schemeClr val="dk1"/>
                </a:solidFill>
                <a:latin typeface="Solway"/>
                <a:ea typeface="Solway"/>
                <a:cs typeface="Solway"/>
                <a:sym typeface="Solway"/>
              </a:rPr>
              <a:t>*Fuente: Datos del Condado de Sonoma 2024-2025 del Departamento de Educación de California, DataQuest</a:t>
            </a:r>
            <a:endParaRPr sz="1100">
              <a:solidFill>
                <a:schemeClr val="dk1"/>
              </a:solidFill>
              <a:latin typeface="Solway"/>
              <a:ea typeface="Solway"/>
              <a:cs typeface="Solway"/>
              <a:sym typeface="Solway"/>
            </a:endParaRPr>
          </a:p>
          <a:p>
            <a:pPr indent="0" lvl="0" marL="0" rtl="0" algn="l">
              <a:spcBef>
                <a:spcPts val="0"/>
              </a:spcBef>
              <a:spcAft>
                <a:spcPts val="0"/>
              </a:spcAft>
              <a:buNone/>
            </a:pPr>
            <a:r>
              <a:t/>
            </a:r>
            <a:endParaRPr sz="1100">
              <a:solidFill>
                <a:schemeClr val="dk1"/>
              </a:solidFill>
              <a:latin typeface="Solway"/>
              <a:ea typeface="Solway"/>
              <a:cs typeface="Solway"/>
              <a:sym typeface="Solway"/>
            </a:endParaRPr>
          </a:p>
        </p:txBody>
      </p:sp>
      <p:sp>
        <p:nvSpPr>
          <p:cNvPr id="1051" name="Google Shape;1051;g36ae9f6f816_0_684"/>
          <p:cNvSpPr/>
          <p:nvPr/>
        </p:nvSpPr>
        <p:spPr>
          <a:xfrm>
            <a:off x="3559333" y="940133"/>
            <a:ext cx="2557800" cy="2557800"/>
          </a:xfrm>
          <a:prstGeom prst="ellipse">
            <a:avLst/>
          </a:prstGeom>
          <a:solidFill>
            <a:srgbClr val="D0724A"/>
          </a:solidFill>
          <a:ln>
            <a:noFill/>
          </a:ln>
        </p:spPr>
        <p:txBody>
          <a:bodyPr anchorCtr="0" anchor="ctr" bIns="97525" lIns="97525" spcFirstLastPara="1" rIns="97525" wrap="square" tIns="97525">
            <a:noAutofit/>
          </a:bodyPr>
          <a:lstStyle/>
          <a:p>
            <a:pPr indent="0" lvl="0" marL="0" rtl="0" algn="ctr">
              <a:spcBef>
                <a:spcPts val="0"/>
              </a:spcBef>
              <a:spcAft>
                <a:spcPts val="0"/>
              </a:spcAft>
              <a:buNone/>
            </a:pPr>
            <a:r>
              <a:t/>
            </a:r>
            <a:endParaRPr b="1" sz="4900">
              <a:solidFill>
                <a:schemeClr val="lt1"/>
              </a:solidFill>
              <a:latin typeface="Lato"/>
              <a:ea typeface="Lato"/>
              <a:cs typeface="Lato"/>
              <a:sym typeface="Lato"/>
            </a:endParaRPr>
          </a:p>
          <a:p>
            <a:pPr indent="0" lvl="0" marL="0" rtl="0" algn="ctr">
              <a:spcBef>
                <a:spcPts val="0"/>
              </a:spcBef>
              <a:spcAft>
                <a:spcPts val="0"/>
              </a:spcAft>
              <a:buNone/>
            </a:pPr>
            <a:r>
              <a:rPr b="1" lang="en-US" sz="4600">
                <a:solidFill>
                  <a:schemeClr val="lt1"/>
                </a:solidFill>
                <a:latin typeface="Lato"/>
                <a:ea typeface="Lato"/>
                <a:cs typeface="Lato"/>
                <a:sym typeface="Lato"/>
              </a:rPr>
              <a:t>2.531</a:t>
            </a:r>
            <a:endParaRPr b="1" sz="4600">
              <a:solidFill>
                <a:schemeClr val="lt1"/>
              </a:solidFill>
              <a:latin typeface="Lato"/>
              <a:ea typeface="Lato"/>
              <a:cs typeface="Lato"/>
              <a:sym typeface="Lato"/>
            </a:endParaRPr>
          </a:p>
        </p:txBody>
      </p:sp>
      <p:pic>
        <p:nvPicPr>
          <p:cNvPr id="1052" name="Google Shape;1052;g36ae9f6f816_0_684" title="noun-school-7888628-FFFFFF.png"/>
          <p:cNvPicPr preferRelativeResize="0"/>
          <p:nvPr/>
        </p:nvPicPr>
        <p:blipFill>
          <a:blip r:embed="rId3">
            <a:alphaModFix/>
          </a:blip>
          <a:stretch>
            <a:fillRect/>
          </a:stretch>
        </p:blipFill>
        <p:spPr>
          <a:xfrm>
            <a:off x="4472600" y="1434400"/>
            <a:ext cx="731226" cy="73122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6" name="Shape 1056"/>
        <p:cNvGrpSpPr/>
        <p:nvPr/>
      </p:nvGrpSpPr>
      <p:grpSpPr>
        <a:xfrm>
          <a:off x="0" y="0"/>
          <a:ext cx="0" cy="0"/>
          <a:chOff x="0" y="0"/>
          <a:chExt cx="0" cy="0"/>
        </a:xfrm>
      </p:grpSpPr>
      <p:sp>
        <p:nvSpPr>
          <p:cNvPr id="1057" name="Google Shape;1057;g36ae9f6f816_0_668"/>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13</a:t>
            </a:r>
            <a:endParaRPr/>
          </a:p>
        </p:txBody>
      </p:sp>
      <p:sp>
        <p:nvSpPr>
          <p:cNvPr id="1058" name="Google Shape;1058;g36ae9f6f816_0_668"/>
          <p:cNvSpPr txBox="1"/>
          <p:nvPr>
            <p:ph type="title"/>
          </p:nvPr>
        </p:nvSpPr>
        <p:spPr>
          <a:xfrm>
            <a:off x="332480" y="474693"/>
            <a:ext cx="9088500" cy="754500"/>
          </a:xfrm>
          <a:prstGeom prst="rect">
            <a:avLst/>
          </a:prstGeom>
        </p:spPr>
        <p:txBody>
          <a:bodyPr anchorCtr="0" anchor="b" bIns="97525" lIns="97525" spcFirstLastPara="1" rIns="97525" wrap="square" tIns="97525">
            <a:noAutofit/>
          </a:bodyPr>
          <a:lstStyle/>
          <a:p>
            <a:pPr indent="0" lvl="0" marL="0" rtl="0" algn="l">
              <a:spcBef>
                <a:spcPts val="0"/>
              </a:spcBef>
              <a:spcAft>
                <a:spcPts val="0"/>
              </a:spcAft>
              <a:buNone/>
            </a:pPr>
            <a:r>
              <a:rPr lang="en-US"/>
              <a:t>Necesidad de cuidado infantil*</a:t>
            </a:r>
            <a:endParaRPr/>
          </a:p>
        </p:txBody>
      </p:sp>
      <p:sp>
        <p:nvSpPr>
          <p:cNvPr id="1059" name="Google Shape;1059;g36ae9f6f816_0_668"/>
          <p:cNvSpPr txBox="1"/>
          <p:nvPr>
            <p:ph idx="1" type="body"/>
          </p:nvPr>
        </p:nvSpPr>
        <p:spPr>
          <a:xfrm>
            <a:off x="610240" y="1699547"/>
            <a:ext cx="4266600" cy="2235600"/>
          </a:xfrm>
          <a:prstGeom prst="rect">
            <a:avLst/>
          </a:prstGeom>
        </p:spPr>
        <p:txBody>
          <a:bodyPr anchorCtr="0" anchor="t" bIns="97525" lIns="97525" spcFirstLastPara="1" rIns="97525" wrap="square" tIns="97525">
            <a:noAutofit/>
          </a:bodyPr>
          <a:lstStyle/>
          <a:p>
            <a:pPr indent="0" lvl="0" marL="0" rtl="0" algn="l">
              <a:spcBef>
                <a:spcPts val="0"/>
              </a:spcBef>
              <a:spcAft>
                <a:spcPts val="0"/>
              </a:spcAft>
              <a:buNone/>
            </a:pPr>
            <a:r>
              <a:rPr b="1" lang="en-US" sz="1700">
                <a:solidFill>
                  <a:srgbClr val="000000"/>
                </a:solidFill>
              </a:rPr>
              <a:t>Zonas clasificadas como desiertos de cuidado infantil (una necesidad insatisfecha extremadamente alta):</a:t>
            </a:r>
            <a:endParaRPr b="1" sz="1700">
              <a:solidFill>
                <a:srgbClr val="000000"/>
              </a:solidFill>
            </a:endParaRPr>
          </a:p>
          <a:p>
            <a:pPr indent="-349250" lvl="0" marL="482600" rtl="0" algn="l">
              <a:spcBef>
                <a:spcPts val="1300"/>
              </a:spcBef>
              <a:spcAft>
                <a:spcPts val="0"/>
              </a:spcAft>
              <a:buSzPts val="1700"/>
              <a:buChar char="●"/>
            </a:pPr>
            <a:r>
              <a:rPr lang="en-US" sz="1700">
                <a:solidFill>
                  <a:srgbClr val="000000"/>
                </a:solidFill>
              </a:rPr>
              <a:t>Valle de Sonoma (74.1%)</a:t>
            </a:r>
            <a:endParaRPr sz="1700">
              <a:solidFill>
                <a:srgbClr val="000000"/>
              </a:solidFill>
            </a:endParaRPr>
          </a:p>
          <a:p>
            <a:pPr indent="-349250" lvl="0" marL="482600" rtl="0" algn="l">
              <a:spcBef>
                <a:spcPts val="0"/>
              </a:spcBef>
              <a:spcAft>
                <a:spcPts val="0"/>
              </a:spcAft>
              <a:buSzPts val="1700"/>
              <a:buChar char="●"/>
            </a:pPr>
            <a:r>
              <a:rPr lang="en-US" sz="1700">
                <a:solidFill>
                  <a:srgbClr val="000000"/>
                </a:solidFill>
              </a:rPr>
              <a:t>Santa Rosa (73.5%)</a:t>
            </a:r>
            <a:endParaRPr sz="1700">
              <a:solidFill>
                <a:srgbClr val="000000"/>
              </a:solidFill>
            </a:endParaRPr>
          </a:p>
          <a:p>
            <a:pPr indent="-349250" lvl="0" marL="482600" rtl="0" algn="l">
              <a:spcBef>
                <a:spcPts val="0"/>
              </a:spcBef>
              <a:spcAft>
                <a:spcPts val="0"/>
              </a:spcAft>
              <a:buSzPts val="1700"/>
              <a:buChar char="●"/>
            </a:pPr>
            <a:r>
              <a:rPr lang="en-US" sz="1700">
                <a:solidFill>
                  <a:srgbClr val="000000"/>
                </a:solidFill>
              </a:rPr>
              <a:t>Cotati/Rohnert Park (71.6%)</a:t>
            </a:r>
            <a:endParaRPr sz="1700">
              <a:solidFill>
                <a:srgbClr val="000000"/>
              </a:solidFill>
            </a:endParaRPr>
          </a:p>
        </p:txBody>
      </p:sp>
      <p:sp>
        <p:nvSpPr>
          <p:cNvPr id="1060" name="Google Shape;1060;g36ae9f6f816_0_668"/>
          <p:cNvSpPr txBox="1"/>
          <p:nvPr>
            <p:ph idx="2" type="body"/>
          </p:nvPr>
        </p:nvSpPr>
        <p:spPr>
          <a:xfrm>
            <a:off x="5154560" y="1699547"/>
            <a:ext cx="4266600" cy="2261100"/>
          </a:xfrm>
          <a:prstGeom prst="rect">
            <a:avLst/>
          </a:prstGeom>
        </p:spPr>
        <p:txBody>
          <a:bodyPr anchorCtr="0" anchor="t" bIns="97525" lIns="97525" spcFirstLastPara="1" rIns="97525" wrap="square" tIns="97525">
            <a:noAutofit/>
          </a:bodyPr>
          <a:lstStyle/>
          <a:p>
            <a:pPr indent="0" lvl="0" marL="0" rtl="0" algn="l">
              <a:spcBef>
                <a:spcPts val="0"/>
              </a:spcBef>
              <a:spcAft>
                <a:spcPts val="0"/>
              </a:spcAft>
              <a:buNone/>
            </a:pPr>
            <a:r>
              <a:rPr b="1" lang="en-US" sz="1700">
                <a:solidFill>
                  <a:srgbClr val="000000"/>
                </a:solidFill>
              </a:rPr>
              <a:t>Áreas adicionales con necesidades insatisfechas significativas:</a:t>
            </a:r>
            <a:endParaRPr b="1" sz="1700">
              <a:solidFill>
                <a:srgbClr val="000000"/>
              </a:solidFill>
            </a:endParaRPr>
          </a:p>
          <a:p>
            <a:pPr indent="-349250" lvl="0" marL="482600" rtl="0" algn="l">
              <a:spcBef>
                <a:spcPts val="1300"/>
              </a:spcBef>
              <a:spcAft>
                <a:spcPts val="0"/>
              </a:spcAft>
              <a:buSzPts val="1700"/>
              <a:buChar char="●"/>
            </a:pPr>
            <a:r>
              <a:rPr lang="en-US" sz="1700">
                <a:solidFill>
                  <a:srgbClr val="000000"/>
                </a:solidFill>
              </a:rPr>
              <a:t>Norte del Condado (66.6%)</a:t>
            </a:r>
            <a:endParaRPr sz="1700">
              <a:solidFill>
                <a:srgbClr val="000000"/>
              </a:solidFill>
            </a:endParaRPr>
          </a:p>
          <a:p>
            <a:pPr indent="-349250" lvl="0" marL="482600" rtl="0" algn="l">
              <a:spcBef>
                <a:spcPts val="0"/>
              </a:spcBef>
              <a:spcAft>
                <a:spcPts val="0"/>
              </a:spcAft>
              <a:buSzPts val="1700"/>
              <a:buChar char="●"/>
            </a:pPr>
            <a:r>
              <a:rPr lang="en-US" sz="1700">
                <a:solidFill>
                  <a:srgbClr val="000000"/>
                </a:solidFill>
              </a:rPr>
              <a:t>Sur del Condado (63.4%)</a:t>
            </a:r>
            <a:endParaRPr sz="1700">
              <a:solidFill>
                <a:srgbClr val="000000"/>
              </a:solidFill>
            </a:endParaRPr>
          </a:p>
          <a:p>
            <a:pPr indent="-349250" lvl="0" marL="482600" rtl="0" algn="l">
              <a:spcBef>
                <a:spcPts val="0"/>
              </a:spcBef>
              <a:spcAft>
                <a:spcPts val="0"/>
              </a:spcAft>
              <a:buSzPts val="1700"/>
              <a:buChar char="●"/>
            </a:pPr>
            <a:r>
              <a:rPr lang="en-US" sz="1700">
                <a:solidFill>
                  <a:srgbClr val="000000"/>
                </a:solidFill>
              </a:rPr>
              <a:t>Oeste del Condado (58.1%)</a:t>
            </a:r>
            <a:endParaRPr sz="1700">
              <a:solidFill>
                <a:srgbClr val="000000"/>
              </a:solidFill>
            </a:endParaRPr>
          </a:p>
        </p:txBody>
      </p:sp>
      <p:sp>
        <p:nvSpPr>
          <p:cNvPr id="1061" name="Google Shape;1061;g36ae9f6f816_0_668"/>
          <p:cNvSpPr txBox="1"/>
          <p:nvPr/>
        </p:nvSpPr>
        <p:spPr>
          <a:xfrm>
            <a:off x="2307413" y="5011707"/>
            <a:ext cx="6904500" cy="344700"/>
          </a:xfrm>
          <a:prstGeom prst="rect">
            <a:avLst/>
          </a:prstGeom>
          <a:noFill/>
          <a:ln>
            <a:noFill/>
          </a:ln>
        </p:spPr>
        <p:txBody>
          <a:bodyPr anchorCtr="0" anchor="t" bIns="97525" lIns="97525" spcFirstLastPara="1" rIns="97525" wrap="square" tIns="97525">
            <a:noAutofit/>
          </a:bodyPr>
          <a:lstStyle/>
          <a:p>
            <a:pPr indent="0" lvl="0" marL="0" rtl="0" algn="l">
              <a:spcBef>
                <a:spcPts val="0"/>
              </a:spcBef>
              <a:spcAft>
                <a:spcPts val="0"/>
              </a:spcAft>
              <a:buNone/>
            </a:pPr>
            <a:r>
              <a:rPr lang="en-US" sz="1000">
                <a:solidFill>
                  <a:schemeClr val="dk1"/>
                </a:solidFill>
                <a:latin typeface="Solway"/>
                <a:ea typeface="Solway"/>
                <a:cs typeface="Solway"/>
                <a:sym typeface="Solway"/>
              </a:rPr>
              <a:t>*Fuente: Evaluación de Necesidades de Aprendizaje y Cuidado Temprano del Condado de Sonoma 2024-2025</a:t>
            </a:r>
            <a:endParaRPr sz="1000">
              <a:solidFill>
                <a:schemeClr val="dk1"/>
              </a:solidFill>
              <a:latin typeface="Solway"/>
              <a:ea typeface="Solway"/>
              <a:cs typeface="Solway"/>
              <a:sym typeface="Solway"/>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2" name="Shape 772"/>
        <p:cNvGrpSpPr/>
        <p:nvPr/>
      </p:nvGrpSpPr>
      <p:grpSpPr>
        <a:xfrm>
          <a:off x="0" y="0"/>
          <a:ext cx="0" cy="0"/>
          <a:chOff x="0" y="0"/>
          <a:chExt cx="0" cy="0"/>
        </a:xfrm>
      </p:grpSpPr>
      <p:sp>
        <p:nvSpPr>
          <p:cNvPr id="773" name="Google Shape;773;g36ad3875b7e_0_12"/>
          <p:cNvSpPr txBox="1"/>
          <p:nvPr/>
        </p:nvSpPr>
        <p:spPr>
          <a:xfrm>
            <a:off x="1763869" y="275598"/>
            <a:ext cx="5597400" cy="865500"/>
          </a:xfrm>
          <a:prstGeom prst="rect">
            <a:avLst/>
          </a:prstGeom>
          <a:noFill/>
          <a:ln>
            <a:noFill/>
          </a:ln>
        </p:spPr>
        <p:txBody>
          <a:bodyPr anchorCtr="0" anchor="t" bIns="0" lIns="0" spcFirstLastPara="1" rIns="0" wrap="square" tIns="16500">
            <a:spAutoFit/>
          </a:bodyPr>
          <a:lstStyle/>
          <a:p>
            <a:pPr indent="0" lvl="0" marL="1270" marR="0" rtl="0" algn="ctr">
              <a:lnSpc>
                <a:spcPct val="116315"/>
              </a:lnSpc>
              <a:spcBef>
                <a:spcPts val="0"/>
              </a:spcBef>
              <a:spcAft>
                <a:spcPts val="0"/>
              </a:spcAft>
              <a:buClr>
                <a:srgbClr val="000000"/>
              </a:buClr>
              <a:buSzPts val="1400"/>
              <a:buFont typeface="Arial"/>
              <a:buNone/>
            </a:pPr>
            <a:r>
              <a:rPr b="0" i="0" lang="en-US" sz="2850" u="none" cap="none" strike="noStrike">
                <a:solidFill>
                  <a:srgbClr val="1A306A"/>
                </a:solidFill>
                <a:latin typeface="Helvetica Neue"/>
                <a:ea typeface="Helvetica Neue"/>
                <a:cs typeface="Helvetica Neue"/>
                <a:sym typeface="Helvetica Neue"/>
              </a:rPr>
              <a:t>Welcome! ¡Bienvenidos!</a:t>
            </a:r>
            <a:endParaRPr b="0" i="0" sz="1400" u="none" cap="none" strike="noStrike">
              <a:solidFill>
                <a:srgbClr val="000000"/>
              </a:solidFill>
              <a:latin typeface="Arial"/>
              <a:ea typeface="Arial"/>
              <a:cs typeface="Arial"/>
              <a:sym typeface="Arial"/>
            </a:endParaRPr>
          </a:p>
          <a:p>
            <a:pPr indent="0" lvl="0" marL="0" marR="0" rtl="0" algn="ctr">
              <a:lnSpc>
                <a:spcPct val="115227"/>
              </a:lnSpc>
              <a:spcBef>
                <a:spcPts val="0"/>
              </a:spcBef>
              <a:spcAft>
                <a:spcPts val="0"/>
              </a:spcAft>
              <a:buClr>
                <a:srgbClr val="000000"/>
              </a:buClr>
              <a:buSzPts val="1400"/>
              <a:buFont typeface="Arial"/>
              <a:buNone/>
            </a:pPr>
            <a:r>
              <a:rPr b="0" i="0" lang="en-US" sz="2200" u="none" cap="none" strike="noStrike">
                <a:solidFill>
                  <a:srgbClr val="1A306A"/>
                </a:solidFill>
                <a:latin typeface="Helvetica Neue"/>
                <a:ea typeface="Helvetica Neue"/>
                <a:cs typeface="Helvetica Neue"/>
                <a:sym typeface="Helvetica Neue"/>
              </a:rPr>
              <a:t>Zoom Interpretation/Interpretación de Zoom</a:t>
            </a:r>
            <a:endParaRPr b="0" i="0" sz="1400" u="none" cap="none" strike="noStrike">
              <a:solidFill>
                <a:srgbClr val="000000"/>
              </a:solidFill>
              <a:latin typeface="Arial"/>
              <a:ea typeface="Arial"/>
              <a:cs typeface="Arial"/>
              <a:sym typeface="Arial"/>
            </a:endParaRPr>
          </a:p>
        </p:txBody>
      </p:sp>
      <p:pic>
        <p:nvPicPr>
          <p:cNvPr id="774" name="Google Shape;774;g36ad3875b7e_0_12"/>
          <p:cNvPicPr preferRelativeResize="0"/>
          <p:nvPr/>
        </p:nvPicPr>
        <p:blipFill rotWithShape="1">
          <a:blip r:embed="rId3">
            <a:alphaModFix/>
          </a:blip>
          <a:srcRect b="0" l="0" r="0" t="0"/>
          <a:stretch/>
        </p:blipFill>
        <p:spPr>
          <a:xfrm>
            <a:off x="265334" y="2439716"/>
            <a:ext cx="5290363" cy="2279163"/>
          </a:xfrm>
          <a:prstGeom prst="rect">
            <a:avLst/>
          </a:prstGeom>
          <a:noFill/>
          <a:ln>
            <a:noFill/>
          </a:ln>
        </p:spPr>
      </p:pic>
      <p:pic>
        <p:nvPicPr>
          <p:cNvPr id="775" name="Google Shape;775;g36ad3875b7e_0_12"/>
          <p:cNvPicPr preferRelativeResize="0"/>
          <p:nvPr/>
        </p:nvPicPr>
        <p:blipFill rotWithShape="1">
          <a:blip r:embed="rId4">
            <a:alphaModFix/>
          </a:blip>
          <a:srcRect b="0" l="0" r="0" t="0"/>
          <a:stretch/>
        </p:blipFill>
        <p:spPr>
          <a:xfrm>
            <a:off x="6071063" y="2309756"/>
            <a:ext cx="3169989" cy="2395906"/>
          </a:xfrm>
          <a:prstGeom prst="rect">
            <a:avLst/>
          </a:prstGeom>
          <a:noFill/>
          <a:ln>
            <a:noFill/>
          </a:ln>
        </p:spPr>
      </p:pic>
      <p:sp>
        <p:nvSpPr>
          <p:cNvPr id="776" name="Google Shape;776;g36ad3875b7e_0_12"/>
          <p:cNvSpPr txBox="1"/>
          <p:nvPr/>
        </p:nvSpPr>
        <p:spPr>
          <a:xfrm>
            <a:off x="1109416" y="1872693"/>
            <a:ext cx="3602100" cy="304500"/>
          </a:xfrm>
          <a:prstGeom prst="rect">
            <a:avLst/>
          </a:prstGeom>
          <a:noFill/>
          <a:ln>
            <a:noFill/>
          </a:ln>
        </p:spPr>
        <p:txBody>
          <a:bodyPr anchorCtr="0" anchor="t" bIns="0" lIns="0" spcFirstLastPara="1" rIns="0" wrap="square" tIns="12050">
            <a:spAutoFit/>
          </a:bodyPr>
          <a:lstStyle/>
          <a:p>
            <a:pPr indent="0" lvl="0" marL="12700" marR="5080" rtl="0" algn="l">
              <a:lnSpc>
                <a:spcPct val="101099"/>
              </a:lnSpc>
              <a:spcBef>
                <a:spcPts val="0"/>
              </a:spcBef>
              <a:spcAft>
                <a:spcPts val="0"/>
              </a:spcAft>
              <a:buClr>
                <a:srgbClr val="000000"/>
              </a:buClr>
              <a:buSzPts val="1900"/>
              <a:buFont typeface="Arial"/>
              <a:buNone/>
            </a:pPr>
            <a:r>
              <a:rPr b="1" i="0" lang="en-US" sz="1900" u="none" cap="none" strike="noStrike">
                <a:solidFill>
                  <a:srgbClr val="1A306A"/>
                </a:solidFill>
                <a:latin typeface="Libre Franklin"/>
                <a:ea typeface="Libre Franklin"/>
                <a:cs typeface="Libre Franklin"/>
                <a:sym typeface="Libre Franklin"/>
              </a:rPr>
              <a:t>Computer </a:t>
            </a:r>
            <a:r>
              <a:rPr b="1" i="0" lang="en-US" sz="1900" u="none" cap="none" strike="noStrike">
                <a:solidFill>
                  <a:srgbClr val="333333"/>
                </a:solidFill>
                <a:latin typeface="Libre Franklin"/>
                <a:ea typeface="Libre Franklin"/>
                <a:cs typeface="Libre Franklin"/>
                <a:sym typeface="Libre Franklin"/>
              </a:rPr>
              <a:t>/ </a:t>
            </a:r>
            <a:r>
              <a:rPr b="1" i="0" lang="en-US" sz="1900" u="none" cap="none" strike="noStrike">
                <a:solidFill>
                  <a:srgbClr val="A5A5A5"/>
                </a:solidFill>
                <a:latin typeface="Libre Franklin"/>
                <a:ea typeface="Libre Franklin"/>
                <a:cs typeface="Libre Franklin"/>
                <a:sym typeface="Libre Franklin"/>
              </a:rPr>
              <a:t>Computadora</a:t>
            </a:r>
            <a:endParaRPr b="0" i="0" sz="1900" u="none" cap="none" strike="noStrike">
              <a:solidFill>
                <a:srgbClr val="000000"/>
              </a:solidFill>
              <a:latin typeface="Libre Franklin"/>
              <a:ea typeface="Libre Franklin"/>
              <a:cs typeface="Libre Franklin"/>
              <a:sym typeface="Libre Franklin"/>
            </a:endParaRPr>
          </a:p>
        </p:txBody>
      </p:sp>
      <p:sp>
        <p:nvSpPr>
          <p:cNvPr id="777" name="Google Shape;777;g36ad3875b7e_0_12"/>
          <p:cNvSpPr txBox="1"/>
          <p:nvPr/>
        </p:nvSpPr>
        <p:spPr>
          <a:xfrm>
            <a:off x="6430825" y="1817155"/>
            <a:ext cx="3170100" cy="307800"/>
          </a:xfrm>
          <a:prstGeom prst="rect">
            <a:avLst/>
          </a:prstGeom>
          <a:noFill/>
          <a:ln>
            <a:noFill/>
          </a:ln>
        </p:spPr>
        <p:txBody>
          <a:bodyPr anchorCtr="0" anchor="t" bIns="0" lIns="0" spcFirstLastPara="1" rIns="0" wrap="square" tIns="15225">
            <a:spAutoFit/>
          </a:bodyPr>
          <a:lstStyle/>
          <a:p>
            <a:pPr indent="0" lvl="0" marL="12700" marR="0" rtl="0" algn="l">
              <a:lnSpc>
                <a:spcPct val="100000"/>
              </a:lnSpc>
              <a:spcBef>
                <a:spcPts val="0"/>
              </a:spcBef>
              <a:spcAft>
                <a:spcPts val="0"/>
              </a:spcAft>
              <a:buClr>
                <a:srgbClr val="000000"/>
              </a:buClr>
              <a:buSzPts val="1900"/>
              <a:buFont typeface="Arial"/>
              <a:buNone/>
            </a:pPr>
            <a:r>
              <a:rPr b="1" i="0" lang="en-US" sz="1900" u="none" cap="none" strike="noStrike">
                <a:solidFill>
                  <a:srgbClr val="1A306A"/>
                </a:solidFill>
                <a:latin typeface="Libre Franklin"/>
                <a:ea typeface="Libre Franklin"/>
                <a:cs typeface="Libre Franklin"/>
                <a:sym typeface="Libre Franklin"/>
              </a:rPr>
              <a:t>Phone </a:t>
            </a:r>
            <a:r>
              <a:rPr b="1" i="0" lang="en-US" sz="1900" u="none" cap="none" strike="noStrike">
                <a:solidFill>
                  <a:srgbClr val="333333"/>
                </a:solidFill>
                <a:latin typeface="Libre Franklin"/>
                <a:ea typeface="Libre Franklin"/>
                <a:cs typeface="Libre Franklin"/>
                <a:sym typeface="Libre Franklin"/>
              </a:rPr>
              <a:t>/ </a:t>
            </a:r>
            <a:r>
              <a:rPr b="1" i="0" lang="en-US" sz="1900" u="none" cap="none" strike="noStrike">
                <a:solidFill>
                  <a:srgbClr val="8490AE"/>
                </a:solidFill>
                <a:latin typeface="Libre Franklin"/>
                <a:ea typeface="Libre Franklin"/>
                <a:cs typeface="Libre Franklin"/>
                <a:sym typeface="Libre Franklin"/>
              </a:rPr>
              <a:t>Por Telefono</a:t>
            </a:r>
            <a:endParaRPr b="0" i="0" sz="1900" u="none" cap="none" strike="noStrike">
              <a:solidFill>
                <a:srgbClr val="000000"/>
              </a:solidFill>
              <a:latin typeface="Libre Franklin"/>
              <a:ea typeface="Libre Franklin"/>
              <a:cs typeface="Libre Franklin"/>
              <a:sym typeface="Libre Franklin"/>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5" name="Shape 1065"/>
        <p:cNvGrpSpPr/>
        <p:nvPr/>
      </p:nvGrpSpPr>
      <p:grpSpPr>
        <a:xfrm>
          <a:off x="0" y="0"/>
          <a:ext cx="0" cy="0"/>
          <a:chOff x="0" y="0"/>
          <a:chExt cx="0" cy="0"/>
        </a:xfrm>
      </p:grpSpPr>
      <p:pic>
        <p:nvPicPr>
          <p:cNvPr id="1066" name="Google Shape;1066;g36ae9f6f816_0_676" title="Screenshot 2025-06-16 at 10.30.07 PM.png"/>
          <p:cNvPicPr preferRelativeResize="0"/>
          <p:nvPr/>
        </p:nvPicPr>
        <p:blipFill rotWithShape="1">
          <a:blip r:embed="rId3">
            <a:alphaModFix/>
          </a:blip>
          <a:srcRect b="0" l="30" r="-29" t="0"/>
          <a:stretch/>
        </p:blipFill>
        <p:spPr>
          <a:xfrm>
            <a:off x="261733" y="2115680"/>
            <a:ext cx="8957336" cy="2531679"/>
          </a:xfrm>
          <a:prstGeom prst="rect">
            <a:avLst/>
          </a:prstGeom>
          <a:noFill/>
          <a:ln>
            <a:noFill/>
          </a:ln>
        </p:spPr>
      </p:pic>
      <p:sp>
        <p:nvSpPr>
          <p:cNvPr id="1067" name="Google Shape;1067;g36ae9f6f816_0_676"/>
          <p:cNvSpPr txBox="1"/>
          <p:nvPr>
            <p:ph type="title"/>
          </p:nvPr>
        </p:nvSpPr>
        <p:spPr>
          <a:xfrm>
            <a:off x="332480" y="474693"/>
            <a:ext cx="9088500" cy="610800"/>
          </a:xfrm>
          <a:prstGeom prst="rect">
            <a:avLst/>
          </a:prstGeom>
        </p:spPr>
        <p:txBody>
          <a:bodyPr anchorCtr="0" anchor="t" bIns="97525" lIns="97525" spcFirstLastPara="1" rIns="97525" wrap="square" tIns="97525">
            <a:noAutofit/>
          </a:bodyPr>
          <a:lstStyle/>
          <a:p>
            <a:pPr indent="0" lvl="0" marL="0" rtl="0" algn="l">
              <a:spcBef>
                <a:spcPts val="0"/>
              </a:spcBef>
              <a:spcAft>
                <a:spcPts val="0"/>
              </a:spcAft>
              <a:buSzPts val="1100"/>
              <a:buNone/>
            </a:pPr>
            <a:r>
              <a:rPr lang="en-US" sz="2700"/>
              <a:t>Solicitudes de familias del condado de Sonoma de R&amp;Rs</a:t>
            </a:r>
            <a:endParaRPr sz="2700"/>
          </a:p>
        </p:txBody>
      </p:sp>
      <p:sp>
        <p:nvSpPr>
          <p:cNvPr id="1068" name="Google Shape;1068;g36ae9f6f816_0_676"/>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14</a:t>
            </a:r>
            <a:endParaRPr/>
          </a:p>
        </p:txBody>
      </p:sp>
      <p:sp>
        <p:nvSpPr>
          <p:cNvPr id="1069" name="Google Shape;1069;g36ae9f6f816_0_676"/>
          <p:cNvSpPr txBox="1"/>
          <p:nvPr/>
        </p:nvSpPr>
        <p:spPr>
          <a:xfrm>
            <a:off x="709227" y="4974107"/>
            <a:ext cx="9078000" cy="689700"/>
          </a:xfrm>
          <a:prstGeom prst="rect">
            <a:avLst/>
          </a:prstGeom>
          <a:noFill/>
          <a:ln>
            <a:noFill/>
          </a:ln>
        </p:spPr>
        <p:txBody>
          <a:bodyPr anchorCtr="0" anchor="t" bIns="97525" lIns="97525" spcFirstLastPara="1" rIns="97525" wrap="square" tIns="97525">
            <a:noAutofit/>
          </a:bodyPr>
          <a:lstStyle/>
          <a:p>
            <a:pPr indent="0" lvl="0" marL="0" rtl="0" algn="l">
              <a:spcBef>
                <a:spcPts val="0"/>
              </a:spcBef>
              <a:spcAft>
                <a:spcPts val="0"/>
              </a:spcAft>
              <a:buNone/>
            </a:pPr>
            <a:r>
              <a:rPr lang="en-US" sz="1100">
                <a:solidFill>
                  <a:schemeClr val="dk1"/>
                </a:solidFill>
                <a:latin typeface="Solway"/>
                <a:ea typeface="Solway"/>
                <a:cs typeface="Solway"/>
                <a:sym typeface="Solway"/>
              </a:rPr>
              <a:t>*Fuente: Evaluación de Necesidades de Aprendizaje y Cuidado Temprano del Condado de Sonoma 2024-2025</a:t>
            </a:r>
            <a:endParaRPr sz="1100">
              <a:solidFill>
                <a:schemeClr val="dk1"/>
              </a:solidFill>
              <a:latin typeface="Solway"/>
              <a:ea typeface="Solway"/>
              <a:cs typeface="Solway"/>
              <a:sym typeface="Solway"/>
            </a:endParaRPr>
          </a:p>
          <a:p>
            <a:pPr indent="0" lvl="0" marL="0" rtl="0" algn="l">
              <a:spcBef>
                <a:spcPts val="0"/>
              </a:spcBef>
              <a:spcAft>
                <a:spcPts val="0"/>
              </a:spcAft>
              <a:buNone/>
            </a:pPr>
            <a:r>
              <a:rPr lang="en-US" sz="1100">
                <a:solidFill>
                  <a:schemeClr val="dk1"/>
                </a:solidFill>
                <a:latin typeface="Solway"/>
                <a:ea typeface="Solway"/>
                <a:cs typeface="Solway"/>
                <a:sym typeface="Solway"/>
              </a:rPr>
              <a:t>** Datos de Marzo de 2023 a Marzo de 2024</a:t>
            </a:r>
            <a:endParaRPr sz="1100">
              <a:solidFill>
                <a:schemeClr val="dk1"/>
              </a:solidFill>
              <a:latin typeface="Solway"/>
              <a:ea typeface="Solway"/>
              <a:cs typeface="Solway"/>
              <a:sym typeface="Solway"/>
            </a:endParaRPr>
          </a:p>
          <a:p>
            <a:pPr indent="0" lvl="0" marL="0" rtl="0" algn="l">
              <a:spcBef>
                <a:spcPts val="0"/>
              </a:spcBef>
              <a:spcAft>
                <a:spcPts val="0"/>
              </a:spcAft>
              <a:buNone/>
            </a:pPr>
            <a:r>
              <a:t/>
            </a:r>
            <a:endParaRPr sz="1100">
              <a:solidFill>
                <a:schemeClr val="dk1"/>
              </a:solidFill>
              <a:latin typeface="Solway"/>
              <a:ea typeface="Solway"/>
              <a:cs typeface="Solway"/>
              <a:sym typeface="Solway"/>
            </a:endParaRPr>
          </a:p>
        </p:txBody>
      </p:sp>
      <p:sp>
        <p:nvSpPr>
          <p:cNvPr id="1070" name="Google Shape;1070;g36ae9f6f816_0_676"/>
          <p:cNvSpPr txBox="1"/>
          <p:nvPr>
            <p:ph idx="1" type="body"/>
          </p:nvPr>
        </p:nvSpPr>
        <p:spPr>
          <a:xfrm>
            <a:off x="450107" y="1018666"/>
            <a:ext cx="9078000" cy="507300"/>
          </a:xfrm>
          <a:prstGeom prst="rect">
            <a:avLst/>
          </a:prstGeom>
        </p:spPr>
        <p:txBody>
          <a:bodyPr anchorCtr="0" anchor="t" bIns="97525" lIns="97525" spcFirstLastPara="1" rIns="97525" wrap="square" tIns="97525">
            <a:noAutofit/>
          </a:bodyPr>
          <a:lstStyle/>
          <a:p>
            <a:pPr indent="0" lvl="0" marL="0" rtl="0" algn="l">
              <a:spcBef>
                <a:spcPts val="0"/>
              </a:spcBef>
              <a:spcAft>
                <a:spcPts val="1300"/>
              </a:spcAft>
              <a:buNone/>
            </a:pPr>
            <a:r>
              <a:rPr b="1" lang="en-US">
                <a:solidFill>
                  <a:srgbClr val="00AEEF"/>
                </a:solidFill>
              </a:rPr>
              <a:t>De las 5,455 solicitudes de atención (para niños menores de 6 años), las familias especificaron </a:t>
            </a:r>
            <a:r>
              <a:rPr b="1" lang="en-US" u="sng">
                <a:solidFill>
                  <a:srgbClr val="00AEEF"/>
                </a:solidFill>
              </a:rPr>
              <a:t>el rango de edad </a:t>
            </a:r>
            <a:r>
              <a:rPr b="1" lang="en-US">
                <a:solidFill>
                  <a:srgbClr val="00AEEF"/>
                </a:solidFill>
              </a:rPr>
              <a:t>de atención que necesitaban.</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4" name="Shape 1074"/>
        <p:cNvGrpSpPr/>
        <p:nvPr/>
      </p:nvGrpSpPr>
      <p:grpSpPr>
        <a:xfrm>
          <a:off x="0" y="0"/>
          <a:ext cx="0" cy="0"/>
          <a:chOff x="0" y="0"/>
          <a:chExt cx="0" cy="0"/>
        </a:xfrm>
      </p:grpSpPr>
      <p:sp>
        <p:nvSpPr>
          <p:cNvPr id="1075" name="Google Shape;1075;g36ae9f6f816_0_693"/>
          <p:cNvSpPr txBox="1"/>
          <p:nvPr>
            <p:ph type="title"/>
          </p:nvPr>
        </p:nvSpPr>
        <p:spPr>
          <a:xfrm>
            <a:off x="220200" y="347093"/>
            <a:ext cx="9088500" cy="610800"/>
          </a:xfrm>
          <a:prstGeom prst="rect">
            <a:avLst/>
          </a:prstGeom>
        </p:spPr>
        <p:txBody>
          <a:bodyPr anchorCtr="0" anchor="t" bIns="97525" lIns="97525" spcFirstLastPara="1" rIns="97525" wrap="square" tIns="97525">
            <a:noAutofit/>
          </a:bodyPr>
          <a:lstStyle/>
          <a:p>
            <a:pPr indent="0" lvl="0" marL="0" rtl="0" algn="l">
              <a:spcBef>
                <a:spcPts val="0"/>
              </a:spcBef>
              <a:spcAft>
                <a:spcPts val="0"/>
              </a:spcAft>
              <a:buSzPts val="1100"/>
              <a:buNone/>
            </a:pPr>
            <a:r>
              <a:rPr lang="en-US" sz="2700"/>
              <a:t>Familias: Atención actual vs. preferencia de atención</a:t>
            </a:r>
            <a:endParaRPr sz="2700"/>
          </a:p>
        </p:txBody>
      </p:sp>
      <p:pic>
        <p:nvPicPr>
          <p:cNvPr id="1076" name="Google Shape;1076;g36ae9f6f816_0_693" title="Screenshot 2025-06-16 at 10.27.04 PM.png"/>
          <p:cNvPicPr preferRelativeResize="0"/>
          <p:nvPr/>
        </p:nvPicPr>
        <p:blipFill rotWithShape="1">
          <a:blip r:embed="rId3">
            <a:alphaModFix/>
          </a:blip>
          <a:srcRect b="0" l="380" r="-379" t="0"/>
          <a:stretch/>
        </p:blipFill>
        <p:spPr>
          <a:xfrm>
            <a:off x="200933" y="957973"/>
            <a:ext cx="9351733" cy="4009332"/>
          </a:xfrm>
          <a:prstGeom prst="rect">
            <a:avLst/>
          </a:prstGeom>
          <a:noFill/>
          <a:ln>
            <a:noFill/>
          </a:ln>
        </p:spPr>
      </p:pic>
      <p:sp>
        <p:nvSpPr>
          <p:cNvPr id="1077" name="Google Shape;1077;g36ae9f6f816_0_693"/>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16</a:t>
            </a:r>
            <a:endParaRPr/>
          </a:p>
        </p:txBody>
      </p:sp>
      <p:sp>
        <p:nvSpPr>
          <p:cNvPr id="1078" name="Google Shape;1078;g36ae9f6f816_0_693"/>
          <p:cNvSpPr txBox="1"/>
          <p:nvPr/>
        </p:nvSpPr>
        <p:spPr>
          <a:xfrm>
            <a:off x="774613" y="5028747"/>
            <a:ext cx="7979700" cy="525300"/>
          </a:xfrm>
          <a:prstGeom prst="rect">
            <a:avLst/>
          </a:prstGeom>
          <a:noFill/>
          <a:ln>
            <a:noFill/>
          </a:ln>
        </p:spPr>
        <p:txBody>
          <a:bodyPr anchorCtr="0" anchor="t" bIns="97525" lIns="97525" spcFirstLastPara="1" rIns="97525" wrap="square" tIns="97525">
            <a:noAutofit/>
          </a:bodyPr>
          <a:lstStyle/>
          <a:p>
            <a:pPr indent="0" lvl="0" marL="0" rtl="0" algn="l">
              <a:spcBef>
                <a:spcPts val="0"/>
              </a:spcBef>
              <a:spcAft>
                <a:spcPts val="0"/>
              </a:spcAft>
              <a:buNone/>
            </a:pPr>
            <a:r>
              <a:rPr lang="en-US" sz="1100">
                <a:solidFill>
                  <a:schemeClr val="dk1"/>
                </a:solidFill>
                <a:latin typeface="Solway"/>
                <a:ea typeface="Solway"/>
                <a:cs typeface="Solway"/>
                <a:sym typeface="Solway"/>
              </a:rPr>
              <a:t>*Fuente: Evaluación de Necesidades de Aprendizaje y Cuidado Temprano del Condado de Sonoma 2024-2025; Encuesta Familiar</a:t>
            </a:r>
            <a:endParaRPr sz="1100">
              <a:solidFill>
                <a:schemeClr val="dk1"/>
              </a:solidFill>
              <a:latin typeface="Solway"/>
              <a:ea typeface="Solway"/>
              <a:cs typeface="Solway"/>
              <a:sym typeface="Solway"/>
            </a:endParaRPr>
          </a:p>
          <a:p>
            <a:pPr indent="0" lvl="0" marL="0" rtl="0" algn="l">
              <a:spcBef>
                <a:spcPts val="0"/>
              </a:spcBef>
              <a:spcAft>
                <a:spcPts val="0"/>
              </a:spcAft>
              <a:buNone/>
            </a:pPr>
            <a:r>
              <a:t/>
            </a:r>
            <a:endParaRPr sz="1100">
              <a:solidFill>
                <a:schemeClr val="dk1"/>
              </a:solidFill>
              <a:latin typeface="Solway"/>
              <a:ea typeface="Solway"/>
              <a:cs typeface="Solway"/>
              <a:sym typeface="Solway"/>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2" name="Shape 1082"/>
        <p:cNvGrpSpPr/>
        <p:nvPr/>
      </p:nvGrpSpPr>
      <p:grpSpPr>
        <a:xfrm>
          <a:off x="0" y="0"/>
          <a:ext cx="0" cy="0"/>
          <a:chOff x="0" y="0"/>
          <a:chExt cx="0" cy="0"/>
        </a:xfrm>
      </p:grpSpPr>
      <p:sp>
        <p:nvSpPr>
          <p:cNvPr id="1083" name="Google Shape;1083;g36ae9f6f816_0_700"/>
          <p:cNvSpPr txBox="1"/>
          <p:nvPr>
            <p:ph type="title"/>
          </p:nvPr>
        </p:nvSpPr>
        <p:spPr>
          <a:xfrm>
            <a:off x="522933" y="480160"/>
            <a:ext cx="8573100" cy="43635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solidFill>
                  <a:schemeClr val="lt1"/>
                </a:solidFill>
              </a:rPr>
              <a:t>Asequibilidad</a:t>
            </a:r>
            <a:endParaRPr>
              <a:solidFill>
                <a:schemeClr val="lt1"/>
              </a:solidFill>
            </a:endParaRPr>
          </a:p>
          <a:p>
            <a:pPr indent="0" lvl="0" marL="0" rtl="0" algn="l">
              <a:spcBef>
                <a:spcPts val="0"/>
              </a:spcBef>
              <a:spcAft>
                <a:spcPts val="0"/>
              </a:spcAft>
              <a:buNone/>
            </a:pPr>
            <a:r>
              <a:t/>
            </a:r>
            <a:endParaRPr>
              <a:solidFill>
                <a:schemeClr val="lt1"/>
              </a:solidFill>
            </a:endParaRPr>
          </a:p>
        </p:txBody>
      </p:sp>
      <p:sp>
        <p:nvSpPr>
          <p:cNvPr id="1084" name="Google Shape;1084;g36ae9f6f816_0_700"/>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17</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8" name="Shape 1088"/>
        <p:cNvGrpSpPr/>
        <p:nvPr/>
      </p:nvGrpSpPr>
      <p:grpSpPr>
        <a:xfrm>
          <a:off x="0" y="0"/>
          <a:ext cx="0" cy="0"/>
          <a:chOff x="0" y="0"/>
          <a:chExt cx="0" cy="0"/>
        </a:xfrm>
      </p:grpSpPr>
      <p:sp>
        <p:nvSpPr>
          <p:cNvPr id="1089" name="Google Shape;1089;g36ae9f6f816_0_705"/>
          <p:cNvSpPr txBox="1"/>
          <p:nvPr>
            <p:ph idx="1" type="body"/>
          </p:nvPr>
        </p:nvSpPr>
        <p:spPr>
          <a:xfrm>
            <a:off x="332480" y="1310587"/>
            <a:ext cx="4544400" cy="480600"/>
          </a:xfrm>
          <a:prstGeom prst="rect">
            <a:avLst/>
          </a:prstGeom>
        </p:spPr>
        <p:txBody>
          <a:bodyPr anchorCtr="0" anchor="t" bIns="97525" lIns="97525" spcFirstLastPara="1" rIns="97525" wrap="square" tIns="97525">
            <a:noAutofit/>
          </a:bodyPr>
          <a:lstStyle/>
          <a:p>
            <a:pPr indent="0" lvl="0" marL="0" rtl="0" algn="l">
              <a:spcBef>
                <a:spcPts val="0"/>
              </a:spcBef>
              <a:spcAft>
                <a:spcPts val="1300"/>
              </a:spcAft>
              <a:buNone/>
            </a:pPr>
            <a:r>
              <a:rPr b="1" lang="en-US" sz="1900"/>
              <a:t>Costo promedio mensual de cuidado infantil a tiempo completo en 2024:</a:t>
            </a:r>
            <a:endParaRPr b="1" sz="1900"/>
          </a:p>
        </p:txBody>
      </p:sp>
      <p:sp>
        <p:nvSpPr>
          <p:cNvPr id="1090" name="Google Shape;1090;g36ae9f6f816_0_705"/>
          <p:cNvSpPr txBox="1"/>
          <p:nvPr>
            <p:ph idx="2" type="body"/>
          </p:nvPr>
        </p:nvSpPr>
        <p:spPr>
          <a:xfrm>
            <a:off x="5154560" y="1229307"/>
            <a:ext cx="4266600" cy="3864300"/>
          </a:xfrm>
          <a:prstGeom prst="rect">
            <a:avLst/>
          </a:prstGeom>
        </p:spPr>
        <p:txBody>
          <a:bodyPr anchorCtr="0" anchor="t" bIns="97525" lIns="97525" spcFirstLastPara="1" rIns="97525" wrap="square" tIns="97525">
            <a:noAutofit/>
          </a:bodyPr>
          <a:lstStyle/>
          <a:p>
            <a:pPr indent="-349250" lvl="0" marL="482600" rtl="0" algn="l">
              <a:spcBef>
                <a:spcPts val="0"/>
              </a:spcBef>
              <a:spcAft>
                <a:spcPts val="0"/>
              </a:spcAft>
              <a:buSzPts val="1700"/>
              <a:buChar char="●"/>
            </a:pPr>
            <a:r>
              <a:rPr lang="en-US" sz="1700"/>
              <a:t>Las familias de bajos ingresos gastan, en promedio, el </a:t>
            </a:r>
            <a:r>
              <a:rPr b="1" lang="en-US" sz="1700"/>
              <a:t>19.8%</a:t>
            </a:r>
            <a:r>
              <a:rPr lang="en-US" sz="1700"/>
              <a:t> de sus ingresos en cuidado infantil a tiempo completo en centros.</a:t>
            </a:r>
            <a:endParaRPr sz="1700"/>
          </a:p>
          <a:p>
            <a:pPr indent="-349250" lvl="0" marL="482600" rtl="0" algn="l">
              <a:spcBef>
                <a:spcPts val="1100"/>
              </a:spcBef>
              <a:spcAft>
                <a:spcPts val="0"/>
              </a:spcAft>
              <a:buSzPts val="1700"/>
              <a:buChar char="●"/>
            </a:pPr>
            <a:r>
              <a:rPr lang="en-US" sz="1700"/>
              <a:t>El costo promedio del cuidado supera el límite de la Tarifa de Mercado Regional, lo que significa que los proveedores que ofrecen cuidado subsidiado operan con pérdidas financieras.</a:t>
            </a:r>
            <a:endParaRPr sz="1700"/>
          </a:p>
        </p:txBody>
      </p:sp>
      <p:sp>
        <p:nvSpPr>
          <p:cNvPr id="1091" name="Google Shape;1091;g36ae9f6f816_0_705"/>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18</a:t>
            </a:r>
            <a:endParaRPr/>
          </a:p>
        </p:txBody>
      </p:sp>
      <p:sp>
        <p:nvSpPr>
          <p:cNvPr id="1092" name="Google Shape;1092;g36ae9f6f816_0_705"/>
          <p:cNvSpPr txBox="1"/>
          <p:nvPr>
            <p:ph type="title"/>
          </p:nvPr>
        </p:nvSpPr>
        <p:spPr>
          <a:xfrm>
            <a:off x="332480" y="474693"/>
            <a:ext cx="9088500" cy="754500"/>
          </a:xfrm>
          <a:prstGeom prst="rect">
            <a:avLst/>
          </a:prstGeom>
        </p:spPr>
        <p:txBody>
          <a:bodyPr anchorCtr="0" anchor="b" bIns="97525" lIns="97525" spcFirstLastPara="1" rIns="97525" wrap="square" tIns="97525">
            <a:noAutofit/>
          </a:bodyPr>
          <a:lstStyle/>
          <a:p>
            <a:pPr indent="0" lvl="0" marL="0" rtl="0" algn="l">
              <a:spcBef>
                <a:spcPts val="0"/>
              </a:spcBef>
              <a:spcAft>
                <a:spcPts val="0"/>
              </a:spcAft>
              <a:buNone/>
            </a:pPr>
            <a:r>
              <a:rPr lang="en-US"/>
              <a:t>Costo del cuidado infantil*</a:t>
            </a:r>
            <a:endParaRPr/>
          </a:p>
        </p:txBody>
      </p:sp>
      <p:graphicFrame>
        <p:nvGraphicFramePr>
          <p:cNvPr id="1093" name="Google Shape;1093;g36ae9f6f816_0_705"/>
          <p:cNvGraphicFramePr/>
          <p:nvPr/>
        </p:nvGraphicFramePr>
        <p:xfrm>
          <a:off x="431680" y="2580693"/>
          <a:ext cx="3000000" cy="3000000"/>
        </p:xfrm>
        <a:graphic>
          <a:graphicData uri="http://schemas.openxmlformats.org/drawingml/2006/table">
            <a:tbl>
              <a:tblPr>
                <a:noFill/>
                <a:tableStyleId>{F0D61E5F-B7E5-4B0B-9F10-A23AD17125A6}</a:tableStyleId>
              </a:tblPr>
              <a:tblGrid>
                <a:gridCol w="921725"/>
                <a:gridCol w="1642525"/>
                <a:gridCol w="1428975"/>
              </a:tblGrid>
              <a:tr h="593375">
                <a:tc>
                  <a:txBody>
                    <a:bodyPr/>
                    <a:lstStyle/>
                    <a:p>
                      <a:pPr indent="0" lvl="0" marL="0" rtl="0" algn="l">
                        <a:spcBef>
                          <a:spcPts val="0"/>
                        </a:spcBef>
                        <a:spcAft>
                          <a:spcPts val="0"/>
                        </a:spcAft>
                        <a:buNone/>
                      </a:pPr>
                      <a:r>
                        <a:t/>
                      </a:r>
                      <a:endParaRPr sz="1500">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solidFill>
                      <a:srgbClr val="D0724A">
                        <a:alpha val="27850"/>
                      </a:srgbClr>
                    </a:solidFill>
                  </a:tcPr>
                </a:tc>
                <a:tc>
                  <a:txBody>
                    <a:bodyPr/>
                    <a:lstStyle/>
                    <a:p>
                      <a:pPr indent="0" lvl="0" marL="0" rtl="0" algn="l">
                        <a:spcBef>
                          <a:spcPts val="0"/>
                        </a:spcBef>
                        <a:spcAft>
                          <a:spcPts val="0"/>
                        </a:spcAft>
                        <a:buNone/>
                      </a:pPr>
                      <a:r>
                        <a:rPr b="1" lang="en-US" sz="1500">
                          <a:latin typeface="Solway"/>
                          <a:ea typeface="Solway"/>
                          <a:cs typeface="Solway"/>
                          <a:sym typeface="Solway"/>
                        </a:rPr>
                        <a:t>Bebé/niño pequeño</a:t>
                      </a:r>
                      <a:endParaRPr b="1" sz="1500">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solidFill>
                      <a:srgbClr val="D0724A">
                        <a:alpha val="27850"/>
                      </a:srgbClr>
                    </a:solidFill>
                  </a:tcPr>
                </a:tc>
                <a:tc>
                  <a:txBody>
                    <a:bodyPr/>
                    <a:lstStyle/>
                    <a:p>
                      <a:pPr indent="0" lvl="0" marL="0" rtl="0" algn="l">
                        <a:spcBef>
                          <a:spcPts val="0"/>
                        </a:spcBef>
                        <a:spcAft>
                          <a:spcPts val="0"/>
                        </a:spcAft>
                        <a:buNone/>
                      </a:pPr>
                      <a:r>
                        <a:rPr b="1" lang="en-US" sz="1500">
                          <a:latin typeface="Solway"/>
                          <a:ea typeface="Solway"/>
                          <a:cs typeface="Solway"/>
                          <a:sym typeface="Solway"/>
                        </a:rPr>
                        <a:t>Preescolar</a:t>
                      </a:r>
                      <a:endParaRPr b="1" sz="1500">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solidFill>
                      <a:srgbClr val="D0724A">
                        <a:alpha val="27850"/>
                      </a:srgbClr>
                    </a:solidFill>
                  </a:tcPr>
                </a:tc>
              </a:tr>
              <a:tr h="593375">
                <a:tc>
                  <a:txBody>
                    <a:bodyPr/>
                    <a:lstStyle/>
                    <a:p>
                      <a:pPr indent="0" lvl="0" marL="0" rtl="0" algn="l">
                        <a:spcBef>
                          <a:spcPts val="0"/>
                        </a:spcBef>
                        <a:spcAft>
                          <a:spcPts val="0"/>
                        </a:spcAft>
                        <a:buNone/>
                      </a:pPr>
                      <a:r>
                        <a:rPr b="1" lang="en-US" sz="1500">
                          <a:latin typeface="Solway"/>
                          <a:ea typeface="Solway"/>
                          <a:cs typeface="Solway"/>
                          <a:sym typeface="Solway"/>
                        </a:rPr>
                        <a:t>FCCH</a:t>
                      </a:r>
                      <a:endParaRPr b="1" sz="1500">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c>
                  <a:txBody>
                    <a:bodyPr/>
                    <a:lstStyle/>
                    <a:p>
                      <a:pPr indent="0" lvl="0" marL="0" rtl="0" algn="l">
                        <a:spcBef>
                          <a:spcPts val="0"/>
                        </a:spcBef>
                        <a:spcAft>
                          <a:spcPts val="0"/>
                        </a:spcAft>
                        <a:buNone/>
                      </a:pPr>
                      <a:r>
                        <a:rPr lang="en-US" sz="1500">
                          <a:latin typeface="Solway"/>
                          <a:ea typeface="Solway"/>
                          <a:cs typeface="Solway"/>
                          <a:sym typeface="Solway"/>
                        </a:rPr>
                        <a:t>$1,386</a:t>
                      </a:r>
                      <a:endParaRPr sz="1500">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c>
                  <a:txBody>
                    <a:bodyPr/>
                    <a:lstStyle/>
                    <a:p>
                      <a:pPr indent="0" lvl="0" marL="0" rtl="0" algn="l">
                        <a:spcBef>
                          <a:spcPts val="0"/>
                        </a:spcBef>
                        <a:spcAft>
                          <a:spcPts val="0"/>
                        </a:spcAft>
                        <a:buNone/>
                      </a:pPr>
                      <a:r>
                        <a:rPr lang="en-US" sz="1500">
                          <a:latin typeface="Solway"/>
                          <a:ea typeface="Solway"/>
                          <a:cs typeface="Solway"/>
                          <a:sym typeface="Solway"/>
                        </a:rPr>
                        <a:t>$1,308</a:t>
                      </a:r>
                      <a:endParaRPr sz="1500">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r>
              <a:tr h="593375">
                <a:tc>
                  <a:txBody>
                    <a:bodyPr/>
                    <a:lstStyle/>
                    <a:p>
                      <a:pPr indent="0" lvl="0" marL="0" rtl="0" algn="l">
                        <a:spcBef>
                          <a:spcPts val="0"/>
                        </a:spcBef>
                        <a:spcAft>
                          <a:spcPts val="0"/>
                        </a:spcAft>
                        <a:buNone/>
                      </a:pPr>
                      <a:r>
                        <a:rPr b="1" lang="en-US" sz="1500">
                          <a:latin typeface="Solway"/>
                          <a:ea typeface="Solway"/>
                          <a:cs typeface="Solway"/>
                          <a:sym typeface="Solway"/>
                        </a:rPr>
                        <a:t>Centro</a:t>
                      </a:r>
                      <a:endParaRPr b="1" sz="1500">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c>
                  <a:txBody>
                    <a:bodyPr/>
                    <a:lstStyle/>
                    <a:p>
                      <a:pPr indent="0" lvl="0" marL="0" rtl="0" algn="l">
                        <a:spcBef>
                          <a:spcPts val="0"/>
                        </a:spcBef>
                        <a:spcAft>
                          <a:spcPts val="0"/>
                        </a:spcAft>
                        <a:buNone/>
                      </a:pPr>
                      <a:r>
                        <a:rPr lang="en-US" sz="1500">
                          <a:latin typeface="Solway"/>
                          <a:ea typeface="Solway"/>
                          <a:cs typeface="Solway"/>
                          <a:sym typeface="Solway"/>
                        </a:rPr>
                        <a:t>$1,722</a:t>
                      </a:r>
                      <a:endParaRPr sz="1500">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c>
                  <a:txBody>
                    <a:bodyPr/>
                    <a:lstStyle/>
                    <a:p>
                      <a:pPr indent="0" lvl="0" marL="0" rtl="0" algn="l">
                        <a:spcBef>
                          <a:spcPts val="0"/>
                        </a:spcBef>
                        <a:spcAft>
                          <a:spcPts val="0"/>
                        </a:spcAft>
                        <a:buNone/>
                      </a:pPr>
                      <a:r>
                        <a:rPr lang="en-US" sz="1500">
                          <a:latin typeface="Solway"/>
                          <a:ea typeface="Solway"/>
                          <a:cs typeface="Solway"/>
                          <a:sym typeface="Solway"/>
                        </a:rPr>
                        <a:t>$1,230</a:t>
                      </a:r>
                      <a:endParaRPr sz="1500">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r>
            </a:tbl>
          </a:graphicData>
        </a:graphic>
      </p:graphicFrame>
      <p:sp>
        <p:nvSpPr>
          <p:cNvPr id="1094" name="Google Shape;1094;g36ae9f6f816_0_705"/>
          <p:cNvSpPr txBox="1"/>
          <p:nvPr/>
        </p:nvSpPr>
        <p:spPr>
          <a:xfrm>
            <a:off x="853547" y="4943947"/>
            <a:ext cx="6214800" cy="361200"/>
          </a:xfrm>
          <a:prstGeom prst="rect">
            <a:avLst/>
          </a:prstGeom>
          <a:noFill/>
          <a:ln>
            <a:noFill/>
          </a:ln>
        </p:spPr>
        <p:txBody>
          <a:bodyPr anchorCtr="0" anchor="t" bIns="97525" lIns="97525" spcFirstLastPara="1" rIns="97525" wrap="square" tIns="97525">
            <a:noAutofit/>
          </a:bodyPr>
          <a:lstStyle/>
          <a:p>
            <a:pPr indent="0" lvl="0" marL="0" rtl="0" algn="l">
              <a:spcBef>
                <a:spcPts val="0"/>
              </a:spcBef>
              <a:spcAft>
                <a:spcPts val="0"/>
              </a:spcAft>
              <a:buNone/>
            </a:pPr>
            <a:r>
              <a:rPr lang="en-US" sz="1100">
                <a:solidFill>
                  <a:schemeClr val="dk1"/>
                </a:solidFill>
                <a:latin typeface="Solway"/>
                <a:ea typeface="Solway"/>
                <a:cs typeface="Solway"/>
                <a:sym typeface="Solway"/>
              </a:rPr>
              <a:t>*Fuente: Evaluación de Necesidades de Aprendizaje y Cuidado Temprano del Condado de Sonoma 2024-2025</a:t>
            </a:r>
            <a:endParaRPr sz="1100">
              <a:solidFill>
                <a:schemeClr val="dk1"/>
              </a:solidFill>
              <a:latin typeface="Solway"/>
              <a:ea typeface="Solway"/>
              <a:cs typeface="Solway"/>
              <a:sym typeface="Solway"/>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8" name="Shape 1098"/>
        <p:cNvGrpSpPr/>
        <p:nvPr/>
      </p:nvGrpSpPr>
      <p:grpSpPr>
        <a:xfrm>
          <a:off x="0" y="0"/>
          <a:ext cx="0" cy="0"/>
          <a:chOff x="0" y="0"/>
          <a:chExt cx="0" cy="0"/>
        </a:xfrm>
      </p:grpSpPr>
      <p:sp>
        <p:nvSpPr>
          <p:cNvPr id="1099" name="Google Shape;1099;g36ae9f6f816_0_714"/>
          <p:cNvSpPr txBox="1"/>
          <p:nvPr>
            <p:ph type="title"/>
          </p:nvPr>
        </p:nvSpPr>
        <p:spPr>
          <a:xfrm>
            <a:off x="522933" y="480160"/>
            <a:ext cx="8573100" cy="43635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solidFill>
                  <a:schemeClr val="lt1"/>
                </a:solidFill>
              </a:rPr>
              <a:t>Apoyos en el desarrollo infantil (Calidad)</a:t>
            </a:r>
            <a:endParaRPr>
              <a:solidFill>
                <a:schemeClr val="lt1"/>
              </a:solidFill>
            </a:endParaRPr>
          </a:p>
          <a:p>
            <a:pPr indent="0" lvl="0" marL="0" rtl="0" algn="l">
              <a:spcBef>
                <a:spcPts val="0"/>
              </a:spcBef>
              <a:spcAft>
                <a:spcPts val="0"/>
              </a:spcAft>
              <a:buNone/>
            </a:pPr>
            <a:r>
              <a:t/>
            </a:r>
            <a:endParaRPr>
              <a:solidFill>
                <a:schemeClr val="lt1"/>
              </a:solidFill>
            </a:endParaRPr>
          </a:p>
        </p:txBody>
      </p:sp>
      <p:sp>
        <p:nvSpPr>
          <p:cNvPr id="1100" name="Google Shape;1100;g36ae9f6f816_0_714"/>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19</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4" name="Shape 1104"/>
        <p:cNvGrpSpPr/>
        <p:nvPr/>
      </p:nvGrpSpPr>
      <p:grpSpPr>
        <a:xfrm>
          <a:off x="0" y="0"/>
          <a:ext cx="0" cy="0"/>
          <a:chOff x="0" y="0"/>
          <a:chExt cx="0" cy="0"/>
        </a:xfrm>
      </p:grpSpPr>
      <p:sp>
        <p:nvSpPr>
          <p:cNvPr id="1105" name="Google Shape;1105;g36ae9f6f816_0_719"/>
          <p:cNvSpPr txBox="1"/>
          <p:nvPr>
            <p:ph type="title"/>
          </p:nvPr>
        </p:nvSpPr>
        <p:spPr>
          <a:xfrm>
            <a:off x="332480" y="474693"/>
            <a:ext cx="4313700" cy="859800"/>
          </a:xfrm>
          <a:prstGeom prst="rect">
            <a:avLst/>
          </a:prstGeom>
        </p:spPr>
        <p:txBody>
          <a:bodyPr anchorCtr="0" anchor="b" bIns="97525" lIns="97525" spcFirstLastPara="1" rIns="97525" wrap="square" tIns="97525">
            <a:noAutofit/>
          </a:bodyPr>
          <a:lstStyle/>
          <a:p>
            <a:pPr indent="0" lvl="0" marL="0" rtl="0" algn="l">
              <a:spcBef>
                <a:spcPts val="0"/>
              </a:spcBef>
              <a:spcAft>
                <a:spcPts val="0"/>
              </a:spcAft>
              <a:buSzPts val="1100"/>
              <a:buNone/>
            </a:pPr>
            <a:r>
              <a:rPr lang="en-US" sz="2700"/>
              <a:t>Componentes de la calidad en entornos de educación infantil temprana</a:t>
            </a:r>
            <a:endParaRPr sz="2700"/>
          </a:p>
        </p:txBody>
      </p:sp>
      <p:sp>
        <p:nvSpPr>
          <p:cNvPr id="1106" name="Google Shape;1106;g36ae9f6f816_0_719"/>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20</a:t>
            </a:r>
            <a:endParaRPr/>
          </a:p>
        </p:txBody>
      </p:sp>
      <p:sp>
        <p:nvSpPr>
          <p:cNvPr id="1107" name="Google Shape;1107;g36ae9f6f816_0_719"/>
          <p:cNvSpPr txBox="1"/>
          <p:nvPr>
            <p:ph idx="1" type="body"/>
          </p:nvPr>
        </p:nvSpPr>
        <p:spPr>
          <a:xfrm>
            <a:off x="332480" y="1430240"/>
            <a:ext cx="4126200" cy="3717000"/>
          </a:xfrm>
          <a:prstGeom prst="rect">
            <a:avLst/>
          </a:prstGeom>
        </p:spPr>
        <p:txBody>
          <a:bodyPr anchorCtr="0" anchor="t" bIns="97525" lIns="97525" spcFirstLastPara="1" rIns="97525" wrap="square" tIns="97525">
            <a:noAutofit/>
          </a:bodyPr>
          <a:lstStyle/>
          <a:p>
            <a:pPr indent="-361950" lvl="0" marL="482600" rtl="0" algn="l">
              <a:lnSpc>
                <a:spcPct val="100000"/>
              </a:lnSpc>
              <a:spcBef>
                <a:spcPts val="0"/>
              </a:spcBef>
              <a:spcAft>
                <a:spcPts val="0"/>
              </a:spcAft>
              <a:buSzPts val="1900"/>
              <a:buAutoNum type="arabicPeriod"/>
            </a:pPr>
            <a:r>
              <a:rPr lang="en-US"/>
              <a:t>Ambiente interior y exterior</a:t>
            </a:r>
            <a:endParaRPr/>
          </a:p>
          <a:p>
            <a:pPr indent="-361950" lvl="0" marL="482600" rtl="0" algn="l">
              <a:lnSpc>
                <a:spcPct val="100000"/>
              </a:lnSpc>
              <a:spcBef>
                <a:spcPts val="1100"/>
              </a:spcBef>
              <a:spcAft>
                <a:spcPts val="0"/>
              </a:spcAft>
              <a:buSzPts val="1900"/>
              <a:buAutoNum type="arabicPeriod"/>
            </a:pPr>
            <a:r>
              <a:rPr lang="en-US"/>
              <a:t>Salud y seguridad</a:t>
            </a:r>
            <a:endParaRPr/>
          </a:p>
          <a:p>
            <a:pPr indent="-361950" lvl="0" marL="482600" rtl="0" algn="l">
              <a:lnSpc>
                <a:spcPct val="100000"/>
              </a:lnSpc>
              <a:spcBef>
                <a:spcPts val="1100"/>
              </a:spcBef>
              <a:spcAft>
                <a:spcPts val="0"/>
              </a:spcAft>
              <a:buSzPts val="1900"/>
              <a:buAutoNum type="arabicPeriod"/>
            </a:pPr>
            <a:r>
              <a:rPr lang="en-US"/>
              <a:t>Formación y cualificación docente</a:t>
            </a:r>
            <a:endParaRPr/>
          </a:p>
          <a:p>
            <a:pPr indent="-361950" lvl="0" marL="482600" rtl="0" algn="l">
              <a:lnSpc>
                <a:spcPct val="100000"/>
              </a:lnSpc>
              <a:spcBef>
                <a:spcPts val="1100"/>
              </a:spcBef>
              <a:spcAft>
                <a:spcPts val="0"/>
              </a:spcAft>
              <a:buSzPts val="1900"/>
              <a:buAutoNum type="arabicPeriod"/>
            </a:pPr>
            <a:r>
              <a:rPr lang="en-US"/>
              <a:t>Ratios de alumnos por aula</a:t>
            </a:r>
            <a:endParaRPr/>
          </a:p>
          <a:p>
            <a:pPr indent="-361950" lvl="0" marL="482600" rtl="0" algn="l">
              <a:lnSpc>
                <a:spcPct val="100000"/>
              </a:lnSpc>
              <a:spcBef>
                <a:spcPts val="1100"/>
              </a:spcBef>
              <a:spcAft>
                <a:spcPts val="0"/>
              </a:spcAft>
              <a:buSzPts val="1900"/>
              <a:buAutoNum type="arabicPeriod"/>
            </a:pPr>
            <a:r>
              <a:rPr lang="en-US"/>
              <a:t>Interacciones y relaciones entre docentes y alumnos</a:t>
            </a:r>
            <a:endParaRPr/>
          </a:p>
          <a:p>
            <a:pPr indent="-361950" lvl="0" marL="482600" rtl="0" algn="l">
              <a:lnSpc>
                <a:spcPct val="100000"/>
              </a:lnSpc>
              <a:spcBef>
                <a:spcPts val="1100"/>
              </a:spcBef>
              <a:spcAft>
                <a:spcPts val="1100"/>
              </a:spcAft>
              <a:buSzPts val="1900"/>
              <a:buAutoNum type="arabicPeriod"/>
            </a:pPr>
            <a:r>
              <a:rPr lang="en-US"/>
              <a:t>Plan de estudios</a:t>
            </a:r>
            <a:endParaRPr/>
          </a:p>
        </p:txBody>
      </p:sp>
      <p:pic>
        <p:nvPicPr>
          <p:cNvPr id="1108" name="Google Shape;1108;g36ae9f6f816_0_719" title="adam-winger-7fF0iei80AQ-unsplash.jpg"/>
          <p:cNvPicPr preferRelativeResize="0"/>
          <p:nvPr>
            <p:ph idx="2" type="pic"/>
          </p:nvPr>
        </p:nvPicPr>
        <p:blipFill rotWithShape="1">
          <a:blip r:embed="rId3">
            <a:alphaModFix/>
          </a:blip>
          <a:srcRect b="0" l="9203" r="9203" t="0"/>
          <a:stretch/>
        </p:blipFill>
        <p:spPr>
          <a:xfrm>
            <a:off x="4545387" y="-243147"/>
            <a:ext cx="5390400" cy="5390400"/>
          </a:xfrm>
          <a:prstGeom prst="ellipse">
            <a:avLst/>
          </a:prstGeom>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2" name="Shape 1112"/>
        <p:cNvGrpSpPr/>
        <p:nvPr/>
      </p:nvGrpSpPr>
      <p:grpSpPr>
        <a:xfrm>
          <a:off x="0" y="0"/>
          <a:ext cx="0" cy="0"/>
          <a:chOff x="0" y="0"/>
          <a:chExt cx="0" cy="0"/>
        </a:xfrm>
      </p:grpSpPr>
      <p:pic>
        <p:nvPicPr>
          <p:cNvPr id="1113" name="Google Shape;1113;g36ae9f6f816_0_726" title="Screenshot 2025-06-16 at 10.22.29 PM.png"/>
          <p:cNvPicPr preferRelativeResize="0"/>
          <p:nvPr/>
        </p:nvPicPr>
        <p:blipFill rotWithShape="1">
          <a:blip r:embed="rId3">
            <a:alphaModFix/>
          </a:blip>
          <a:srcRect b="129" l="0" r="0" t="129"/>
          <a:stretch/>
        </p:blipFill>
        <p:spPr>
          <a:xfrm>
            <a:off x="709227" y="1206450"/>
            <a:ext cx="8370852" cy="3767658"/>
          </a:xfrm>
          <a:prstGeom prst="rect">
            <a:avLst/>
          </a:prstGeom>
          <a:noFill/>
          <a:ln>
            <a:noFill/>
          </a:ln>
        </p:spPr>
      </p:pic>
      <p:sp>
        <p:nvSpPr>
          <p:cNvPr id="1114" name="Google Shape;1114;g36ae9f6f816_0_726"/>
          <p:cNvSpPr txBox="1"/>
          <p:nvPr>
            <p:ph type="title"/>
          </p:nvPr>
        </p:nvSpPr>
        <p:spPr>
          <a:xfrm>
            <a:off x="332480" y="285173"/>
            <a:ext cx="9088500" cy="610800"/>
          </a:xfrm>
          <a:prstGeom prst="rect">
            <a:avLst/>
          </a:prstGeom>
        </p:spPr>
        <p:txBody>
          <a:bodyPr anchorCtr="0" anchor="t" bIns="97525" lIns="97525" spcFirstLastPara="1" rIns="97525" wrap="square" tIns="97525">
            <a:noAutofit/>
          </a:bodyPr>
          <a:lstStyle/>
          <a:p>
            <a:pPr indent="0" lvl="0" marL="0" rtl="0" algn="l">
              <a:spcBef>
                <a:spcPts val="0"/>
              </a:spcBef>
              <a:spcAft>
                <a:spcPts val="0"/>
              </a:spcAft>
              <a:buSzPts val="1100"/>
              <a:buNone/>
            </a:pPr>
            <a:r>
              <a:rPr lang="en-US" sz="2700"/>
              <a:t>Qué buscan las familias del condado de Sonoma en los centros de cuidado</a:t>
            </a:r>
            <a:endParaRPr sz="2700"/>
          </a:p>
        </p:txBody>
      </p:sp>
      <p:sp>
        <p:nvSpPr>
          <p:cNvPr id="1115" name="Google Shape;1115;g36ae9f6f816_0_726"/>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21</a:t>
            </a:r>
            <a:endParaRPr/>
          </a:p>
        </p:txBody>
      </p:sp>
      <p:sp>
        <p:nvSpPr>
          <p:cNvPr id="1116" name="Google Shape;1116;g36ae9f6f816_0_726"/>
          <p:cNvSpPr txBox="1"/>
          <p:nvPr/>
        </p:nvSpPr>
        <p:spPr>
          <a:xfrm>
            <a:off x="635973" y="4974107"/>
            <a:ext cx="7979700" cy="525300"/>
          </a:xfrm>
          <a:prstGeom prst="rect">
            <a:avLst/>
          </a:prstGeom>
          <a:noFill/>
          <a:ln>
            <a:noFill/>
          </a:ln>
        </p:spPr>
        <p:txBody>
          <a:bodyPr anchorCtr="0" anchor="t" bIns="97525" lIns="97525" spcFirstLastPara="1" rIns="97525" wrap="square" tIns="97525">
            <a:noAutofit/>
          </a:bodyPr>
          <a:lstStyle/>
          <a:p>
            <a:pPr indent="0" lvl="0" marL="0" rtl="0" algn="l">
              <a:spcBef>
                <a:spcPts val="0"/>
              </a:spcBef>
              <a:spcAft>
                <a:spcPts val="0"/>
              </a:spcAft>
              <a:buNone/>
            </a:pPr>
            <a:r>
              <a:rPr lang="en-US" sz="1100">
                <a:solidFill>
                  <a:schemeClr val="dk1"/>
                </a:solidFill>
                <a:latin typeface="Solway"/>
                <a:ea typeface="Solway"/>
                <a:cs typeface="Solway"/>
                <a:sym typeface="Solway"/>
              </a:rPr>
              <a:t>*Fuente: Evaluación de Necesidades de Aprendizaje y Cuidado Temprano del Condado de Sonoma 2024-2025; Encuesta Familiar n=559</a:t>
            </a:r>
            <a:endParaRPr sz="1100">
              <a:solidFill>
                <a:schemeClr val="dk1"/>
              </a:solidFill>
              <a:latin typeface="Solway"/>
              <a:ea typeface="Solway"/>
              <a:cs typeface="Solway"/>
              <a:sym typeface="Solway"/>
            </a:endParaRPr>
          </a:p>
          <a:p>
            <a:pPr indent="0" lvl="0" marL="0" rtl="0" algn="l">
              <a:spcBef>
                <a:spcPts val="0"/>
              </a:spcBef>
              <a:spcAft>
                <a:spcPts val="0"/>
              </a:spcAft>
              <a:buNone/>
            </a:pPr>
            <a:r>
              <a:t/>
            </a:r>
            <a:endParaRPr sz="1100">
              <a:solidFill>
                <a:schemeClr val="dk1"/>
              </a:solidFill>
              <a:latin typeface="Solway"/>
              <a:ea typeface="Solway"/>
              <a:cs typeface="Solway"/>
              <a:sym typeface="Solway"/>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0" name="Shape 1120"/>
        <p:cNvGrpSpPr/>
        <p:nvPr/>
      </p:nvGrpSpPr>
      <p:grpSpPr>
        <a:xfrm>
          <a:off x="0" y="0"/>
          <a:ext cx="0" cy="0"/>
          <a:chOff x="0" y="0"/>
          <a:chExt cx="0" cy="0"/>
        </a:xfrm>
      </p:grpSpPr>
      <p:pic>
        <p:nvPicPr>
          <p:cNvPr id="1121" name="Google Shape;1121;g36ae9f6f816_0_733" title="Points scored"/>
          <p:cNvPicPr preferRelativeResize="0"/>
          <p:nvPr/>
        </p:nvPicPr>
        <p:blipFill>
          <a:blip r:embed="rId3">
            <a:alphaModFix/>
          </a:blip>
          <a:stretch>
            <a:fillRect/>
          </a:stretch>
        </p:blipFill>
        <p:spPr>
          <a:xfrm>
            <a:off x="473113" y="1066747"/>
            <a:ext cx="6884802" cy="4257093"/>
          </a:xfrm>
          <a:prstGeom prst="rect">
            <a:avLst/>
          </a:prstGeom>
          <a:noFill/>
          <a:ln>
            <a:noFill/>
          </a:ln>
        </p:spPr>
      </p:pic>
      <p:sp>
        <p:nvSpPr>
          <p:cNvPr id="1122" name="Google Shape;1122;g36ae9f6f816_0_733"/>
          <p:cNvSpPr/>
          <p:nvPr/>
        </p:nvSpPr>
        <p:spPr>
          <a:xfrm>
            <a:off x="562133" y="4141440"/>
            <a:ext cx="7156500" cy="1101000"/>
          </a:xfrm>
          <a:prstGeom prst="rect">
            <a:avLst/>
          </a:prstGeom>
          <a:solidFill>
            <a:srgbClr val="FCF8F1"/>
          </a:solidFill>
          <a:ln>
            <a:noFill/>
          </a:ln>
        </p:spPr>
        <p:txBody>
          <a:bodyPr anchorCtr="0" anchor="ctr" bIns="97525" lIns="97525" spcFirstLastPara="1" rIns="97525" wrap="square" tIns="97525">
            <a:noAutofit/>
          </a:bodyPr>
          <a:lstStyle/>
          <a:p>
            <a:pPr indent="0" lvl="0" marL="0" rtl="0" algn="ctr">
              <a:spcBef>
                <a:spcPts val="0"/>
              </a:spcBef>
              <a:spcAft>
                <a:spcPts val="0"/>
              </a:spcAft>
              <a:buNone/>
            </a:pPr>
            <a:r>
              <a:t/>
            </a:r>
            <a:endParaRPr sz="1500">
              <a:latin typeface="Solway"/>
              <a:ea typeface="Solway"/>
              <a:cs typeface="Solway"/>
              <a:sym typeface="Solway"/>
            </a:endParaRPr>
          </a:p>
        </p:txBody>
      </p:sp>
      <p:sp>
        <p:nvSpPr>
          <p:cNvPr id="1123" name="Google Shape;1123;g36ae9f6f816_0_733"/>
          <p:cNvSpPr txBox="1"/>
          <p:nvPr>
            <p:ph type="title"/>
          </p:nvPr>
        </p:nvSpPr>
        <p:spPr>
          <a:xfrm>
            <a:off x="332480" y="474693"/>
            <a:ext cx="9088500" cy="610800"/>
          </a:xfrm>
          <a:prstGeom prst="rect">
            <a:avLst/>
          </a:prstGeom>
        </p:spPr>
        <p:txBody>
          <a:bodyPr anchorCtr="0" anchor="t" bIns="97525" lIns="97525" spcFirstLastPara="1" rIns="97525" wrap="square" tIns="97525">
            <a:noAutofit/>
          </a:bodyPr>
          <a:lstStyle/>
          <a:p>
            <a:pPr indent="0" lvl="0" marL="0" rtl="0" algn="l">
              <a:spcBef>
                <a:spcPts val="0"/>
              </a:spcBef>
              <a:spcAft>
                <a:spcPts val="0"/>
              </a:spcAft>
              <a:buSzPts val="1100"/>
              <a:buNone/>
            </a:pPr>
            <a:r>
              <a:rPr lang="en-US" sz="3300"/>
              <a:t>Preparación para el jardín de infancia*</a:t>
            </a:r>
            <a:endParaRPr sz="3300"/>
          </a:p>
        </p:txBody>
      </p:sp>
      <p:sp>
        <p:nvSpPr>
          <p:cNvPr id="1124" name="Google Shape;1124;g36ae9f6f816_0_733"/>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22</a:t>
            </a:r>
            <a:endParaRPr/>
          </a:p>
        </p:txBody>
      </p:sp>
      <p:cxnSp>
        <p:nvCxnSpPr>
          <p:cNvPr id="1125" name="Google Shape;1125;g36ae9f6f816_0_733"/>
          <p:cNvCxnSpPr/>
          <p:nvPr/>
        </p:nvCxnSpPr>
        <p:spPr>
          <a:xfrm>
            <a:off x="1024747" y="3001893"/>
            <a:ext cx="6567600" cy="0"/>
          </a:xfrm>
          <a:prstGeom prst="straightConnector1">
            <a:avLst/>
          </a:prstGeom>
          <a:noFill/>
          <a:ln cap="flat" cmpd="sng" w="28575">
            <a:solidFill>
              <a:srgbClr val="00AEEF"/>
            </a:solidFill>
            <a:prstDash val="solid"/>
            <a:round/>
            <a:headEnd len="med" w="med" type="none"/>
            <a:tailEnd len="med" w="med" type="oval"/>
          </a:ln>
        </p:spPr>
      </p:cxnSp>
      <p:sp>
        <p:nvSpPr>
          <p:cNvPr id="1126" name="Google Shape;1126;g36ae9f6f816_0_733"/>
          <p:cNvSpPr txBox="1"/>
          <p:nvPr/>
        </p:nvSpPr>
        <p:spPr>
          <a:xfrm>
            <a:off x="7629760" y="2766160"/>
            <a:ext cx="2116500" cy="356400"/>
          </a:xfrm>
          <a:prstGeom prst="rect">
            <a:avLst/>
          </a:prstGeom>
          <a:noFill/>
          <a:ln>
            <a:noFill/>
          </a:ln>
        </p:spPr>
        <p:txBody>
          <a:bodyPr anchorCtr="0" anchor="t" bIns="97525" lIns="97525" spcFirstLastPara="1" rIns="97525" wrap="square" tIns="97525">
            <a:noAutofit/>
          </a:bodyPr>
          <a:lstStyle/>
          <a:p>
            <a:pPr indent="0" lvl="0" marL="0" rtl="0" algn="l">
              <a:spcBef>
                <a:spcPts val="0"/>
              </a:spcBef>
              <a:spcAft>
                <a:spcPts val="0"/>
              </a:spcAft>
              <a:buNone/>
            </a:pPr>
            <a:r>
              <a:rPr lang="en-US" sz="1500">
                <a:solidFill>
                  <a:schemeClr val="dk1"/>
                </a:solidFill>
                <a:latin typeface="Solway"/>
                <a:ea typeface="Solway"/>
                <a:cs typeface="Solway"/>
                <a:sym typeface="Solway"/>
              </a:rPr>
              <a:t>Nivel promedio de preparación para el kínder en el condado de Sonoma: 32%</a:t>
            </a:r>
            <a:endParaRPr sz="1500">
              <a:solidFill>
                <a:schemeClr val="dk1"/>
              </a:solidFill>
              <a:latin typeface="Solway"/>
              <a:ea typeface="Solway"/>
              <a:cs typeface="Solway"/>
              <a:sym typeface="Solway"/>
            </a:endParaRPr>
          </a:p>
          <a:p>
            <a:pPr indent="0" lvl="0" marL="0" rtl="0" algn="l">
              <a:spcBef>
                <a:spcPts val="0"/>
              </a:spcBef>
              <a:spcAft>
                <a:spcPts val="0"/>
              </a:spcAft>
              <a:buNone/>
            </a:pPr>
            <a:r>
              <a:t/>
            </a:r>
            <a:endParaRPr sz="1500">
              <a:solidFill>
                <a:schemeClr val="dk1"/>
              </a:solidFill>
              <a:latin typeface="Solway"/>
              <a:ea typeface="Solway"/>
              <a:cs typeface="Solway"/>
              <a:sym typeface="Solway"/>
            </a:endParaRPr>
          </a:p>
          <a:p>
            <a:pPr indent="0" lvl="0" marL="0" rtl="0" algn="l">
              <a:spcBef>
                <a:spcPts val="0"/>
              </a:spcBef>
              <a:spcAft>
                <a:spcPts val="0"/>
              </a:spcAft>
              <a:buNone/>
            </a:pPr>
            <a:r>
              <a:rPr lang="en-US" sz="1000">
                <a:solidFill>
                  <a:schemeClr val="dk1"/>
                </a:solidFill>
                <a:latin typeface="Solway"/>
                <a:ea typeface="Solway"/>
                <a:cs typeface="Solway"/>
                <a:sym typeface="Solway"/>
              </a:rPr>
              <a:t>*Fuente: First 5 Sonoma County. Informe anual de READY 2023-2024.</a:t>
            </a:r>
            <a:endParaRPr sz="1000">
              <a:solidFill>
                <a:schemeClr val="dk1"/>
              </a:solidFill>
              <a:latin typeface="Solway"/>
              <a:ea typeface="Solway"/>
              <a:cs typeface="Solway"/>
              <a:sym typeface="Solway"/>
            </a:endParaRPr>
          </a:p>
        </p:txBody>
      </p:sp>
      <p:sp>
        <p:nvSpPr>
          <p:cNvPr id="1127" name="Google Shape;1127;g36ae9f6f816_0_733"/>
          <p:cNvSpPr txBox="1"/>
          <p:nvPr/>
        </p:nvSpPr>
        <p:spPr>
          <a:xfrm rot="-3058250">
            <a:off x="575895" y="4396877"/>
            <a:ext cx="1250088" cy="442197"/>
          </a:xfrm>
          <a:prstGeom prst="rect">
            <a:avLst/>
          </a:prstGeom>
          <a:noFill/>
          <a:ln>
            <a:noFill/>
          </a:ln>
        </p:spPr>
        <p:txBody>
          <a:bodyPr anchorCtr="0" anchor="t" bIns="97525" lIns="97525" spcFirstLastPara="1" rIns="97525" wrap="square" tIns="97525">
            <a:noAutofit/>
          </a:bodyPr>
          <a:lstStyle/>
          <a:p>
            <a:pPr indent="0" lvl="0" marL="0" rtl="0" algn="r">
              <a:spcBef>
                <a:spcPts val="0"/>
              </a:spcBef>
              <a:spcAft>
                <a:spcPts val="0"/>
              </a:spcAft>
              <a:buNone/>
            </a:pPr>
            <a:r>
              <a:rPr lang="en-US" sz="1500">
                <a:solidFill>
                  <a:schemeClr val="dk1"/>
                </a:solidFill>
                <a:latin typeface="Solway"/>
                <a:ea typeface="Solway"/>
                <a:cs typeface="Solway"/>
                <a:sym typeface="Solway"/>
              </a:rPr>
              <a:t>Todos los niños</a:t>
            </a:r>
            <a:endParaRPr sz="1500">
              <a:solidFill>
                <a:schemeClr val="dk1"/>
              </a:solidFill>
              <a:latin typeface="Solway"/>
              <a:ea typeface="Solway"/>
              <a:cs typeface="Solway"/>
              <a:sym typeface="Solway"/>
            </a:endParaRPr>
          </a:p>
        </p:txBody>
      </p:sp>
      <p:sp>
        <p:nvSpPr>
          <p:cNvPr id="1128" name="Google Shape;1128;g36ae9f6f816_0_733"/>
          <p:cNvSpPr txBox="1"/>
          <p:nvPr/>
        </p:nvSpPr>
        <p:spPr>
          <a:xfrm rot="-3058250">
            <a:off x="1387708" y="4396877"/>
            <a:ext cx="1250088" cy="442197"/>
          </a:xfrm>
          <a:prstGeom prst="rect">
            <a:avLst/>
          </a:prstGeom>
          <a:noFill/>
          <a:ln>
            <a:noFill/>
          </a:ln>
        </p:spPr>
        <p:txBody>
          <a:bodyPr anchorCtr="0" anchor="t" bIns="97525" lIns="97525" spcFirstLastPara="1" rIns="97525" wrap="square" tIns="97525">
            <a:noAutofit/>
          </a:bodyPr>
          <a:lstStyle/>
          <a:p>
            <a:pPr indent="0" lvl="0" marL="0" rtl="0" algn="r">
              <a:spcBef>
                <a:spcPts val="0"/>
              </a:spcBef>
              <a:spcAft>
                <a:spcPts val="0"/>
              </a:spcAft>
              <a:buNone/>
            </a:pPr>
            <a:r>
              <a:rPr lang="en-US" sz="1500">
                <a:solidFill>
                  <a:schemeClr val="dk1"/>
                </a:solidFill>
                <a:latin typeface="Solway"/>
                <a:ea typeface="Solway"/>
                <a:cs typeface="Solway"/>
                <a:sym typeface="Solway"/>
              </a:rPr>
              <a:t>Blanco</a:t>
            </a:r>
            <a:endParaRPr sz="1500">
              <a:solidFill>
                <a:schemeClr val="dk1"/>
              </a:solidFill>
              <a:latin typeface="Solway"/>
              <a:ea typeface="Solway"/>
              <a:cs typeface="Solway"/>
              <a:sym typeface="Solway"/>
            </a:endParaRPr>
          </a:p>
        </p:txBody>
      </p:sp>
      <p:sp>
        <p:nvSpPr>
          <p:cNvPr id="1129" name="Google Shape;1129;g36ae9f6f816_0_733"/>
          <p:cNvSpPr txBox="1"/>
          <p:nvPr/>
        </p:nvSpPr>
        <p:spPr>
          <a:xfrm rot="-3059035">
            <a:off x="2311535" y="4315307"/>
            <a:ext cx="1039809" cy="442197"/>
          </a:xfrm>
          <a:prstGeom prst="rect">
            <a:avLst/>
          </a:prstGeom>
          <a:noFill/>
          <a:ln>
            <a:noFill/>
          </a:ln>
        </p:spPr>
        <p:txBody>
          <a:bodyPr anchorCtr="0" anchor="t" bIns="97525" lIns="97525" spcFirstLastPara="1" rIns="97525" wrap="square" tIns="97525">
            <a:noAutofit/>
          </a:bodyPr>
          <a:lstStyle/>
          <a:p>
            <a:pPr indent="0" lvl="0" marL="0" rtl="0" algn="r">
              <a:spcBef>
                <a:spcPts val="0"/>
              </a:spcBef>
              <a:spcAft>
                <a:spcPts val="0"/>
              </a:spcAft>
              <a:buNone/>
            </a:pPr>
            <a:r>
              <a:rPr lang="en-US" sz="1500">
                <a:solidFill>
                  <a:schemeClr val="dk1"/>
                </a:solidFill>
                <a:latin typeface="Solway"/>
                <a:ea typeface="Solway"/>
                <a:cs typeface="Solway"/>
                <a:sym typeface="Solway"/>
              </a:rPr>
              <a:t>Hispano/Latino</a:t>
            </a:r>
            <a:endParaRPr sz="1500">
              <a:solidFill>
                <a:schemeClr val="dk1"/>
              </a:solidFill>
              <a:latin typeface="Solway"/>
              <a:ea typeface="Solway"/>
              <a:cs typeface="Solway"/>
              <a:sym typeface="Solway"/>
            </a:endParaRPr>
          </a:p>
        </p:txBody>
      </p:sp>
      <p:sp>
        <p:nvSpPr>
          <p:cNvPr id="1130" name="Google Shape;1130;g36ae9f6f816_0_733"/>
          <p:cNvSpPr txBox="1"/>
          <p:nvPr/>
        </p:nvSpPr>
        <p:spPr>
          <a:xfrm rot="-3058250">
            <a:off x="2878295" y="4396877"/>
            <a:ext cx="1250088" cy="442197"/>
          </a:xfrm>
          <a:prstGeom prst="rect">
            <a:avLst/>
          </a:prstGeom>
          <a:noFill/>
          <a:ln>
            <a:noFill/>
          </a:ln>
        </p:spPr>
        <p:txBody>
          <a:bodyPr anchorCtr="0" anchor="t" bIns="97525" lIns="97525" spcFirstLastPara="1" rIns="97525" wrap="square" tIns="97525">
            <a:noAutofit/>
          </a:bodyPr>
          <a:lstStyle/>
          <a:p>
            <a:pPr indent="0" lvl="0" marL="0" rtl="0" algn="r">
              <a:spcBef>
                <a:spcPts val="0"/>
              </a:spcBef>
              <a:spcAft>
                <a:spcPts val="0"/>
              </a:spcAft>
              <a:buNone/>
            </a:pPr>
            <a:r>
              <a:rPr lang="en-US" sz="1500">
                <a:solidFill>
                  <a:schemeClr val="dk1"/>
                </a:solidFill>
                <a:latin typeface="Solway"/>
                <a:ea typeface="Solway"/>
                <a:cs typeface="Solway"/>
                <a:sym typeface="Solway"/>
              </a:rPr>
              <a:t>Asiático</a:t>
            </a:r>
            <a:endParaRPr sz="1500">
              <a:solidFill>
                <a:schemeClr val="dk1"/>
              </a:solidFill>
              <a:latin typeface="Solway"/>
              <a:ea typeface="Solway"/>
              <a:cs typeface="Solway"/>
              <a:sym typeface="Solway"/>
            </a:endParaRPr>
          </a:p>
        </p:txBody>
      </p:sp>
      <p:sp>
        <p:nvSpPr>
          <p:cNvPr id="1131" name="Google Shape;1131;g36ae9f6f816_0_733"/>
          <p:cNvSpPr txBox="1"/>
          <p:nvPr/>
        </p:nvSpPr>
        <p:spPr>
          <a:xfrm rot="-3058250">
            <a:off x="3586828" y="4396877"/>
            <a:ext cx="1250088" cy="442197"/>
          </a:xfrm>
          <a:prstGeom prst="rect">
            <a:avLst/>
          </a:prstGeom>
          <a:noFill/>
          <a:ln>
            <a:noFill/>
          </a:ln>
        </p:spPr>
        <p:txBody>
          <a:bodyPr anchorCtr="0" anchor="t" bIns="97525" lIns="97525" spcFirstLastPara="1" rIns="97525" wrap="square" tIns="97525">
            <a:noAutofit/>
          </a:bodyPr>
          <a:lstStyle/>
          <a:p>
            <a:pPr indent="0" lvl="0" marL="0" rtl="0" algn="r">
              <a:spcBef>
                <a:spcPts val="0"/>
              </a:spcBef>
              <a:spcAft>
                <a:spcPts val="0"/>
              </a:spcAft>
              <a:buNone/>
            </a:pPr>
            <a:r>
              <a:rPr lang="en-US" sz="1500">
                <a:solidFill>
                  <a:schemeClr val="dk1"/>
                </a:solidFill>
                <a:latin typeface="Solway"/>
                <a:ea typeface="Solway"/>
                <a:cs typeface="Solway"/>
                <a:sym typeface="Solway"/>
              </a:rPr>
              <a:t>Negro</a:t>
            </a:r>
            <a:endParaRPr sz="1500">
              <a:solidFill>
                <a:schemeClr val="dk1"/>
              </a:solidFill>
              <a:latin typeface="Solway"/>
              <a:ea typeface="Solway"/>
              <a:cs typeface="Solway"/>
              <a:sym typeface="Solway"/>
            </a:endParaRPr>
          </a:p>
        </p:txBody>
      </p:sp>
      <p:sp>
        <p:nvSpPr>
          <p:cNvPr id="1132" name="Google Shape;1132;g36ae9f6f816_0_733"/>
          <p:cNvSpPr txBox="1"/>
          <p:nvPr/>
        </p:nvSpPr>
        <p:spPr>
          <a:xfrm rot="-3058250">
            <a:off x="4251815" y="4396877"/>
            <a:ext cx="1250088" cy="442197"/>
          </a:xfrm>
          <a:prstGeom prst="rect">
            <a:avLst/>
          </a:prstGeom>
          <a:noFill/>
          <a:ln>
            <a:noFill/>
          </a:ln>
        </p:spPr>
        <p:txBody>
          <a:bodyPr anchorCtr="0" anchor="t" bIns="97525" lIns="97525" spcFirstLastPara="1" rIns="97525" wrap="square" tIns="97525">
            <a:noAutofit/>
          </a:bodyPr>
          <a:lstStyle/>
          <a:p>
            <a:pPr indent="0" lvl="0" marL="0" rtl="0" algn="r">
              <a:spcBef>
                <a:spcPts val="0"/>
              </a:spcBef>
              <a:spcAft>
                <a:spcPts val="0"/>
              </a:spcAft>
              <a:buNone/>
            </a:pPr>
            <a:r>
              <a:rPr lang="en-US" sz="1500">
                <a:solidFill>
                  <a:schemeClr val="dk1"/>
                </a:solidFill>
                <a:latin typeface="Solway"/>
                <a:ea typeface="Solway"/>
                <a:cs typeface="Solway"/>
                <a:sym typeface="Solway"/>
              </a:rPr>
              <a:t>Nativo Americano</a:t>
            </a:r>
            <a:endParaRPr sz="1500">
              <a:solidFill>
                <a:schemeClr val="dk1"/>
              </a:solidFill>
              <a:latin typeface="Solway"/>
              <a:ea typeface="Solway"/>
              <a:cs typeface="Solway"/>
              <a:sym typeface="Solway"/>
            </a:endParaRPr>
          </a:p>
        </p:txBody>
      </p:sp>
      <p:sp>
        <p:nvSpPr>
          <p:cNvPr id="1133" name="Google Shape;1133;g36ae9f6f816_0_733"/>
          <p:cNvSpPr txBox="1"/>
          <p:nvPr/>
        </p:nvSpPr>
        <p:spPr>
          <a:xfrm rot="-3058298">
            <a:off x="4941903" y="4499648"/>
            <a:ext cx="1362066" cy="442197"/>
          </a:xfrm>
          <a:prstGeom prst="rect">
            <a:avLst/>
          </a:prstGeom>
          <a:noFill/>
          <a:ln>
            <a:noFill/>
          </a:ln>
        </p:spPr>
        <p:txBody>
          <a:bodyPr anchorCtr="0" anchor="t" bIns="97525" lIns="97525" spcFirstLastPara="1" rIns="97525" wrap="square" tIns="97525">
            <a:noAutofit/>
          </a:bodyPr>
          <a:lstStyle/>
          <a:p>
            <a:pPr indent="0" lvl="0" marL="0" rtl="0" algn="r">
              <a:spcBef>
                <a:spcPts val="0"/>
              </a:spcBef>
              <a:spcAft>
                <a:spcPts val="0"/>
              </a:spcAft>
              <a:buNone/>
            </a:pPr>
            <a:r>
              <a:rPr lang="en-US" sz="1500">
                <a:solidFill>
                  <a:schemeClr val="dk1"/>
                </a:solidFill>
                <a:latin typeface="Solway"/>
                <a:ea typeface="Solway"/>
                <a:cs typeface="Solway"/>
                <a:sym typeface="Solway"/>
              </a:rPr>
              <a:t>PI/Hawaiano</a:t>
            </a:r>
            <a:endParaRPr sz="1500">
              <a:solidFill>
                <a:schemeClr val="dk1"/>
              </a:solidFill>
              <a:latin typeface="Solway"/>
              <a:ea typeface="Solway"/>
              <a:cs typeface="Solway"/>
              <a:sym typeface="Solway"/>
            </a:endParaRPr>
          </a:p>
        </p:txBody>
      </p:sp>
      <p:sp>
        <p:nvSpPr>
          <p:cNvPr id="1134" name="Google Shape;1134;g36ae9f6f816_0_733"/>
          <p:cNvSpPr txBox="1"/>
          <p:nvPr/>
        </p:nvSpPr>
        <p:spPr>
          <a:xfrm rot="-3058250">
            <a:off x="5625335" y="4396877"/>
            <a:ext cx="1250088" cy="442197"/>
          </a:xfrm>
          <a:prstGeom prst="rect">
            <a:avLst/>
          </a:prstGeom>
          <a:noFill/>
          <a:ln>
            <a:noFill/>
          </a:ln>
        </p:spPr>
        <p:txBody>
          <a:bodyPr anchorCtr="0" anchor="t" bIns="97525" lIns="97525" spcFirstLastPara="1" rIns="97525" wrap="square" tIns="97525">
            <a:noAutofit/>
          </a:bodyPr>
          <a:lstStyle/>
          <a:p>
            <a:pPr indent="0" lvl="0" marL="0" rtl="0" algn="r">
              <a:spcBef>
                <a:spcPts val="0"/>
              </a:spcBef>
              <a:spcAft>
                <a:spcPts val="0"/>
              </a:spcAft>
              <a:buNone/>
            </a:pPr>
            <a:r>
              <a:rPr lang="en-US" sz="1500">
                <a:solidFill>
                  <a:schemeClr val="dk1"/>
                </a:solidFill>
                <a:latin typeface="Solway"/>
                <a:ea typeface="Solway"/>
                <a:cs typeface="Solway"/>
                <a:sym typeface="Solway"/>
              </a:rPr>
              <a:t>Niños de familias de altos ingresos</a:t>
            </a:r>
            <a:endParaRPr sz="1500">
              <a:solidFill>
                <a:schemeClr val="dk1"/>
              </a:solidFill>
              <a:latin typeface="Solway"/>
              <a:ea typeface="Solway"/>
              <a:cs typeface="Solway"/>
              <a:sym typeface="Solway"/>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8" name="Shape 1138"/>
        <p:cNvGrpSpPr/>
        <p:nvPr/>
      </p:nvGrpSpPr>
      <p:grpSpPr>
        <a:xfrm>
          <a:off x="0" y="0"/>
          <a:ext cx="0" cy="0"/>
          <a:chOff x="0" y="0"/>
          <a:chExt cx="0" cy="0"/>
        </a:xfrm>
      </p:grpSpPr>
      <p:sp>
        <p:nvSpPr>
          <p:cNvPr id="1139" name="Google Shape;1139;g36ae9f6f816_0_750"/>
          <p:cNvSpPr txBox="1"/>
          <p:nvPr>
            <p:ph type="title"/>
          </p:nvPr>
        </p:nvSpPr>
        <p:spPr>
          <a:xfrm>
            <a:off x="332480" y="474693"/>
            <a:ext cx="9088500" cy="754500"/>
          </a:xfrm>
          <a:prstGeom prst="rect">
            <a:avLst/>
          </a:prstGeom>
        </p:spPr>
        <p:txBody>
          <a:bodyPr anchorCtr="0" anchor="b" bIns="97525" lIns="97525" spcFirstLastPara="1" rIns="97525" wrap="square" tIns="97525">
            <a:noAutofit/>
          </a:bodyPr>
          <a:lstStyle/>
          <a:p>
            <a:pPr indent="0" lvl="0" marL="0" rtl="0" algn="l">
              <a:spcBef>
                <a:spcPts val="0"/>
              </a:spcBef>
              <a:spcAft>
                <a:spcPts val="0"/>
              </a:spcAft>
              <a:buSzPts val="1100"/>
              <a:buNone/>
            </a:pPr>
            <a:r>
              <a:rPr lang="en-US" sz="3300"/>
              <a:t>Preparación para el jardín de infancia*</a:t>
            </a:r>
            <a:endParaRPr sz="3300"/>
          </a:p>
        </p:txBody>
      </p:sp>
      <p:sp>
        <p:nvSpPr>
          <p:cNvPr id="1140" name="Google Shape;1140;g36ae9f6f816_0_750"/>
          <p:cNvSpPr txBox="1"/>
          <p:nvPr>
            <p:ph idx="1" type="body"/>
          </p:nvPr>
        </p:nvSpPr>
        <p:spPr>
          <a:xfrm>
            <a:off x="523920" y="1229307"/>
            <a:ext cx="4368600" cy="1320000"/>
          </a:xfrm>
          <a:prstGeom prst="rect">
            <a:avLst/>
          </a:prstGeom>
        </p:spPr>
        <p:txBody>
          <a:bodyPr anchorCtr="0" anchor="t" bIns="97525" lIns="97525" spcFirstLastPara="1" rIns="97525" wrap="square" tIns="97525">
            <a:noAutofit/>
          </a:bodyPr>
          <a:lstStyle/>
          <a:p>
            <a:pPr indent="0" lvl="0" marL="0" rtl="0" algn="l">
              <a:spcBef>
                <a:spcPts val="0"/>
              </a:spcBef>
              <a:spcAft>
                <a:spcPts val="1300"/>
              </a:spcAft>
              <a:buNone/>
            </a:pPr>
            <a:r>
              <a:rPr lang="en-US" sz="1700"/>
              <a:t>Los niños que asistieron a programas de cuidado y educación temprana tenían más probabilidades de estar preparados para el jardín de infantes.</a:t>
            </a:r>
            <a:endParaRPr sz="1700"/>
          </a:p>
        </p:txBody>
      </p:sp>
      <p:sp>
        <p:nvSpPr>
          <p:cNvPr id="1141" name="Google Shape;1141;g36ae9f6f816_0_750"/>
          <p:cNvSpPr txBox="1"/>
          <p:nvPr>
            <p:ph idx="12" type="sldNum"/>
          </p:nvPr>
        </p:nvSpPr>
        <p:spPr>
          <a:xfrm>
            <a:off x="123955" y="4974098"/>
            <a:ext cx="585300" cy="419700"/>
          </a:xfrm>
          <a:prstGeom prst="rect">
            <a:avLst/>
          </a:prstGeom>
        </p:spPr>
        <p:txBody>
          <a:bodyPr anchorCtr="0" anchor="ctr" bIns="97525" lIns="97525" spcFirstLastPara="1" rIns="97525" wrap="square" tIns="97525">
            <a:noAutofit/>
          </a:bodyPr>
          <a:lstStyle/>
          <a:p>
            <a:pPr indent="0" lvl="0" marL="0" rtl="0" algn="l">
              <a:spcBef>
                <a:spcPts val="0"/>
              </a:spcBef>
              <a:spcAft>
                <a:spcPts val="0"/>
              </a:spcAft>
              <a:buNone/>
            </a:pPr>
            <a:r>
              <a:rPr lang="en-US"/>
              <a:t>23</a:t>
            </a:r>
            <a:endParaRPr/>
          </a:p>
        </p:txBody>
      </p:sp>
      <p:sp>
        <p:nvSpPr>
          <p:cNvPr id="1142" name="Google Shape;1142;g36ae9f6f816_0_750"/>
          <p:cNvSpPr txBox="1"/>
          <p:nvPr>
            <p:ph idx="2" type="body"/>
          </p:nvPr>
        </p:nvSpPr>
        <p:spPr>
          <a:xfrm>
            <a:off x="5269547" y="1229307"/>
            <a:ext cx="4151700" cy="1186800"/>
          </a:xfrm>
          <a:prstGeom prst="rect">
            <a:avLst/>
          </a:prstGeom>
        </p:spPr>
        <p:txBody>
          <a:bodyPr anchorCtr="0" anchor="t" bIns="97525" lIns="97525" spcFirstLastPara="1" rIns="97525" wrap="square" tIns="97525">
            <a:noAutofit/>
          </a:bodyPr>
          <a:lstStyle/>
          <a:p>
            <a:pPr indent="0" lvl="0" marL="0" rtl="0" algn="l">
              <a:spcBef>
                <a:spcPts val="0"/>
              </a:spcBef>
              <a:spcAft>
                <a:spcPts val="1300"/>
              </a:spcAft>
              <a:buNone/>
            </a:pPr>
            <a:r>
              <a:rPr lang="en-US" sz="1700"/>
              <a:t>La participación en ECE fue mucho menor para las familias Hispanas.</a:t>
            </a:r>
            <a:endParaRPr sz="1300"/>
          </a:p>
        </p:txBody>
      </p:sp>
      <p:pic>
        <p:nvPicPr>
          <p:cNvPr id="1143" name="Google Shape;1143;g36ae9f6f816_0_750" title="Points scored"/>
          <p:cNvPicPr preferRelativeResize="0"/>
          <p:nvPr/>
        </p:nvPicPr>
        <p:blipFill>
          <a:blip r:embed="rId3">
            <a:alphaModFix/>
          </a:blip>
          <a:stretch>
            <a:fillRect/>
          </a:stretch>
        </p:blipFill>
        <p:spPr>
          <a:xfrm>
            <a:off x="440347" y="2386640"/>
            <a:ext cx="4266555" cy="2638133"/>
          </a:xfrm>
          <a:prstGeom prst="rect">
            <a:avLst/>
          </a:prstGeom>
          <a:noFill/>
          <a:ln>
            <a:noFill/>
          </a:ln>
        </p:spPr>
      </p:pic>
      <p:sp>
        <p:nvSpPr>
          <p:cNvPr id="1144" name="Google Shape;1144;g36ae9f6f816_0_750"/>
          <p:cNvSpPr/>
          <p:nvPr/>
        </p:nvSpPr>
        <p:spPr>
          <a:xfrm>
            <a:off x="996640" y="4792240"/>
            <a:ext cx="2938200" cy="292500"/>
          </a:xfrm>
          <a:prstGeom prst="rect">
            <a:avLst/>
          </a:prstGeom>
          <a:solidFill>
            <a:srgbClr val="FCF8F1"/>
          </a:solidFill>
          <a:ln>
            <a:noFill/>
          </a:ln>
        </p:spPr>
        <p:txBody>
          <a:bodyPr anchorCtr="0" anchor="ctr" bIns="97525" lIns="97525" spcFirstLastPara="1" rIns="97525" wrap="square" tIns="97525">
            <a:noAutofit/>
          </a:bodyPr>
          <a:lstStyle/>
          <a:p>
            <a:pPr indent="0" lvl="0" marL="0" rtl="0" algn="ctr">
              <a:spcBef>
                <a:spcPts val="0"/>
              </a:spcBef>
              <a:spcAft>
                <a:spcPts val="0"/>
              </a:spcAft>
              <a:buNone/>
            </a:pPr>
            <a:r>
              <a:t/>
            </a:r>
            <a:endParaRPr sz="1500">
              <a:latin typeface="Solway"/>
              <a:ea typeface="Solway"/>
              <a:cs typeface="Solway"/>
              <a:sym typeface="Solway"/>
            </a:endParaRPr>
          </a:p>
        </p:txBody>
      </p:sp>
      <p:sp>
        <p:nvSpPr>
          <p:cNvPr id="1145" name="Google Shape;1145;g36ae9f6f816_0_750"/>
          <p:cNvSpPr txBox="1"/>
          <p:nvPr/>
        </p:nvSpPr>
        <p:spPr>
          <a:xfrm>
            <a:off x="1110640" y="4710960"/>
            <a:ext cx="1365300" cy="419700"/>
          </a:xfrm>
          <a:prstGeom prst="rect">
            <a:avLst/>
          </a:prstGeom>
          <a:noFill/>
          <a:ln>
            <a:noFill/>
          </a:ln>
        </p:spPr>
        <p:txBody>
          <a:bodyPr anchorCtr="0" anchor="t" bIns="97525" lIns="97525" spcFirstLastPara="1" rIns="97525" wrap="square" tIns="97525">
            <a:noAutofit/>
          </a:bodyPr>
          <a:lstStyle/>
          <a:p>
            <a:pPr indent="0" lvl="0" marL="0" rtl="0" algn="ctr">
              <a:spcBef>
                <a:spcPts val="0"/>
              </a:spcBef>
              <a:spcAft>
                <a:spcPts val="0"/>
              </a:spcAft>
              <a:buNone/>
            </a:pPr>
            <a:r>
              <a:rPr lang="en-US" sz="1500">
                <a:solidFill>
                  <a:schemeClr val="dk1"/>
                </a:solidFill>
                <a:latin typeface="Solway"/>
                <a:ea typeface="Solway"/>
                <a:cs typeface="Solway"/>
                <a:sym typeface="Solway"/>
              </a:rPr>
              <a:t>Asistió a ECE</a:t>
            </a:r>
            <a:endParaRPr sz="1500">
              <a:solidFill>
                <a:schemeClr val="dk1"/>
              </a:solidFill>
              <a:latin typeface="Solway"/>
              <a:ea typeface="Solway"/>
              <a:cs typeface="Solway"/>
              <a:sym typeface="Solway"/>
            </a:endParaRPr>
          </a:p>
        </p:txBody>
      </p:sp>
      <p:sp>
        <p:nvSpPr>
          <p:cNvPr id="1146" name="Google Shape;1146;g36ae9f6f816_0_750"/>
          <p:cNvSpPr txBox="1"/>
          <p:nvPr/>
        </p:nvSpPr>
        <p:spPr>
          <a:xfrm>
            <a:off x="2748427" y="4710960"/>
            <a:ext cx="1365300" cy="419700"/>
          </a:xfrm>
          <a:prstGeom prst="rect">
            <a:avLst/>
          </a:prstGeom>
          <a:noFill/>
          <a:ln>
            <a:noFill/>
          </a:ln>
        </p:spPr>
        <p:txBody>
          <a:bodyPr anchorCtr="0" anchor="t" bIns="97525" lIns="97525" spcFirstLastPara="1" rIns="97525" wrap="square" tIns="97525">
            <a:noAutofit/>
          </a:bodyPr>
          <a:lstStyle/>
          <a:p>
            <a:pPr indent="0" lvl="0" marL="0" rtl="0" algn="ctr">
              <a:spcBef>
                <a:spcPts val="0"/>
              </a:spcBef>
              <a:spcAft>
                <a:spcPts val="0"/>
              </a:spcAft>
              <a:buNone/>
            </a:pPr>
            <a:r>
              <a:rPr lang="en-US" sz="1500">
                <a:solidFill>
                  <a:schemeClr val="dk1"/>
                </a:solidFill>
                <a:latin typeface="Solway"/>
                <a:ea typeface="Solway"/>
                <a:cs typeface="Solway"/>
                <a:sym typeface="Solway"/>
              </a:rPr>
              <a:t>No asistió a ECE</a:t>
            </a:r>
            <a:endParaRPr sz="1500">
              <a:solidFill>
                <a:schemeClr val="dk1"/>
              </a:solidFill>
              <a:latin typeface="Solway"/>
              <a:ea typeface="Solway"/>
              <a:cs typeface="Solway"/>
              <a:sym typeface="Solway"/>
            </a:endParaRPr>
          </a:p>
        </p:txBody>
      </p:sp>
      <p:pic>
        <p:nvPicPr>
          <p:cNvPr id="1147" name="Google Shape;1147;g36ae9f6f816_0_750" title="Points scored"/>
          <p:cNvPicPr preferRelativeResize="0"/>
          <p:nvPr/>
        </p:nvPicPr>
        <p:blipFill>
          <a:blip r:embed="rId4">
            <a:alphaModFix/>
          </a:blip>
          <a:stretch>
            <a:fillRect/>
          </a:stretch>
        </p:blipFill>
        <p:spPr>
          <a:xfrm>
            <a:off x="5058907" y="2386747"/>
            <a:ext cx="4266561" cy="2638144"/>
          </a:xfrm>
          <a:prstGeom prst="rect">
            <a:avLst/>
          </a:prstGeom>
          <a:noFill/>
          <a:ln>
            <a:noFill/>
          </a:ln>
        </p:spPr>
      </p:pic>
      <p:sp>
        <p:nvSpPr>
          <p:cNvPr id="1148" name="Google Shape;1148;g36ae9f6f816_0_750"/>
          <p:cNvSpPr/>
          <p:nvPr/>
        </p:nvSpPr>
        <p:spPr>
          <a:xfrm>
            <a:off x="5818720" y="4811547"/>
            <a:ext cx="2938200" cy="292500"/>
          </a:xfrm>
          <a:prstGeom prst="rect">
            <a:avLst/>
          </a:prstGeom>
          <a:solidFill>
            <a:srgbClr val="FCF8F1"/>
          </a:solidFill>
          <a:ln>
            <a:noFill/>
          </a:ln>
        </p:spPr>
        <p:txBody>
          <a:bodyPr anchorCtr="0" anchor="ctr" bIns="97525" lIns="97525" spcFirstLastPara="1" rIns="97525" wrap="square" tIns="97525">
            <a:noAutofit/>
          </a:bodyPr>
          <a:lstStyle/>
          <a:p>
            <a:pPr indent="0" lvl="0" marL="0" rtl="0" algn="ctr">
              <a:spcBef>
                <a:spcPts val="0"/>
              </a:spcBef>
              <a:spcAft>
                <a:spcPts val="0"/>
              </a:spcAft>
              <a:buNone/>
            </a:pPr>
            <a:r>
              <a:t/>
            </a:r>
            <a:endParaRPr sz="1500">
              <a:latin typeface="Solway"/>
              <a:ea typeface="Solway"/>
              <a:cs typeface="Solway"/>
              <a:sym typeface="Solway"/>
            </a:endParaRPr>
          </a:p>
        </p:txBody>
      </p:sp>
      <p:sp>
        <p:nvSpPr>
          <p:cNvPr id="1149" name="Google Shape;1149;g36ae9f6f816_0_750"/>
          <p:cNvSpPr txBox="1"/>
          <p:nvPr/>
        </p:nvSpPr>
        <p:spPr>
          <a:xfrm>
            <a:off x="5818720" y="4710960"/>
            <a:ext cx="1365300" cy="419700"/>
          </a:xfrm>
          <a:prstGeom prst="rect">
            <a:avLst/>
          </a:prstGeom>
          <a:noFill/>
          <a:ln>
            <a:noFill/>
          </a:ln>
        </p:spPr>
        <p:txBody>
          <a:bodyPr anchorCtr="0" anchor="t" bIns="97525" lIns="97525" spcFirstLastPara="1" rIns="97525" wrap="square" tIns="97525">
            <a:noAutofit/>
          </a:bodyPr>
          <a:lstStyle/>
          <a:p>
            <a:pPr indent="0" lvl="0" marL="0" rtl="0" algn="ctr">
              <a:spcBef>
                <a:spcPts val="0"/>
              </a:spcBef>
              <a:spcAft>
                <a:spcPts val="0"/>
              </a:spcAft>
              <a:buNone/>
            </a:pPr>
            <a:r>
              <a:rPr lang="en-US" sz="1500">
                <a:solidFill>
                  <a:schemeClr val="dk1"/>
                </a:solidFill>
                <a:latin typeface="Solway"/>
                <a:ea typeface="Solway"/>
                <a:cs typeface="Solway"/>
                <a:sym typeface="Solway"/>
              </a:rPr>
              <a:t>Inglés</a:t>
            </a:r>
            <a:endParaRPr sz="1500">
              <a:solidFill>
                <a:schemeClr val="dk1"/>
              </a:solidFill>
              <a:latin typeface="Solway"/>
              <a:ea typeface="Solway"/>
              <a:cs typeface="Solway"/>
              <a:sym typeface="Solway"/>
            </a:endParaRPr>
          </a:p>
        </p:txBody>
      </p:sp>
      <p:sp>
        <p:nvSpPr>
          <p:cNvPr id="1150" name="Google Shape;1150;g36ae9f6f816_0_750"/>
          <p:cNvSpPr txBox="1"/>
          <p:nvPr/>
        </p:nvSpPr>
        <p:spPr>
          <a:xfrm>
            <a:off x="7450480" y="4710960"/>
            <a:ext cx="1365300" cy="419700"/>
          </a:xfrm>
          <a:prstGeom prst="rect">
            <a:avLst/>
          </a:prstGeom>
          <a:noFill/>
          <a:ln>
            <a:noFill/>
          </a:ln>
        </p:spPr>
        <p:txBody>
          <a:bodyPr anchorCtr="0" anchor="t" bIns="97525" lIns="97525" spcFirstLastPara="1" rIns="97525" wrap="square" tIns="97525">
            <a:noAutofit/>
          </a:bodyPr>
          <a:lstStyle/>
          <a:p>
            <a:pPr indent="0" lvl="0" marL="0" rtl="0" algn="ctr">
              <a:spcBef>
                <a:spcPts val="0"/>
              </a:spcBef>
              <a:spcAft>
                <a:spcPts val="0"/>
              </a:spcAft>
              <a:buNone/>
            </a:pPr>
            <a:r>
              <a:rPr lang="en-US" sz="1500">
                <a:solidFill>
                  <a:schemeClr val="dk1"/>
                </a:solidFill>
                <a:latin typeface="Solway"/>
                <a:ea typeface="Solway"/>
                <a:cs typeface="Solway"/>
                <a:sym typeface="Solway"/>
              </a:rPr>
              <a:t>Español</a:t>
            </a:r>
            <a:endParaRPr sz="1500">
              <a:solidFill>
                <a:schemeClr val="dk1"/>
              </a:solidFill>
              <a:latin typeface="Solway"/>
              <a:ea typeface="Solway"/>
              <a:cs typeface="Solway"/>
              <a:sym typeface="Solway"/>
            </a:endParaRPr>
          </a:p>
        </p:txBody>
      </p:sp>
      <p:sp>
        <p:nvSpPr>
          <p:cNvPr id="1151" name="Google Shape;1151;g36ae9f6f816_0_750"/>
          <p:cNvSpPr txBox="1"/>
          <p:nvPr/>
        </p:nvSpPr>
        <p:spPr>
          <a:xfrm>
            <a:off x="5058907" y="5084720"/>
            <a:ext cx="4047300" cy="328200"/>
          </a:xfrm>
          <a:prstGeom prst="rect">
            <a:avLst/>
          </a:prstGeom>
          <a:noFill/>
          <a:ln>
            <a:noFill/>
          </a:ln>
        </p:spPr>
        <p:txBody>
          <a:bodyPr anchorCtr="0" anchor="t" bIns="97525" lIns="97525" spcFirstLastPara="1" rIns="97525" wrap="square" tIns="97525">
            <a:noAutofit/>
          </a:bodyPr>
          <a:lstStyle/>
          <a:p>
            <a:pPr indent="0" lvl="0" marL="0" rtl="0" algn="l">
              <a:spcBef>
                <a:spcPts val="0"/>
              </a:spcBef>
              <a:spcAft>
                <a:spcPts val="0"/>
              </a:spcAft>
              <a:buNone/>
            </a:pPr>
            <a:r>
              <a:rPr lang="en-US" sz="900">
                <a:solidFill>
                  <a:schemeClr val="dk1"/>
                </a:solidFill>
                <a:latin typeface="Solway"/>
                <a:ea typeface="Solway"/>
                <a:cs typeface="Solway"/>
                <a:sym typeface="Solway"/>
              </a:rPr>
              <a:t>*Fuente: First 5 Sonoma County. Informe Anual READY 2023-2024.</a:t>
            </a:r>
            <a:endParaRPr sz="900">
              <a:solidFill>
                <a:schemeClr val="dk1"/>
              </a:solidFill>
              <a:latin typeface="Solway"/>
              <a:ea typeface="Solway"/>
              <a:cs typeface="Solway"/>
              <a:sym typeface="Solway"/>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5" name="Shape 1155"/>
        <p:cNvGrpSpPr/>
        <p:nvPr/>
      </p:nvGrpSpPr>
      <p:grpSpPr>
        <a:xfrm>
          <a:off x="0" y="0"/>
          <a:ext cx="0" cy="0"/>
          <a:chOff x="0" y="0"/>
          <a:chExt cx="0" cy="0"/>
        </a:xfrm>
      </p:grpSpPr>
      <p:sp>
        <p:nvSpPr>
          <p:cNvPr id="1156" name="Google Shape;1156;g36ae9f6f816_0_1216"/>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t>Medida I: Secuencia de reuniones del CAC</a:t>
            </a:r>
            <a:endParaRPr/>
          </a:p>
        </p:txBody>
      </p:sp>
      <p:sp>
        <p:nvSpPr>
          <p:cNvPr id="1157" name="Google Shape;1157;g36ae9f6f816_0_1216"/>
          <p:cNvSpPr/>
          <p:nvPr/>
        </p:nvSpPr>
        <p:spPr>
          <a:xfrm>
            <a:off x="302850" y="1634050"/>
            <a:ext cx="1655700" cy="768300"/>
          </a:xfrm>
          <a:prstGeom prst="homePlate">
            <a:avLst>
              <a:gd fmla="val 50000" name="adj"/>
            </a:avLst>
          </a:prstGeom>
          <a:solidFill>
            <a:srgbClr val="77873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A</a:t>
            </a:r>
            <a:r>
              <a:rPr b="1" lang="en-US">
                <a:latin typeface="Libre Franklin"/>
                <a:ea typeface="Libre Franklin"/>
                <a:cs typeface="Libre Franklin"/>
                <a:sym typeface="Libre Franklin"/>
              </a:rPr>
              <a:t>b</a:t>
            </a:r>
            <a:r>
              <a:rPr b="1" i="0" lang="en-US" sz="1400" u="none" cap="none" strike="noStrike">
                <a:solidFill>
                  <a:srgbClr val="000000"/>
                </a:solidFill>
                <a:latin typeface="Libre Franklin"/>
                <a:ea typeface="Libre Franklin"/>
                <a:cs typeface="Libre Franklin"/>
                <a:sym typeface="Libre Franklin"/>
              </a:rPr>
              <a:t>r</a:t>
            </a:r>
            <a:endParaRPr b="1" i="0" sz="1400" u="none" cap="none" strike="noStrike">
              <a:solidFill>
                <a:srgbClr val="000000"/>
              </a:solidFill>
              <a:latin typeface="Libre Franklin"/>
              <a:ea typeface="Libre Franklin"/>
              <a:cs typeface="Libre Franklin"/>
              <a:sym typeface="Libre Franklin"/>
            </a:endParaRPr>
          </a:p>
        </p:txBody>
      </p:sp>
      <p:sp>
        <p:nvSpPr>
          <p:cNvPr id="1158" name="Google Shape;1158;g36ae9f6f816_0_1216"/>
          <p:cNvSpPr/>
          <p:nvPr/>
        </p:nvSpPr>
        <p:spPr>
          <a:xfrm>
            <a:off x="1569125" y="1634050"/>
            <a:ext cx="1850400" cy="768300"/>
          </a:xfrm>
          <a:prstGeom prst="chevron">
            <a:avLst>
              <a:gd fmla="val 50000" name="adj"/>
            </a:avLst>
          </a:prstGeom>
          <a:solidFill>
            <a:srgbClr val="9FB5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May</a:t>
            </a:r>
            <a:endParaRPr b="1" i="0" sz="1400" u="none" cap="none" strike="noStrike">
              <a:solidFill>
                <a:srgbClr val="000000"/>
              </a:solidFill>
              <a:latin typeface="Libre Franklin"/>
              <a:ea typeface="Libre Franklin"/>
              <a:cs typeface="Libre Franklin"/>
              <a:sym typeface="Libre Franklin"/>
            </a:endParaRPr>
          </a:p>
        </p:txBody>
      </p:sp>
      <p:sp>
        <p:nvSpPr>
          <p:cNvPr id="1159" name="Google Shape;1159;g36ae9f6f816_0_1216"/>
          <p:cNvSpPr/>
          <p:nvPr/>
        </p:nvSpPr>
        <p:spPr>
          <a:xfrm>
            <a:off x="3028600" y="1634050"/>
            <a:ext cx="1850400" cy="768300"/>
          </a:xfrm>
          <a:prstGeom prst="chevron">
            <a:avLst>
              <a:gd fmla="val 50000" name="adj"/>
            </a:avLst>
          </a:prstGeom>
          <a:solidFill>
            <a:srgbClr val="9FB54C">
              <a:alpha val="8000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Jun</a:t>
            </a:r>
            <a:endParaRPr b="1" i="0" sz="1400" u="none" cap="none" strike="noStrike">
              <a:solidFill>
                <a:srgbClr val="000000"/>
              </a:solidFill>
              <a:latin typeface="Libre Franklin"/>
              <a:ea typeface="Libre Franklin"/>
              <a:cs typeface="Libre Franklin"/>
              <a:sym typeface="Libre Franklin"/>
            </a:endParaRPr>
          </a:p>
        </p:txBody>
      </p:sp>
      <p:sp>
        <p:nvSpPr>
          <p:cNvPr id="1160" name="Google Shape;1160;g36ae9f6f816_0_1216"/>
          <p:cNvSpPr/>
          <p:nvPr/>
        </p:nvSpPr>
        <p:spPr>
          <a:xfrm>
            <a:off x="4479575" y="1634050"/>
            <a:ext cx="1850400" cy="768300"/>
          </a:xfrm>
          <a:prstGeom prst="chevron">
            <a:avLst>
              <a:gd fmla="val 50000" name="adj"/>
            </a:avLst>
          </a:prstGeom>
          <a:solidFill>
            <a:srgbClr val="7F828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Jul</a:t>
            </a:r>
            <a:endParaRPr b="1" i="0" sz="1400" u="none" cap="none" strike="noStrike">
              <a:solidFill>
                <a:srgbClr val="000000"/>
              </a:solidFill>
              <a:latin typeface="Libre Franklin"/>
              <a:ea typeface="Libre Franklin"/>
              <a:cs typeface="Libre Franklin"/>
              <a:sym typeface="Libre Franklin"/>
            </a:endParaRPr>
          </a:p>
        </p:txBody>
      </p:sp>
      <p:sp>
        <p:nvSpPr>
          <p:cNvPr id="1161" name="Google Shape;1161;g36ae9f6f816_0_1216"/>
          <p:cNvSpPr/>
          <p:nvPr/>
        </p:nvSpPr>
        <p:spPr>
          <a:xfrm>
            <a:off x="5949050" y="1634050"/>
            <a:ext cx="1850400" cy="768300"/>
          </a:xfrm>
          <a:prstGeom prst="chevron">
            <a:avLst>
              <a:gd fmla="val 50000" name="adj"/>
            </a:avLst>
          </a:prstGeom>
          <a:solidFill>
            <a:srgbClr val="A5A5A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Ago</a:t>
            </a:r>
            <a:endParaRPr b="1" i="0" sz="1400" u="none" cap="none" strike="noStrike">
              <a:solidFill>
                <a:srgbClr val="000000"/>
              </a:solidFill>
              <a:latin typeface="Libre Franklin"/>
              <a:ea typeface="Libre Franklin"/>
              <a:cs typeface="Libre Franklin"/>
              <a:sym typeface="Libre Franklin"/>
            </a:endParaRPr>
          </a:p>
        </p:txBody>
      </p:sp>
      <p:sp>
        <p:nvSpPr>
          <p:cNvPr id="1162" name="Google Shape;1162;g36ae9f6f816_0_1216"/>
          <p:cNvSpPr/>
          <p:nvPr/>
        </p:nvSpPr>
        <p:spPr>
          <a:xfrm>
            <a:off x="7390025" y="1634050"/>
            <a:ext cx="1850400" cy="768300"/>
          </a:xfrm>
          <a:prstGeom prst="chevron">
            <a:avLst>
              <a:gd fmla="val 50000" name="adj"/>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Oct</a:t>
            </a:r>
            <a:endParaRPr b="1" i="0" sz="1400" u="none" cap="none" strike="noStrike">
              <a:solidFill>
                <a:srgbClr val="000000"/>
              </a:solidFill>
              <a:latin typeface="Libre Franklin"/>
              <a:ea typeface="Libre Franklin"/>
              <a:cs typeface="Libre Franklin"/>
              <a:sym typeface="Libre Franklin"/>
            </a:endParaRPr>
          </a:p>
        </p:txBody>
      </p:sp>
      <p:sp>
        <p:nvSpPr>
          <p:cNvPr id="1163" name="Google Shape;1163;g36ae9f6f816_0_1216"/>
          <p:cNvSpPr txBox="1"/>
          <p:nvPr/>
        </p:nvSpPr>
        <p:spPr>
          <a:xfrm>
            <a:off x="302850" y="2459325"/>
            <a:ext cx="16557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a:solidFill>
                  <a:srgbClr val="3F4142"/>
                </a:solidFill>
                <a:latin typeface="Libre Franklin"/>
                <a:ea typeface="Libre Franklin"/>
                <a:cs typeface="Libre Franklin"/>
                <a:sym typeface="Libre Franklin"/>
              </a:rPr>
              <a:t>Orientación</a:t>
            </a:r>
            <a:endParaRPr b="1" i="1" sz="1300">
              <a:solidFill>
                <a:srgbClr val="3F4142"/>
              </a:solidFill>
              <a:latin typeface="Libre Franklin"/>
              <a:ea typeface="Libre Franklin"/>
              <a:cs typeface="Libre Franklin"/>
              <a:sym typeface="Libre Franklin"/>
            </a:endParaRPr>
          </a:p>
        </p:txBody>
      </p:sp>
      <p:sp>
        <p:nvSpPr>
          <p:cNvPr id="1164" name="Google Shape;1164;g36ae9f6f816_0_1216"/>
          <p:cNvSpPr txBox="1"/>
          <p:nvPr/>
        </p:nvSpPr>
        <p:spPr>
          <a:xfrm>
            <a:off x="1513575" y="2461525"/>
            <a:ext cx="1655700" cy="1339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a:solidFill>
                  <a:srgbClr val="3F4142"/>
                </a:solidFill>
                <a:latin typeface="Libre Franklin"/>
                <a:ea typeface="Libre Franklin"/>
                <a:cs typeface="Libre Franklin"/>
                <a:sym typeface="Libre Franklin"/>
              </a:rPr>
              <a:t>Estableciendo el fundamento:</a:t>
            </a:r>
            <a:endParaRPr b="1" i="1" sz="1300">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rPr i="1" lang="en-US" sz="1200">
                <a:solidFill>
                  <a:srgbClr val="3F4142"/>
                </a:solidFill>
                <a:latin typeface="Libre Franklin"/>
                <a:ea typeface="Libre Franklin"/>
                <a:cs typeface="Libre Franklin"/>
                <a:sym typeface="Libre Franklin"/>
              </a:rPr>
              <a:t>paisaje y recomendaciones iniciales</a:t>
            </a:r>
            <a:endParaRPr i="1" sz="1200">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t/>
            </a:r>
            <a:endParaRPr i="1" sz="1300">
              <a:solidFill>
                <a:srgbClr val="3F4142"/>
              </a:solidFill>
              <a:latin typeface="Libre Franklin"/>
              <a:ea typeface="Libre Franklin"/>
              <a:cs typeface="Libre Franklin"/>
              <a:sym typeface="Libre Franklin"/>
            </a:endParaRPr>
          </a:p>
        </p:txBody>
      </p:sp>
      <p:sp>
        <p:nvSpPr>
          <p:cNvPr id="1165" name="Google Shape;1165;g36ae9f6f816_0_1216"/>
          <p:cNvSpPr txBox="1"/>
          <p:nvPr/>
        </p:nvSpPr>
        <p:spPr>
          <a:xfrm>
            <a:off x="4603325" y="2402350"/>
            <a:ext cx="1602900" cy="1354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a:solidFill>
                  <a:srgbClr val="3F4142"/>
                </a:solidFill>
                <a:latin typeface="Libre Franklin"/>
                <a:ea typeface="Libre Franklin"/>
                <a:cs typeface="Libre Franklin"/>
                <a:sym typeface="Libre Franklin"/>
              </a:rPr>
              <a:t>Compensación de la fuerza laboral de educación temprana </a:t>
            </a:r>
            <a:endParaRPr b="1" i="1" sz="1300">
              <a:solidFill>
                <a:srgbClr val="3F4142"/>
              </a:solidFill>
              <a:latin typeface="Libre Franklin"/>
              <a:ea typeface="Libre Franklin"/>
              <a:cs typeface="Libre Franklin"/>
              <a:sym typeface="Libre Franklin"/>
            </a:endParaRPr>
          </a:p>
          <a:p>
            <a:pPr indent="0" lvl="0" marL="0" rtl="0" algn="l">
              <a:spcBef>
                <a:spcPts val="0"/>
              </a:spcBef>
              <a:spcAft>
                <a:spcPts val="0"/>
              </a:spcAft>
              <a:buClr>
                <a:schemeClr val="dk1"/>
              </a:buClr>
              <a:buSzPts val="1300"/>
              <a:buFont typeface="Arial"/>
              <a:buNone/>
            </a:pPr>
            <a:r>
              <a:rPr i="1" lang="en-US" sz="1200">
                <a:solidFill>
                  <a:srgbClr val="3F4142"/>
                </a:solidFill>
                <a:latin typeface="Libre Franklin"/>
                <a:ea typeface="Libre Franklin"/>
                <a:cs typeface="Libre Franklin"/>
                <a:sym typeface="Libre Franklin"/>
              </a:rPr>
              <a:t>Recomendaciones preliminares</a:t>
            </a:r>
            <a:endParaRPr i="1" sz="1200">
              <a:solidFill>
                <a:srgbClr val="3F4142"/>
              </a:solidFill>
              <a:latin typeface="Libre Franklin"/>
              <a:ea typeface="Libre Franklin"/>
              <a:cs typeface="Libre Franklin"/>
              <a:sym typeface="Libre Franklin"/>
            </a:endParaRPr>
          </a:p>
        </p:txBody>
      </p:sp>
      <p:sp>
        <p:nvSpPr>
          <p:cNvPr id="1166" name="Google Shape;1166;g36ae9f6f816_0_1216"/>
          <p:cNvSpPr txBox="1"/>
          <p:nvPr/>
        </p:nvSpPr>
        <p:spPr>
          <a:xfrm>
            <a:off x="3028588" y="2461525"/>
            <a:ext cx="1655700" cy="1154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a:solidFill>
                  <a:srgbClr val="3F4142"/>
                </a:solidFill>
                <a:latin typeface="Libre Franklin"/>
                <a:ea typeface="Libre Franklin"/>
                <a:cs typeface="Libre Franklin"/>
                <a:sym typeface="Libre Franklin"/>
              </a:rPr>
              <a:t>Acceso equitativo a la educación infantil de calidad</a:t>
            </a:r>
            <a:endParaRPr b="1" i="1" sz="1300">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rPr i="1" lang="en-US" sz="1200">
                <a:solidFill>
                  <a:srgbClr val="3F4142"/>
                </a:solidFill>
                <a:latin typeface="Libre Franklin"/>
                <a:ea typeface="Libre Franklin"/>
                <a:cs typeface="Libre Franklin"/>
                <a:sym typeface="Libre Franklin"/>
              </a:rPr>
              <a:t>Recomendaciones preliminares</a:t>
            </a:r>
            <a:endParaRPr i="1" sz="1200">
              <a:solidFill>
                <a:srgbClr val="3F4142"/>
              </a:solidFill>
              <a:latin typeface="Libre Franklin"/>
              <a:ea typeface="Libre Franklin"/>
              <a:cs typeface="Libre Franklin"/>
              <a:sym typeface="Libre Franklin"/>
            </a:endParaRPr>
          </a:p>
        </p:txBody>
      </p:sp>
      <p:sp>
        <p:nvSpPr>
          <p:cNvPr id="1167" name="Google Shape;1167;g36ae9f6f816_0_1216"/>
          <p:cNvSpPr txBox="1"/>
          <p:nvPr/>
        </p:nvSpPr>
        <p:spPr>
          <a:xfrm>
            <a:off x="6143750" y="2400213"/>
            <a:ext cx="1655700" cy="985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a:solidFill>
                  <a:srgbClr val="3F4142"/>
                </a:solidFill>
                <a:latin typeface="Libre Franklin"/>
                <a:ea typeface="Libre Franklin"/>
                <a:cs typeface="Libre Franklin"/>
                <a:sym typeface="Libre Franklin"/>
              </a:rPr>
              <a:t>Salud</a:t>
            </a:r>
            <a:endParaRPr b="1" i="1" sz="1300">
              <a:solidFill>
                <a:srgbClr val="3F4142"/>
              </a:solidFill>
              <a:latin typeface="Libre Franklin"/>
              <a:ea typeface="Libre Franklin"/>
              <a:cs typeface="Libre Franklin"/>
              <a:sym typeface="Libre Franklin"/>
            </a:endParaRPr>
          </a:p>
          <a:p>
            <a:pPr indent="0" lvl="0" marL="0" rtl="0" algn="l">
              <a:spcBef>
                <a:spcPts val="0"/>
              </a:spcBef>
              <a:spcAft>
                <a:spcPts val="0"/>
              </a:spcAft>
              <a:buClr>
                <a:schemeClr val="dk1"/>
              </a:buClr>
              <a:buSzPts val="1300"/>
              <a:buFont typeface="Arial"/>
              <a:buNone/>
            </a:pPr>
            <a:r>
              <a:rPr i="1" lang="en-US" sz="1300">
                <a:solidFill>
                  <a:srgbClr val="3F4142"/>
                </a:solidFill>
                <a:latin typeface="Libre Franklin"/>
                <a:ea typeface="Libre Franklin"/>
                <a:cs typeface="Libre Franklin"/>
                <a:sym typeface="Libre Franklin"/>
              </a:rPr>
              <a:t>Recomendaciones preliminares</a:t>
            </a:r>
            <a:endParaRPr i="1" sz="1300">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t/>
            </a:r>
            <a:endParaRPr b="1" i="1" sz="1300">
              <a:solidFill>
                <a:srgbClr val="3F4142"/>
              </a:solidFill>
              <a:latin typeface="Libre Franklin"/>
              <a:ea typeface="Libre Franklin"/>
              <a:cs typeface="Libre Franklin"/>
              <a:sym typeface="Libre Franklin"/>
            </a:endParaRPr>
          </a:p>
        </p:txBody>
      </p:sp>
      <p:sp>
        <p:nvSpPr>
          <p:cNvPr id="1168" name="Google Shape;1168;g36ae9f6f816_0_1216"/>
          <p:cNvSpPr txBox="1"/>
          <p:nvPr/>
        </p:nvSpPr>
        <p:spPr>
          <a:xfrm>
            <a:off x="7733750" y="2450700"/>
            <a:ext cx="1655700" cy="58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u="none" cap="none" strike="noStrike">
                <a:solidFill>
                  <a:srgbClr val="3F4142"/>
                </a:solidFill>
                <a:latin typeface="Libre Franklin"/>
                <a:ea typeface="Libre Franklin"/>
                <a:cs typeface="Libre Franklin"/>
                <a:sym typeface="Libre Franklin"/>
              </a:rPr>
              <a:t>Recom</a:t>
            </a:r>
            <a:r>
              <a:rPr b="1" i="1" lang="en-US" sz="1300">
                <a:solidFill>
                  <a:srgbClr val="3F4142"/>
                </a:solidFill>
                <a:latin typeface="Libre Franklin"/>
                <a:ea typeface="Libre Franklin"/>
                <a:cs typeface="Libre Franklin"/>
                <a:sym typeface="Libre Franklin"/>
              </a:rPr>
              <a:t>endaciones Finales</a:t>
            </a:r>
            <a:endParaRPr b="1" i="1" sz="1300" u="none" cap="none" strike="noStrike">
              <a:solidFill>
                <a:srgbClr val="3F4142"/>
              </a:solidFill>
              <a:latin typeface="Libre Franklin"/>
              <a:ea typeface="Libre Franklin"/>
              <a:cs typeface="Libre Franklin"/>
              <a:sym typeface="Libre Franklin"/>
            </a:endParaRPr>
          </a:p>
        </p:txBody>
      </p:sp>
      <p:sp>
        <p:nvSpPr>
          <p:cNvPr id="1169" name="Google Shape;1169;g36ae9f6f816_0_1216"/>
          <p:cNvSpPr txBox="1"/>
          <p:nvPr/>
        </p:nvSpPr>
        <p:spPr>
          <a:xfrm>
            <a:off x="395025" y="4433025"/>
            <a:ext cx="8067300" cy="95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a:t>ECE significa Cuidado y Educación Temprana y es el término utilizado profesionalmente en este campo. Otros pueden referirse a esto cómo preescolar, cuidado infantil, etc.</a:t>
            </a:r>
            <a:endParaRPr sz="2100">
              <a:solidFill>
                <a:srgbClr val="1F1F1F"/>
              </a:solidFill>
              <a:highlight>
                <a:srgbClr val="F8F9FA"/>
              </a:highlight>
            </a:endParaRPr>
          </a:p>
          <a:p>
            <a:pPr indent="0" lvl="0" marL="0" rtl="0" algn="l">
              <a:spcBef>
                <a:spcPts val="0"/>
              </a:spcBef>
              <a:spcAft>
                <a:spcPts val="0"/>
              </a:spcAft>
              <a:buNone/>
            </a:pPr>
            <a:r>
              <a:t/>
            </a:r>
            <a:endParaRPr sz="2200">
              <a:solidFill>
                <a:srgbClr val="3F4142"/>
              </a:solidFill>
              <a:latin typeface="Libre Franklin"/>
              <a:ea typeface="Libre Franklin"/>
              <a:cs typeface="Libre Franklin"/>
              <a:sym typeface="Libre Frankli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 name="Shape 781"/>
        <p:cNvGrpSpPr/>
        <p:nvPr/>
      </p:nvGrpSpPr>
      <p:grpSpPr>
        <a:xfrm>
          <a:off x="0" y="0"/>
          <a:ext cx="0" cy="0"/>
          <a:chOff x="0" y="0"/>
          <a:chExt cx="0" cy="0"/>
        </a:xfrm>
      </p:grpSpPr>
      <p:sp>
        <p:nvSpPr>
          <p:cNvPr id="782" name="Google Shape;782;g36aec14ed15_0_0"/>
          <p:cNvSpPr txBox="1"/>
          <p:nvPr>
            <p:ph idx="2" type="body"/>
          </p:nvPr>
        </p:nvSpPr>
        <p:spPr>
          <a:xfrm>
            <a:off x="185512" y="1891901"/>
            <a:ext cx="8793000" cy="2093400"/>
          </a:xfrm>
          <a:prstGeom prst="rect">
            <a:avLst/>
          </a:prstGeom>
          <a:noFill/>
          <a:ln>
            <a:noFill/>
          </a:ln>
        </p:spPr>
        <p:txBody>
          <a:bodyPr anchorCtr="0" anchor="t" bIns="0" lIns="0" spcFirstLastPara="1" rIns="0" wrap="square" tIns="0">
            <a:spAutoFit/>
          </a:bodyPr>
          <a:lstStyle/>
          <a:p>
            <a:pPr indent="-228600" lvl="0" marL="457200" rtl="0" algn="ctr">
              <a:lnSpc>
                <a:spcPct val="100000"/>
              </a:lnSpc>
              <a:spcBef>
                <a:spcPts val="0"/>
              </a:spcBef>
              <a:spcAft>
                <a:spcPts val="0"/>
              </a:spcAft>
              <a:buSzPts val="1400"/>
              <a:buNone/>
            </a:pPr>
            <a:r>
              <a:rPr lang="en-US" sz="4000">
                <a:solidFill>
                  <a:schemeClr val="dk2"/>
                </a:solidFill>
                <a:latin typeface="Helvetica Neue"/>
                <a:ea typeface="Helvetica Neue"/>
                <a:cs typeface="Helvetica Neue"/>
                <a:sym typeface="Helvetica Neue"/>
              </a:rPr>
              <a:t>Revisión de la Agenda</a:t>
            </a:r>
            <a:endParaRPr/>
          </a:p>
          <a:p>
            <a:pPr indent="-228600" lvl="0" marL="457200" rtl="0" algn="ctr">
              <a:lnSpc>
                <a:spcPct val="100000"/>
              </a:lnSpc>
              <a:spcBef>
                <a:spcPts val="0"/>
              </a:spcBef>
              <a:spcAft>
                <a:spcPts val="0"/>
              </a:spcAft>
              <a:buSzPts val="1400"/>
              <a:buNone/>
            </a:pPr>
            <a:r>
              <a:rPr lang="en-US" sz="4000">
                <a:solidFill>
                  <a:schemeClr val="dk2"/>
                </a:solidFill>
                <a:latin typeface="Helvetica Neue"/>
                <a:ea typeface="Helvetica Neue"/>
                <a:cs typeface="Helvetica Neue"/>
                <a:sym typeface="Helvetica Neue"/>
              </a:rPr>
              <a:t>y</a:t>
            </a:r>
            <a:r>
              <a:rPr lang="en-US" sz="4000">
                <a:solidFill>
                  <a:schemeClr val="dk2"/>
                </a:solidFill>
                <a:latin typeface="Helvetica Neue"/>
                <a:ea typeface="Helvetica Neue"/>
                <a:cs typeface="Helvetica Neue"/>
                <a:sym typeface="Helvetica Neue"/>
              </a:rPr>
              <a:t> </a:t>
            </a:r>
            <a:endParaRPr/>
          </a:p>
          <a:p>
            <a:pPr indent="-228600" lvl="0" marL="457200" rtl="0" algn="ctr">
              <a:lnSpc>
                <a:spcPct val="100000"/>
              </a:lnSpc>
              <a:spcBef>
                <a:spcPts val="0"/>
              </a:spcBef>
              <a:spcAft>
                <a:spcPts val="0"/>
              </a:spcAft>
              <a:buSzPts val="1400"/>
              <a:buNone/>
            </a:pPr>
            <a:r>
              <a:rPr lang="en-US" sz="4000">
                <a:solidFill>
                  <a:schemeClr val="dk2"/>
                </a:solidFill>
                <a:latin typeface="Helvetica Neue"/>
                <a:ea typeface="Helvetica Neue"/>
                <a:cs typeface="Helvetica Neue"/>
                <a:sym typeface="Helvetica Neue"/>
              </a:rPr>
              <a:t>Aprobación de las Act</a:t>
            </a:r>
            <a:endParaRPr/>
          </a:p>
          <a:p>
            <a:pPr indent="-228600" lvl="0" marL="457200" rtl="0" algn="l">
              <a:lnSpc>
                <a:spcPct val="100000"/>
              </a:lnSpc>
              <a:spcBef>
                <a:spcPts val="0"/>
              </a:spcBef>
              <a:spcAft>
                <a:spcPts val="0"/>
              </a:spcAft>
              <a:buSzPts val="1400"/>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3" name="Shape 1173"/>
        <p:cNvGrpSpPr/>
        <p:nvPr/>
      </p:nvGrpSpPr>
      <p:grpSpPr>
        <a:xfrm>
          <a:off x="0" y="0"/>
          <a:ext cx="0" cy="0"/>
          <a:chOff x="0" y="0"/>
          <a:chExt cx="0" cy="0"/>
        </a:xfrm>
      </p:grpSpPr>
      <p:sp>
        <p:nvSpPr>
          <p:cNvPr id="1174" name="Google Shape;1174;g369cc83f0f8_3_65"/>
          <p:cNvSpPr txBox="1"/>
          <p:nvPr>
            <p:ph idx="1" type="body"/>
          </p:nvPr>
        </p:nvSpPr>
        <p:spPr>
          <a:xfrm>
            <a:off x="735000" y="1275585"/>
            <a:ext cx="8283600" cy="27090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3200">
                <a:solidFill>
                  <a:srgbClr val="7030A0"/>
                </a:solidFill>
                <a:latin typeface="Helvetica Neue"/>
                <a:ea typeface="Helvetica Neue"/>
                <a:cs typeface="Helvetica Neue"/>
                <a:sym typeface="Helvetica Neue"/>
              </a:rPr>
              <a:t>Cuidado y Educación Temprana:</a:t>
            </a:r>
            <a:endParaRPr/>
          </a:p>
          <a:p>
            <a:pPr indent="0" lvl="0" marL="0" rtl="0" algn="ctr">
              <a:lnSpc>
                <a:spcPct val="100000"/>
              </a:lnSpc>
              <a:spcBef>
                <a:spcPts val="0"/>
              </a:spcBef>
              <a:spcAft>
                <a:spcPts val="0"/>
              </a:spcAft>
              <a:buSzPts val="1400"/>
              <a:buNone/>
            </a:pPr>
            <a:r>
              <a:rPr i="1" lang="en-US" sz="3600">
                <a:solidFill>
                  <a:schemeClr val="dk2"/>
                </a:solidFill>
                <a:latin typeface="Helvetica Neue"/>
                <a:ea typeface="Helvetica Neue"/>
                <a:cs typeface="Helvetica Neue"/>
                <a:sym typeface="Helvetica Neue"/>
              </a:rPr>
              <a:t>Marco para las Inversiones Propuestas para la Medida I que en apoyo de un acceso equitativo a un ECE de calidad, 2026-2031</a:t>
            </a:r>
            <a:endParaRPr i="1" sz="3600">
              <a:solidFill>
                <a:schemeClr val="dk2"/>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8" name="Shape 1178"/>
        <p:cNvGrpSpPr/>
        <p:nvPr/>
      </p:nvGrpSpPr>
      <p:grpSpPr>
        <a:xfrm>
          <a:off x="0" y="0"/>
          <a:ext cx="0" cy="0"/>
          <a:chOff x="0" y="0"/>
          <a:chExt cx="0" cy="0"/>
        </a:xfrm>
      </p:grpSpPr>
      <p:sp>
        <p:nvSpPr>
          <p:cNvPr id="1179" name="Google Shape;1179;g369cc83f0f8_3_121"/>
          <p:cNvSpPr txBox="1"/>
          <p:nvPr>
            <p:ph type="title"/>
          </p:nvPr>
        </p:nvSpPr>
        <p:spPr>
          <a:xfrm>
            <a:off x="257174" y="391050"/>
            <a:ext cx="8566800" cy="12006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1"/>
              </a:buClr>
              <a:buSzPts val="1400"/>
              <a:buFont typeface="Arial"/>
              <a:buNone/>
            </a:pPr>
            <a:r>
              <a:rPr lang="en-US" sz="2600">
                <a:solidFill>
                  <a:schemeClr val="dk2"/>
                </a:solidFill>
                <a:latin typeface="Helvetica Neue"/>
                <a:ea typeface="Helvetica Neue"/>
                <a:cs typeface="Helvetica Neue"/>
                <a:sym typeface="Helvetica Neue"/>
              </a:rPr>
              <a:t>Recomendaciones de Inversión de la Medida I</a:t>
            </a:r>
            <a:endParaRPr sz="2600">
              <a:solidFill>
                <a:schemeClr val="dk2"/>
              </a:solidFill>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400"/>
              <a:buFont typeface="Arial"/>
              <a:buNone/>
            </a:pPr>
            <a:r>
              <a:rPr lang="en-US" sz="2600">
                <a:solidFill>
                  <a:schemeClr val="dk2"/>
                </a:solidFill>
                <a:latin typeface="Helvetica Neue"/>
                <a:ea typeface="Helvetica Neue"/>
                <a:cs typeface="Helvetica Neue"/>
                <a:sym typeface="Helvetica Neue"/>
              </a:rPr>
              <a:t>Marco Estratégico de Cuidado y Educación Temprana 2026–2031</a:t>
            </a:r>
            <a:endParaRPr sz="2600">
              <a:solidFill>
                <a:schemeClr val="dk2"/>
              </a:solidFill>
              <a:latin typeface="Helvetica Neue"/>
              <a:ea typeface="Helvetica Neue"/>
              <a:cs typeface="Helvetica Neue"/>
              <a:sym typeface="Helvetica Neue"/>
            </a:endParaRPr>
          </a:p>
        </p:txBody>
      </p:sp>
      <p:sp>
        <p:nvSpPr>
          <p:cNvPr id="1180" name="Google Shape;1180;g369cc83f0f8_3_121"/>
          <p:cNvSpPr txBox="1"/>
          <p:nvPr/>
        </p:nvSpPr>
        <p:spPr>
          <a:xfrm>
            <a:off x="593400" y="1647625"/>
            <a:ext cx="8925900" cy="3140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chemeClr val="dk1"/>
                </a:solidFill>
                <a:latin typeface="Helvetica"/>
                <a:ea typeface="Helvetica"/>
                <a:cs typeface="Helvetica"/>
                <a:sym typeface="Helvetica"/>
              </a:rPr>
              <a:t>Inversiones Dirigidas por la Equidad</a:t>
            </a:r>
            <a:endParaRPr sz="1600">
              <a:solidFill>
                <a:schemeClr val="dk1"/>
              </a:solidFill>
              <a:latin typeface="Helvetica"/>
              <a:ea typeface="Helvetica"/>
              <a:cs typeface="Helvetica"/>
              <a:sym typeface="Helvetica"/>
            </a:endParaRPr>
          </a:p>
          <a:p>
            <a:pPr indent="0" lvl="0" marL="0" rtl="0" algn="l">
              <a:spcBef>
                <a:spcPts val="0"/>
              </a:spcBef>
              <a:spcAft>
                <a:spcPts val="0"/>
              </a:spcAft>
              <a:buNone/>
            </a:pPr>
            <a:r>
              <a:rPr lang="en-US" sz="1600">
                <a:solidFill>
                  <a:schemeClr val="dk1"/>
                </a:solidFill>
                <a:latin typeface="Helvetica"/>
                <a:ea typeface="Helvetica"/>
                <a:cs typeface="Helvetica"/>
                <a:sym typeface="Helvetica"/>
              </a:rPr>
              <a:t>Nuestro Enfoque:</a:t>
            </a:r>
            <a:endParaRPr sz="1600">
              <a:solidFill>
                <a:schemeClr val="dk1"/>
              </a:solidFill>
              <a:latin typeface="Helvetica"/>
              <a:ea typeface="Helvetica"/>
              <a:cs typeface="Helvetica"/>
              <a:sym typeface="Helvetica"/>
            </a:endParaRPr>
          </a:p>
          <a:p>
            <a:pPr indent="-330200" lvl="0" marL="457200" rtl="0" algn="l">
              <a:spcBef>
                <a:spcPts val="0"/>
              </a:spcBef>
              <a:spcAft>
                <a:spcPts val="0"/>
              </a:spcAft>
              <a:buClr>
                <a:schemeClr val="dk1"/>
              </a:buClr>
              <a:buSzPts val="1600"/>
              <a:buFont typeface="Helvetica"/>
              <a:buChar char="●"/>
            </a:pPr>
            <a:r>
              <a:rPr b="1" lang="en-US" sz="1600">
                <a:solidFill>
                  <a:srgbClr val="701C7F"/>
                </a:solidFill>
                <a:latin typeface="Helvetica"/>
                <a:ea typeface="Helvetica"/>
                <a:cs typeface="Helvetica"/>
                <a:sym typeface="Helvetica"/>
              </a:rPr>
              <a:t>La equidad racial</a:t>
            </a:r>
            <a:r>
              <a:rPr b="1" lang="en-US" sz="1600">
                <a:solidFill>
                  <a:srgbClr val="811F82"/>
                </a:solidFill>
                <a:latin typeface="Helvetica"/>
                <a:ea typeface="Helvetica"/>
                <a:cs typeface="Helvetica"/>
                <a:sym typeface="Helvetica"/>
              </a:rPr>
              <a:t> </a:t>
            </a:r>
            <a:r>
              <a:rPr lang="en-US" sz="1600">
                <a:solidFill>
                  <a:schemeClr val="dk1"/>
                </a:solidFill>
                <a:latin typeface="Helvetica"/>
                <a:ea typeface="Helvetica"/>
                <a:cs typeface="Helvetica"/>
                <a:sym typeface="Helvetica"/>
              </a:rPr>
              <a:t>es la base, porque ahí es donde comienzan las brechas más profundas.</a:t>
            </a:r>
            <a:endParaRPr sz="1600">
              <a:solidFill>
                <a:schemeClr val="dk1"/>
              </a:solidFill>
              <a:latin typeface="Helvetica"/>
              <a:ea typeface="Helvetica"/>
              <a:cs typeface="Helvetica"/>
              <a:sym typeface="Helvetica"/>
            </a:endParaRPr>
          </a:p>
          <a:p>
            <a:pPr indent="-330200" lvl="0" marL="457200" rtl="0" algn="l">
              <a:spcBef>
                <a:spcPts val="0"/>
              </a:spcBef>
              <a:spcAft>
                <a:spcPts val="0"/>
              </a:spcAft>
              <a:buClr>
                <a:schemeClr val="dk1"/>
              </a:buClr>
              <a:buSzPts val="1600"/>
              <a:buFont typeface="Helvetica"/>
              <a:buChar char="●"/>
            </a:pPr>
            <a:r>
              <a:rPr lang="en-US" sz="1600">
                <a:solidFill>
                  <a:schemeClr val="dk1"/>
                </a:solidFill>
                <a:latin typeface="Helvetica"/>
                <a:ea typeface="Helvetica"/>
                <a:cs typeface="Helvetica"/>
                <a:sym typeface="Helvetica"/>
              </a:rPr>
              <a:t>Aplicamos </a:t>
            </a:r>
            <a:r>
              <a:rPr b="1" lang="en-US" sz="1600">
                <a:solidFill>
                  <a:srgbClr val="701C7F"/>
                </a:solidFill>
                <a:latin typeface="Helvetica"/>
                <a:ea typeface="Helvetica"/>
                <a:cs typeface="Helvetica"/>
                <a:sym typeface="Helvetica"/>
              </a:rPr>
              <a:t>Universalismo con Enfoque Estratégico</a:t>
            </a:r>
            <a:r>
              <a:rPr lang="en-US" sz="1600">
                <a:solidFill>
                  <a:schemeClr val="dk1"/>
                </a:solidFill>
                <a:latin typeface="Helvetica"/>
                <a:ea typeface="Helvetica"/>
                <a:cs typeface="Helvetica"/>
                <a:sym typeface="Helvetica"/>
              </a:rPr>
              <a:t> - establecemos una meta universal y dirigimos la mayoría de las inversiones a quienes están más lejos de alcanzarla.</a:t>
            </a:r>
            <a:endParaRPr sz="1600">
              <a:solidFill>
                <a:schemeClr val="dk1"/>
              </a:solidFill>
              <a:latin typeface="Helvetica"/>
              <a:ea typeface="Helvetica"/>
              <a:cs typeface="Helvetica"/>
              <a:sym typeface="Helvetica"/>
            </a:endParaRPr>
          </a:p>
          <a:p>
            <a:pPr indent="-330200" lvl="0" marL="457200" rtl="0" algn="l">
              <a:spcBef>
                <a:spcPts val="0"/>
              </a:spcBef>
              <a:spcAft>
                <a:spcPts val="0"/>
              </a:spcAft>
              <a:buClr>
                <a:schemeClr val="dk1"/>
              </a:buClr>
              <a:buSzPts val="1600"/>
              <a:buFont typeface="Helvetica"/>
              <a:buChar char="●"/>
            </a:pPr>
            <a:r>
              <a:rPr b="1" lang="en-US" sz="1600">
                <a:solidFill>
                  <a:srgbClr val="701C7F"/>
                </a:solidFill>
                <a:latin typeface="Helvetica"/>
                <a:ea typeface="Helvetica"/>
                <a:cs typeface="Helvetica"/>
                <a:sym typeface="Helvetica"/>
              </a:rPr>
              <a:t>Priorizamos</a:t>
            </a:r>
            <a:r>
              <a:rPr lang="en-US" sz="1600">
                <a:solidFill>
                  <a:schemeClr val="dk1"/>
                </a:solidFill>
                <a:latin typeface="Helvetica"/>
                <a:ea typeface="Helvetica"/>
                <a:cs typeface="Helvetica"/>
                <a:sym typeface="Helvetica"/>
              </a:rPr>
              <a:t> a los niños en familias de </a:t>
            </a:r>
            <a:r>
              <a:rPr b="1" lang="en-US" sz="1600">
                <a:solidFill>
                  <a:srgbClr val="701C7F"/>
                </a:solidFill>
                <a:latin typeface="Helvetica"/>
                <a:ea typeface="Helvetica"/>
                <a:cs typeface="Helvetica"/>
                <a:sym typeface="Helvetica"/>
              </a:rPr>
              <a:t>bajos ingresos, sin vivienda o históricamente desatendidas.</a:t>
            </a:r>
            <a:endParaRPr b="1" sz="1600">
              <a:solidFill>
                <a:srgbClr val="701C7F"/>
              </a:solidFill>
              <a:latin typeface="Helvetica"/>
              <a:ea typeface="Helvetica"/>
              <a:cs typeface="Helvetica"/>
              <a:sym typeface="Helvetica"/>
            </a:endParaRPr>
          </a:p>
          <a:p>
            <a:pPr indent="-330200" lvl="0" marL="457200" rtl="0" algn="l">
              <a:spcBef>
                <a:spcPts val="0"/>
              </a:spcBef>
              <a:spcAft>
                <a:spcPts val="0"/>
              </a:spcAft>
              <a:buClr>
                <a:schemeClr val="dk1"/>
              </a:buClr>
              <a:buSzPts val="1600"/>
              <a:buFont typeface="Helvetica"/>
              <a:buChar char="●"/>
            </a:pPr>
            <a:r>
              <a:rPr lang="en-US" sz="1600">
                <a:solidFill>
                  <a:schemeClr val="dk1"/>
                </a:solidFill>
                <a:latin typeface="Helvetica"/>
                <a:ea typeface="Helvetica"/>
                <a:cs typeface="Helvetica"/>
                <a:sym typeface="Helvetica"/>
              </a:rPr>
              <a:t>La </a:t>
            </a:r>
            <a:r>
              <a:rPr b="1" lang="en-US" sz="1600">
                <a:solidFill>
                  <a:srgbClr val="701C7F"/>
                </a:solidFill>
                <a:latin typeface="Helvetica"/>
                <a:ea typeface="Helvetica"/>
                <a:cs typeface="Helvetica"/>
                <a:sym typeface="Helvetica"/>
              </a:rPr>
              <a:t>equidad</a:t>
            </a:r>
            <a:r>
              <a:rPr lang="en-US" sz="1600">
                <a:solidFill>
                  <a:schemeClr val="dk1"/>
                </a:solidFill>
                <a:latin typeface="Helvetica"/>
                <a:ea typeface="Helvetica"/>
                <a:cs typeface="Helvetica"/>
                <a:sym typeface="Helvetica"/>
              </a:rPr>
              <a:t> significa construir un sistema que responda a las realidades de las familias y proveedores, eliminando las barreras a las oportunidades.</a:t>
            </a:r>
            <a:endParaRPr sz="1600">
              <a:solidFill>
                <a:schemeClr val="dk1"/>
              </a:solidFill>
              <a:latin typeface="Helvetica"/>
              <a:ea typeface="Helvetica"/>
              <a:cs typeface="Helvetica"/>
              <a:sym typeface="Helvetica"/>
            </a:endParaRPr>
          </a:p>
          <a:p>
            <a:pPr indent="-330200" lvl="0" marL="457200" rtl="0" algn="l">
              <a:spcBef>
                <a:spcPts val="0"/>
              </a:spcBef>
              <a:spcAft>
                <a:spcPts val="0"/>
              </a:spcAft>
              <a:buClr>
                <a:schemeClr val="dk1"/>
              </a:buClr>
              <a:buSzPts val="1600"/>
              <a:buFont typeface="Helvetica"/>
              <a:buChar char="●"/>
            </a:pPr>
            <a:r>
              <a:rPr lang="en-US" sz="1600">
                <a:solidFill>
                  <a:schemeClr val="dk1"/>
                </a:solidFill>
                <a:latin typeface="Helvetica"/>
                <a:ea typeface="Helvetica"/>
                <a:cs typeface="Helvetica"/>
                <a:sym typeface="Helvetica"/>
              </a:rPr>
              <a:t>Nuestras estrategias buscan </a:t>
            </a:r>
            <a:r>
              <a:rPr b="1" lang="en-US" sz="1600">
                <a:solidFill>
                  <a:srgbClr val="701C7F"/>
                </a:solidFill>
                <a:latin typeface="Helvetica"/>
                <a:ea typeface="Helvetica"/>
                <a:cs typeface="Helvetica"/>
                <a:sym typeface="Helvetica"/>
              </a:rPr>
              <a:t>abordar barreras sistémicas</a:t>
            </a:r>
            <a:r>
              <a:rPr lang="en-US" sz="1600">
                <a:solidFill>
                  <a:schemeClr val="dk1"/>
                </a:solidFill>
                <a:latin typeface="Helvetica"/>
                <a:ea typeface="Helvetica"/>
                <a:cs typeface="Helvetica"/>
                <a:sym typeface="Helvetica"/>
              </a:rPr>
              <a:t> para que las familias puedan acceder a cuidado de calidad y los proveedores cuenten con el apoyo necesario para ofrecerlo.</a:t>
            </a:r>
            <a:endParaRPr sz="1600">
              <a:solidFill>
                <a:schemeClr val="dk1"/>
              </a:solidFill>
              <a:latin typeface="Helvetica"/>
              <a:ea typeface="Helvetica"/>
              <a:cs typeface="Helvetica"/>
              <a:sym typeface="Helvetica"/>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4" name="Shape 1184"/>
        <p:cNvGrpSpPr/>
        <p:nvPr/>
      </p:nvGrpSpPr>
      <p:grpSpPr>
        <a:xfrm>
          <a:off x="0" y="0"/>
          <a:ext cx="0" cy="0"/>
          <a:chOff x="0" y="0"/>
          <a:chExt cx="0" cy="0"/>
        </a:xfrm>
      </p:grpSpPr>
      <p:sp>
        <p:nvSpPr>
          <p:cNvPr id="1185" name="Google Shape;1185;g369cc83f0f8_3_74"/>
          <p:cNvSpPr txBox="1"/>
          <p:nvPr>
            <p:ph type="title"/>
          </p:nvPr>
        </p:nvSpPr>
        <p:spPr>
          <a:xfrm>
            <a:off x="257174" y="391050"/>
            <a:ext cx="8566800" cy="985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1"/>
              </a:buClr>
              <a:buSzPts val="1400"/>
              <a:buFont typeface="Arial"/>
              <a:buNone/>
            </a:pPr>
            <a:r>
              <a:rPr lang="en-US">
                <a:solidFill>
                  <a:schemeClr val="dk2"/>
                </a:solidFill>
                <a:latin typeface="Helvetica Neue"/>
                <a:ea typeface="Helvetica Neue"/>
                <a:cs typeface="Helvetica Neue"/>
                <a:sym typeface="Helvetica Neue"/>
              </a:rPr>
              <a:t>Marco Estratégico de ECE para las Inversiones Propuestas para la Medida I, </a:t>
            </a:r>
            <a:r>
              <a:rPr lang="en-US">
                <a:solidFill>
                  <a:schemeClr val="dk2"/>
                </a:solidFill>
                <a:latin typeface="Helvetica Neue"/>
                <a:ea typeface="Helvetica Neue"/>
                <a:cs typeface="Helvetica Neue"/>
                <a:sym typeface="Helvetica Neue"/>
              </a:rPr>
              <a:t>20</a:t>
            </a:r>
            <a:r>
              <a:rPr lang="en-US">
                <a:solidFill>
                  <a:schemeClr val="dk2"/>
                </a:solidFill>
                <a:latin typeface="Helvetica Neue"/>
                <a:ea typeface="Helvetica Neue"/>
                <a:cs typeface="Helvetica Neue"/>
                <a:sym typeface="Helvetica Neue"/>
              </a:rPr>
              <a:t>26-2031</a:t>
            </a:r>
            <a:endParaRPr>
              <a:solidFill>
                <a:schemeClr val="dk2"/>
              </a:solidFill>
              <a:latin typeface="Helvetica Neue"/>
              <a:ea typeface="Helvetica Neue"/>
              <a:cs typeface="Helvetica Neue"/>
              <a:sym typeface="Helvetica Neue"/>
            </a:endParaRPr>
          </a:p>
        </p:txBody>
      </p:sp>
      <p:sp>
        <p:nvSpPr>
          <p:cNvPr id="1186" name="Google Shape;1186;g369cc83f0f8_3_74"/>
          <p:cNvSpPr txBox="1"/>
          <p:nvPr/>
        </p:nvSpPr>
        <p:spPr>
          <a:xfrm>
            <a:off x="593400" y="1600175"/>
            <a:ext cx="8705100" cy="3324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700">
                <a:solidFill>
                  <a:schemeClr val="dk1"/>
                </a:solidFill>
                <a:latin typeface="Helvetica"/>
                <a:ea typeface="Helvetica"/>
                <a:cs typeface="Helvetica"/>
                <a:sym typeface="Helvetica"/>
              </a:rPr>
              <a:t>¿Por dónde empezamos?</a:t>
            </a:r>
            <a:endParaRPr b="1" sz="1700">
              <a:solidFill>
                <a:schemeClr val="dk1"/>
              </a:solidFill>
              <a:latin typeface="Helvetica"/>
              <a:ea typeface="Helvetica"/>
              <a:cs typeface="Helvetica"/>
              <a:sym typeface="Helvetica"/>
            </a:endParaRPr>
          </a:p>
          <a:p>
            <a:pPr indent="-336550" lvl="0" marL="457200" rtl="0" algn="l">
              <a:spcBef>
                <a:spcPts val="0"/>
              </a:spcBef>
              <a:spcAft>
                <a:spcPts val="0"/>
              </a:spcAft>
              <a:buClr>
                <a:schemeClr val="dk1"/>
              </a:buClr>
              <a:buSzPts val="1700"/>
              <a:buFont typeface="Helvetica"/>
              <a:buChar char="●"/>
            </a:pPr>
            <a:r>
              <a:rPr lang="en-US" sz="1700">
                <a:solidFill>
                  <a:schemeClr val="dk1"/>
                </a:solidFill>
                <a:latin typeface="Helvetica"/>
                <a:ea typeface="Helvetica"/>
                <a:cs typeface="Helvetica"/>
                <a:sym typeface="Helvetica"/>
              </a:rPr>
              <a:t>Comenzamos donde la necesidad es mayor.</a:t>
            </a:r>
            <a:endParaRPr sz="1700">
              <a:solidFill>
                <a:schemeClr val="dk1"/>
              </a:solidFill>
              <a:latin typeface="Helvetica"/>
              <a:ea typeface="Helvetica"/>
              <a:cs typeface="Helvetica"/>
              <a:sym typeface="Helvetica"/>
            </a:endParaRPr>
          </a:p>
          <a:p>
            <a:pPr indent="-336550" lvl="0" marL="457200" rtl="0" algn="l">
              <a:spcBef>
                <a:spcPts val="0"/>
              </a:spcBef>
              <a:spcAft>
                <a:spcPts val="0"/>
              </a:spcAft>
              <a:buClr>
                <a:schemeClr val="dk1"/>
              </a:buClr>
              <a:buSzPts val="1700"/>
              <a:buFont typeface="Helvetica"/>
              <a:buChar char="●"/>
            </a:pPr>
            <a:r>
              <a:rPr lang="en-US" sz="1700">
                <a:solidFill>
                  <a:schemeClr val="dk1"/>
                </a:solidFill>
                <a:latin typeface="Helvetica"/>
                <a:ea typeface="Helvetica"/>
                <a:cs typeface="Helvetica"/>
                <a:sym typeface="Helvetica"/>
              </a:rPr>
              <a:t>Invertimos en lo que hace posible la calidad: las personas, los entornos y los datos.</a:t>
            </a:r>
            <a:endParaRPr sz="1700">
              <a:solidFill>
                <a:schemeClr val="dk1"/>
              </a:solidFill>
              <a:latin typeface="Helvetica"/>
              <a:ea typeface="Helvetica"/>
              <a:cs typeface="Helvetica"/>
              <a:sym typeface="Helvetica"/>
            </a:endParaRPr>
          </a:p>
          <a:p>
            <a:pPr indent="-336550" lvl="0" marL="457200" rtl="0" algn="l">
              <a:spcBef>
                <a:spcPts val="0"/>
              </a:spcBef>
              <a:spcAft>
                <a:spcPts val="0"/>
              </a:spcAft>
              <a:buClr>
                <a:schemeClr val="dk1"/>
              </a:buClr>
              <a:buSzPts val="1700"/>
              <a:buFont typeface="Helvetica"/>
              <a:buChar char="●"/>
            </a:pPr>
            <a:r>
              <a:rPr lang="en-US" sz="1700">
                <a:solidFill>
                  <a:schemeClr val="dk1"/>
                </a:solidFill>
                <a:latin typeface="Helvetica"/>
                <a:ea typeface="Helvetica"/>
                <a:cs typeface="Helvetica"/>
                <a:sym typeface="Helvetica"/>
              </a:rPr>
              <a:t>Centramos la voz de las familias, la equidad racial y las alianzas comunitarias.</a:t>
            </a:r>
            <a:endParaRPr sz="1700">
              <a:solidFill>
                <a:schemeClr val="dk1"/>
              </a:solidFill>
              <a:latin typeface="Helvetica"/>
              <a:ea typeface="Helvetica"/>
              <a:cs typeface="Helvetica"/>
              <a:sym typeface="Helvetica"/>
            </a:endParaRPr>
          </a:p>
          <a:p>
            <a:pPr indent="0" lvl="0" marL="0" rtl="0" algn="l">
              <a:spcBef>
                <a:spcPts val="0"/>
              </a:spcBef>
              <a:spcAft>
                <a:spcPts val="0"/>
              </a:spcAft>
              <a:buNone/>
            </a:pPr>
            <a:r>
              <a:t/>
            </a:r>
            <a:endParaRPr sz="1700">
              <a:solidFill>
                <a:schemeClr val="dk1"/>
              </a:solidFill>
              <a:latin typeface="Helvetica"/>
              <a:ea typeface="Helvetica"/>
              <a:cs typeface="Helvetica"/>
              <a:sym typeface="Helvetica"/>
            </a:endParaRPr>
          </a:p>
          <a:p>
            <a:pPr indent="0" lvl="0" marL="0" rtl="0" algn="l">
              <a:spcBef>
                <a:spcPts val="0"/>
              </a:spcBef>
              <a:spcAft>
                <a:spcPts val="0"/>
              </a:spcAft>
              <a:buNone/>
            </a:pPr>
            <a:r>
              <a:rPr lang="en-US" sz="1700">
                <a:solidFill>
                  <a:schemeClr val="dk1"/>
                </a:solidFill>
                <a:latin typeface="Helvetica"/>
                <a:ea typeface="Helvetica"/>
                <a:cs typeface="Helvetica"/>
                <a:sym typeface="Helvetica"/>
              </a:rPr>
              <a:t>Enfoque Estratégico de Asignación</a:t>
            </a:r>
            <a:endParaRPr sz="1700">
              <a:solidFill>
                <a:schemeClr val="dk1"/>
              </a:solidFill>
              <a:latin typeface="Helvetica"/>
              <a:ea typeface="Helvetica"/>
              <a:cs typeface="Helvetica"/>
              <a:sym typeface="Helvetica"/>
            </a:endParaRPr>
          </a:p>
          <a:p>
            <a:pPr indent="-336550" lvl="0" marL="457200" rtl="0" algn="l">
              <a:spcBef>
                <a:spcPts val="0"/>
              </a:spcBef>
              <a:spcAft>
                <a:spcPts val="0"/>
              </a:spcAft>
              <a:buClr>
                <a:schemeClr val="dk1"/>
              </a:buClr>
              <a:buSzPts val="1700"/>
              <a:buFont typeface="Helvetica"/>
              <a:buChar char="●"/>
            </a:pPr>
            <a:r>
              <a:rPr lang="en-US" sz="1700">
                <a:solidFill>
                  <a:schemeClr val="dk1"/>
                </a:solidFill>
                <a:latin typeface="Helvetica"/>
                <a:ea typeface="Helvetica"/>
                <a:cs typeface="Helvetica"/>
                <a:sym typeface="Helvetica"/>
              </a:rPr>
              <a:t>Inversiones escalonadas durante 5 años: algunas estrategias se desarrollan gradualmente, otras se financian de forma constante.</a:t>
            </a:r>
            <a:endParaRPr sz="1700">
              <a:solidFill>
                <a:schemeClr val="dk1"/>
              </a:solidFill>
              <a:latin typeface="Helvetica"/>
              <a:ea typeface="Helvetica"/>
              <a:cs typeface="Helvetica"/>
              <a:sym typeface="Helvetica"/>
            </a:endParaRPr>
          </a:p>
          <a:p>
            <a:pPr indent="-336550" lvl="0" marL="457200" rtl="0" algn="l">
              <a:spcBef>
                <a:spcPts val="0"/>
              </a:spcBef>
              <a:spcAft>
                <a:spcPts val="0"/>
              </a:spcAft>
              <a:buClr>
                <a:schemeClr val="dk1"/>
              </a:buClr>
              <a:buSzPts val="1700"/>
              <a:buFont typeface="Helvetica"/>
              <a:buChar char="●"/>
            </a:pPr>
            <a:r>
              <a:rPr lang="en-US" sz="1700">
                <a:solidFill>
                  <a:schemeClr val="dk1"/>
                </a:solidFill>
                <a:latin typeface="Helvetica"/>
                <a:ea typeface="Helvetica"/>
                <a:cs typeface="Helvetica"/>
                <a:sym typeface="Helvetica"/>
              </a:rPr>
              <a:t>Equilibramos necesidades urgentes con la construcción de un sistema a largo plazo.</a:t>
            </a:r>
            <a:endParaRPr sz="1700">
              <a:solidFill>
                <a:schemeClr val="dk1"/>
              </a:solidFill>
              <a:latin typeface="Helvetica"/>
              <a:ea typeface="Helvetica"/>
              <a:cs typeface="Helvetica"/>
              <a:sym typeface="Helvetica"/>
            </a:endParaRPr>
          </a:p>
          <a:p>
            <a:pPr indent="-336550" lvl="0" marL="457200" rtl="0" algn="l">
              <a:spcBef>
                <a:spcPts val="0"/>
              </a:spcBef>
              <a:spcAft>
                <a:spcPts val="0"/>
              </a:spcAft>
              <a:buClr>
                <a:schemeClr val="dk1"/>
              </a:buClr>
              <a:buSzPts val="1700"/>
              <a:buFont typeface="Helvetica"/>
              <a:buChar char="●"/>
            </a:pPr>
            <a:r>
              <a:rPr lang="en-US" sz="1700">
                <a:solidFill>
                  <a:schemeClr val="dk1"/>
                </a:solidFill>
                <a:latin typeface="Helvetica"/>
                <a:ea typeface="Helvetica"/>
                <a:cs typeface="Helvetica"/>
                <a:sym typeface="Helvetica"/>
              </a:rPr>
              <a:t>Estabilizamos el acceso para las familias, apoyamos a los educadores y fortalecemos la infraestructura.</a:t>
            </a:r>
            <a:endParaRPr sz="1700">
              <a:solidFill>
                <a:schemeClr val="dk1"/>
              </a:solidFill>
              <a:latin typeface="Helvetica"/>
              <a:ea typeface="Helvetica"/>
              <a:cs typeface="Helvetica"/>
              <a:sym typeface="Helvetica"/>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0" name="Shape 1190"/>
        <p:cNvGrpSpPr/>
        <p:nvPr/>
      </p:nvGrpSpPr>
      <p:grpSpPr>
        <a:xfrm>
          <a:off x="0" y="0"/>
          <a:ext cx="0" cy="0"/>
          <a:chOff x="0" y="0"/>
          <a:chExt cx="0" cy="0"/>
        </a:xfrm>
      </p:grpSpPr>
      <p:sp>
        <p:nvSpPr>
          <p:cNvPr id="1191" name="Google Shape;1191;g369cc83f0f8_3_79"/>
          <p:cNvSpPr txBox="1"/>
          <p:nvPr>
            <p:ph type="title"/>
          </p:nvPr>
        </p:nvSpPr>
        <p:spPr>
          <a:xfrm>
            <a:off x="257174" y="391050"/>
            <a:ext cx="8566800" cy="10467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1"/>
              </a:buClr>
              <a:buSzPts val="1400"/>
              <a:buFont typeface="Arial"/>
              <a:buNone/>
            </a:pPr>
            <a:r>
              <a:rPr lang="en-US" sz="3400">
                <a:solidFill>
                  <a:schemeClr val="dk2"/>
                </a:solidFill>
                <a:latin typeface="Helvetica Neue"/>
                <a:ea typeface="Helvetica Neue"/>
                <a:cs typeface="Helvetica Neue"/>
                <a:sym typeface="Helvetica Neue"/>
              </a:rPr>
              <a:t>Measure I Investment Recommendations</a:t>
            </a:r>
            <a:endParaRPr sz="3400">
              <a:solidFill>
                <a:schemeClr val="dk2"/>
              </a:solidFill>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400"/>
              <a:buFont typeface="Arial"/>
              <a:buNone/>
            </a:pPr>
            <a:r>
              <a:rPr lang="en-US" sz="3400">
                <a:solidFill>
                  <a:schemeClr val="dk2"/>
                </a:solidFill>
                <a:latin typeface="Helvetica Neue"/>
                <a:ea typeface="Helvetica Neue"/>
                <a:cs typeface="Helvetica Neue"/>
                <a:sym typeface="Helvetica Neue"/>
              </a:rPr>
              <a:t>2026-2031 ECE Strategic Framework</a:t>
            </a:r>
            <a:endParaRPr sz="3400">
              <a:solidFill>
                <a:schemeClr val="dk2"/>
              </a:solidFill>
              <a:latin typeface="Helvetica Neue"/>
              <a:ea typeface="Helvetica Neue"/>
              <a:cs typeface="Helvetica Neue"/>
              <a:sym typeface="Helvetica Neue"/>
            </a:endParaRPr>
          </a:p>
        </p:txBody>
      </p:sp>
      <p:sp>
        <p:nvSpPr>
          <p:cNvPr id="1192" name="Google Shape;1192;g369cc83f0f8_3_79"/>
          <p:cNvSpPr txBox="1"/>
          <p:nvPr/>
        </p:nvSpPr>
        <p:spPr>
          <a:xfrm>
            <a:off x="593400" y="1600175"/>
            <a:ext cx="8992800" cy="350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700">
                <a:solidFill>
                  <a:schemeClr val="dk1"/>
                </a:solidFill>
                <a:latin typeface="Helvetica"/>
                <a:ea typeface="Helvetica"/>
                <a:cs typeface="Helvetica"/>
                <a:sym typeface="Helvetica"/>
              </a:rPr>
              <a:t>¿Qué es una asignación?</a:t>
            </a:r>
            <a:endParaRPr b="1" sz="1700">
              <a:solidFill>
                <a:schemeClr val="dk1"/>
              </a:solidFill>
              <a:latin typeface="Helvetica"/>
              <a:ea typeface="Helvetica"/>
              <a:cs typeface="Helvetica"/>
              <a:sym typeface="Helvetica"/>
            </a:endParaRPr>
          </a:p>
          <a:p>
            <a:pPr indent="-336550" lvl="0" marL="457200" rtl="0" algn="l">
              <a:spcBef>
                <a:spcPts val="0"/>
              </a:spcBef>
              <a:spcAft>
                <a:spcPts val="0"/>
              </a:spcAft>
              <a:buClr>
                <a:schemeClr val="dk1"/>
              </a:buClr>
              <a:buSzPts val="1700"/>
              <a:buFont typeface="Helvetica"/>
              <a:buChar char="●"/>
            </a:pPr>
            <a:r>
              <a:rPr lang="en-US" sz="1700">
                <a:solidFill>
                  <a:schemeClr val="dk1"/>
                </a:solidFill>
                <a:latin typeface="Helvetica"/>
                <a:ea typeface="Helvetica"/>
                <a:cs typeface="Helvetica"/>
                <a:sym typeface="Helvetica"/>
              </a:rPr>
              <a:t>Una asignación se refiere a una </a:t>
            </a:r>
            <a:r>
              <a:rPr b="1" lang="en-US" sz="1700">
                <a:solidFill>
                  <a:srgbClr val="701C7F"/>
                </a:solidFill>
                <a:latin typeface="Helvetica"/>
                <a:ea typeface="Helvetica"/>
                <a:cs typeface="Helvetica"/>
                <a:sym typeface="Helvetica"/>
              </a:rPr>
              <a:t>estimación general </a:t>
            </a:r>
            <a:r>
              <a:rPr lang="en-US" sz="1700">
                <a:solidFill>
                  <a:schemeClr val="dk1"/>
                </a:solidFill>
                <a:latin typeface="Helvetica"/>
                <a:ea typeface="Helvetica"/>
                <a:cs typeface="Helvetica"/>
                <a:sym typeface="Helvetica"/>
              </a:rPr>
              <a:t>de cuánto financiamiento se planea destinar a una estrategia, meta o iniciativa específica durante un período determinado.</a:t>
            </a:r>
            <a:endParaRPr sz="1700">
              <a:solidFill>
                <a:schemeClr val="dk1"/>
              </a:solidFill>
              <a:latin typeface="Helvetica"/>
              <a:ea typeface="Helvetica"/>
              <a:cs typeface="Helvetica"/>
              <a:sym typeface="Helvetica"/>
            </a:endParaRPr>
          </a:p>
          <a:p>
            <a:pPr indent="-336550" lvl="0" marL="457200" rtl="0" algn="l">
              <a:spcBef>
                <a:spcPts val="0"/>
              </a:spcBef>
              <a:spcAft>
                <a:spcPts val="0"/>
              </a:spcAft>
              <a:buClr>
                <a:schemeClr val="dk1"/>
              </a:buClr>
              <a:buSzPts val="1700"/>
              <a:buFont typeface="Helvetica"/>
              <a:buChar char="●"/>
            </a:pPr>
            <a:r>
              <a:rPr lang="en-US" sz="1700">
                <a:solidFill>
                  <a:schemeClr val="dk1"/>
                </a:solidFill>
                <a:latin typeface="Helvetica"/>
                <a:ea typeface="Helvetica"/>
                <a:cs typeface="Helvetica"/>
                <a:sym typeface="Helvetica"/>
              </a:rPr>
              <a:t>Las asignaciones ayudan con la planificación a largo plazo y promueven la transparencia al mostrar cómo podrían distribuirse los fondos a lo largo del tiempo.</a:t>
            </a:r>
            <a:endParaRPr sz="1700">
              <a:solidFill>
                <a:schemeClr val="dk1"/>
              </a:solidFill>
              <a:latin typeface="Helvetica"/>
              <a:ea typeface="Helvetica"/>
              <a:cs typeface="Helvetica"/>
              <a:sym typeface="Helvetica"/>
            </a:endParaRPr>
          </a:p>
          <a:p>
            <a:pPr indent="-336550" lvl="0" marL="457200" rtl="0" algn="l">
              <a:spcBef>
                <a:spcPts val="0"/>
              </a:spcBef>
              <a:spcAft>
                <a:spcPts val="0"/>
              </a:spcAft>
              <a:buClr>
                <a:schemeClr val="dk1"/>
              </a:buClr>
              <a:buSzPts val="1700"/>
              <a:buFont typeface="Helvetica"/>
              <a:buChar char="●"/>
            </a:pPr>
            <a:r>
              <a:rPr lang="en-US" sz="1700">
                <a:solidFill>
                  <a:schemeClr val="dk1"/>
                </a:solidFill>
                <a:latin typeface="Helvetica"/>
                <a:ea typeface="Helvetica"/>
                <a:cs typeface="Helvetica"/>
                <a:sym typeface="Helvetica"/>
              </a:rPr>
              <a:t>Aunque se basan en prioridades actuales y en los fondos disponibles, las asignaciones </a:t>
            </a:r>
            <a:r>
              <a:rPr lang="en-US" sz="1700" u="sng">
                <a:solidFill>
                  <a:schemeClr val="dk1"/>
                </a:solidFill>
                <a:latin typeface="Helvetica"/>
                <a:ea typeface="Helvetica"/>
                <a:cs typeface="Helvetica"/>
                <a:sym typeface="Helvetica"/>
              </a:rPr>
              <a:t>pueden ajustarse con el tiempo</a:t>
            </a:r>
            <a:r>
              <a:rPr lang="en-US" sz="1700">
                <a:solidFill>
                  <a:schemeClr val="dk1"/>
                </a:solidFill>
                <a:latin typeface="Helvetica"/>
                <a:ea typeface="Helvetica"/>
                <a:cs typeface="Helvetica"/>
                <a:sym typeface="Helvetica"/>
              </a:rPr>
              <a:t> para responder a cambios en las necesidades, la capacidad o los niveles de financiamiento.</a:t>
            </a:r>
            <a:endParaRPr sz="1700">
              <a:solidFill>
                <a:schemeClr val="dk1"/>
              </a:solidFill>
              <a:latin typeface="Helvetica"/>
              <a:ea typeface="Helvetica"/>
              <a:cs typeface="Helvetica"/>
              <a:sym typeface="Helvetica"/>
            </a:endParaRPr>
          </a:p>
          <a:p>
            <a:pPr indent="0" lvl="0" marL="0" rtl="0" algn="l">
              <a:spcBef>
                <a:spcPts val="0"/>
              </a:spcBef>
              <a:spcAft>
                <a:spcPts val="0"/>
              </a:spcAft>
              <a:buNone/>
            </a:pPr>
            <a:r>
              <a:t/>
            </a:r>
            <a:endParaRPr sz="1800">
              <a:solidFill>
                <a:schemeClr val="dk1"/>
              </a:solidFill>
              <a:latin typeface="Helvetica"/>
              <a:ea typeface="Helvetica"/>
              <a:cs typeface="Helvetica"/>
              <a:sym typeface="Helvetica"/>
            </a:endParaRPr>
          </a:p>
          <a:p>
            <a:pPr indent="0" lvl="0" marL="0" rtl="0" algn="l">
              <a:spcBef>
                <a:spcPts val="0"/>
              </a:spcBef>
              <a:spcAft>
                <a:spcPts val="0"/>
              </a:spcAft>
              <a:buNone/>
            </a:pPr>
            <a:r>
              <a:rPr i="1" lang="en-US" sz="1500">
                <a:solidFill>
                  <a:schemeClr val="dk1"/>
                </a:solidFill>
                <a:latin typeface="Helvetica"/>
                <a:ea typeface="Helvetica"/>
                <a:cs typeface="Helvetica"/>
                <a:sym typeface="Helvetica"/>
              </a:rPr>
              <a:t>Nota: Las asignaciones propuestas se basan en un ingreso anual estimado de $30 millones, con aproximadamente $18 millones (60 %) dedicados cada año a inversiones en Cuidado y Educación Temprana (ECE), para un total de $90 millones durante cinco años.</a:t>
            </a:r>
            <a:endParaRPr i="1" sz="1600">
              <a:solidFill>
                <a:schemeClr val="dk1"/>
              </a:solidFill>
              <a:latin typeface="Helvetica"/>
              <a:ea typeface="Helvetica"/>
              <a:cs typeface="Helvetica"/>
              <a:sym typeface="Helvetica"/>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6" name="Shape 1196"/>
        <p:cNvGrpSpPr/>
        <p:nvPr/>
      </p:nvGrpSpPr>
      <p:grpSpPr>
        <a:xfrm>
          <a:off x="0" y="0"/>
          <a:ext cx="0" cy="0"/>
          <a:chOff x="0" y="0"/>
          <a:chExt cx="0" cy="0"/>
        </a:xfrm>
      </p:grpSpPr>
      <p:sp>
        <p:nvSpPr>
          <p:cNvPr id="1197" name="Google Shape;1197;g36a3e5336e9_5_0"/>
          <p:cNvSpPr txBox="1"/>
          <p:nvPr>
            <p:ph idx="1" type="body"/>
          </p:nvPr>
        </p:nvSpPr>
        <p:spPr>
          <a:xfrm>
            <a:off x="735000" y="1275585"/>
            <a:ext cx="8283600" cy="2758200"/>
          </a:xfrm>
          <a:prstGeom prst="rect">
            <a:avLst/>
          </a:prstGeom>
          <a:noFill/>
          <a:ln>
            <a:noFill/>
          </a:ln>
        </p:spPr>
        <p:txBody>
          <a:bodyPr anchorCtr="0" anchor="t" bIns="0" lIns="0" spcFirstLastPara="1" rIns="0" wrap="square" tIns="0">
            <a:spAutoFit/>
          </a:bodyPr>
          <a:lstStyle/>
          <a:p>
            <a:pPr indent="0" lvl="0" marL="0" rtl="0" algn="ctr">
              <a:lnSpc>
                <a:spcPct val="115000"/>
              </a:lnSpc>
              <a:spcBef>
                <a:spcPts val="0"/>
              </a:spcBef>
              <a:spcAft>
                <a:spcPts val="0"/>
              </a:spcAft>
              <a:buSzPts val="1100"/>
              <a:buNone/>
            </a:pPr>
            <a:r>
              <a:rPr i="1" lang="en-US" sz="3200">
                <a:solidFill>
                  <a:srgbClr val="674EA7"/>
                </a:solidFill>
                <a:latin typeface="Helvetica"/>
                <a:ea typeface="Helvetica"/>
                <a:cs typeface="Helvetica"/>
                <a:sym typeface="Helvetica"/>
              </a:rPr>
              <a:t>Cuidado y Educación Temprana:</a:t>
            </a:r>
            <a:endParaRPr i="1" sz="3200">
              <a:solidFill>
                <a:srgbClr val="674EA7"/>
              </a:solidFill>
              <a:latin typeface="Helvetica"/>
              <a:ea typeface="Helvetica"/>
              <a:cs typeface="Helvetica"/>
              <a:sym typeface="Helvetica"/>
            </a:endParaRPr>
          </a:p>
          <a:p>
            <a:pPr indent="0" lvl="0" marL="0" rtl="0" algn="ctr">
              <a:lnSpc>
                <a:spcPct val="115000"/>
              </a:lnSpc>
              <a:spcBef>
                <a:spcPts val="0"/>
              </a:spcBef>
              <a:spcAft>
                <a:spcPts val="0"/>
              </a:spcAft>
              <a:buClr>
                <a:schemeClr val="dk1"/>
              </a:buClr>
              <a:buSzPts val="1100"/>
              <a:buFont typeface="Arial"/>
              <a:buNone/>
            </a:pPr>
            <a:r>
              <a:rPr i="1" lang="en-US" sz="3200">
                <a:solidFill>
                  <a:schemeClr val="dk2"/>
                </a:solidFill>
                <a:latin typeface="Helvetica"/>
                <a:ea typeface="Helvetica"/>
                <a:cs typeface="Helvetica"/>
                <a:sym typeface="Helvetica"/>
              </a:rPr>
              <a:t>Inversiones propuestas para la Medida I en apoyo de un</a:t>
            </a:r>
            <a:endParaRPr i="1" sz="3200">
              <a:solidFill>
                <a:schemeClr val="dk2"/>
              </a:solidFill>
              <a:latin typeface="Helvetica"/>
              <a:ea typeface="Helvetica"/>
              <a:cs typeface="Helvetica"/>
              <a:sym typeface="Helvetica"/>
            </a:endParaRPr>
          </a:p>
          <a:p>
            <a:pPr indent="0" lvl="0" marL="0" rtl="0" algn="ctr">
              <a:lnSpc>
                <a:spcPct val="115000"/>
              </a:lnSpc>
              <a:spcBef>
                <a:spcPts val="0"/>
              </a:spcBef>
              <a:spcAft>
                <a:spcPts val="0"/>
              </a:spcAft>
              <a:buClr>
                <a:schemeClr val="dk1"/>
              </a:buClr>
              <a:buSzPts val="1100"/>
              <a:buFont typeface="Arial"/>
              <a:buNone/>
            </a:pPr>
            <a:r>
              <a:rPr i="1" lang="en-US" sz="3200">
                <a:solidFill>
                  <a:schemeClr val="dk2"/>
                </a:solidFill>
                <a:latin typeface="Helvetica"/>
                <a:ea typeface="Helvetica"/>
                <a:cs typeface="Helvetica"/>
                <a:sym typeface="Helvetica"/>
              </a:rPr>
              <a:t>acceso equitativo a un ECE de calidad, 2026-2031</a:t>
            </a:r>
            <a:endParaRPr sz="3200">
              <a:solidFill>
                <a:schemeClr val="dk2"/>
              </a:solidFill>
              <a:latin typeface="Helvetica Neue"/>
              <a:ea typeface="Helvetica Neue"/>
              <a:cs typeface="Helvetica Neue"/>
              <a:sym typeface="Helvetica Neue"/>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1" name="Shape 1201"/>
        <p:cNvGrpSpPr/>
        <p:nvPr/>
      </p:nvGrpSpPr>
      <p:grpSpPr>
        <a:xfrm>
          <a:off x="0" y="0"/>
          <a:ext cx="0" cy="0"/>
          <a:chOff x="0" y="0"/>
          <a:chExt cx="0" cy="0"/>
        </a:xfrm>
      </p:grpSpPr>
      <p:sp>
        <p:nvSpPr>
          <p:cNvPr id="1202" name="Google Shape;1202;g36a3e5336e9_7_1287"/>
          <p:cNvSpPr txBox="1"/>
          <p:nvPr>
            <p:ph type="title"/>
          </p:nvPr>
        </p:nvSpPr>
        <p:spPr>
          <a:xfrm>
            <a:off x="257175" y="391050"/>
            <a:ext cx="7893900" cy="8604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lang="en-US" sz="2600">
                <a:solidFill>
                  <a:schemeClr val="dk2"/>
                </a:solidFill>
                <a:latin typeface="Helvetica Neue"/>
                <a:ea typeface="Helvetica Neue"/>
                <a:cs typeface="Helvetica Neue"/>
                <a:sym typeface="Helvetica Neue"/>
              </a:rPr>
              <a:t>Acceso Equitativo a Educación y Cuidado de Calidad </a:t>
            </a:r>
            <a:endParaRPr sz="2600">
              <a:solidFill>
                <a:schemeClr val="dk2"/>
              </a:solidFill>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400"/>
              <a:buFont typeface="Arial"/>
              <a:buNone/>
            </a:pPr>
            <a:r>
              <a:rPr lang="en-US" sz="2600">
                <a:solidFill>
                  <a:schemeClr val="dk2"/>
                </a:solidFill>
                <a:latin typeface="Helvetica Neue"/>
                <a:ea typeface="Helvetica Neue"/>
                <a:cs typeface="Helvetica Neue"/>
                <a:sym typeface="Helvetica Neue"/>
              </a:rPr>
              <a:t>Metas de Inversión Propuestas</a:t>
            </a:r>
            <a:endParaRPr sz="2600">
              <a:solidFill>
                <a:schemeClr val="dk2"/>
              </a:solidFill>
              <a:latin typeface="Helvetica Neue"/>
              <a:ea typeface="Helvetica Neue"/>
              <a:cs typeface="Helvetica Neue"/>
              <a:sym typeface="Helvetica Neue"/>
            </a:endParaRPr>
          </a:p>
        </p:txBody>
      </p:sp>
      <p:sp>
        <p:nvSpPr>
          <p:cNvPr id="1203" name="Google Shape;1203;g36a3e5336e9_7_1287"/>
          <p:cNvSpPr/>
          <p:nvPr/>
        </p:nvSpPr>
        <p:spPr>
          <a:xfrm>
            <a:off x="725575" y="1700625"/>
            <a:ext cx="3879600" cy="961500"/>
          </a:xfrm>
          <a:prstGeom prst="roundRect">
            <a:avLst>
              <a:gd fmla="val 16667" name="adj"/>
            </a:avLst>
          </a:prstGeom>
          <a:solidFill>
            <a:srgbClr val="811F8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lang="en-US" sz="1800">
                <a:solidFill>
                  <a:schemeClr val="lt1"/>
                </a:solidFill>
                <a:latin typeface="Helvetica Neue"/>
                <a:ea typeface="Helvetica Neue"/>
                <a:cs typeface="Helvetica Neue"/>
                <a:sym typeface="Helvetica Neue"/>
              </a:rPr>
              <a:t>Meta 1: Ampliar el Acceso Equitativo a Cuidado de Alta Calidad</a:t>
            </a:r>
            <a:endParaRPr b="0" i="0" sz="1800" u="none" cap="none" strike="noStrike">
              <a:solidFill>
                <a:schemeClr val="lt1"/>
              </a:solidFill>
              <a:latin typeface="Helvetica Neue"/>
              <a:ea typeface="Helvetica Neue"/>
              <a:cs typeface="Helvetica Neue"/>
              <a:sym typeface="Helvetica Neue"/>
            </a:endParaRPr>
          </a:p>
        </p:txBody>
      </p:sp>
      <p:sp>
        <p:nvSpPr>
          <p:cNvPr id="1204" name="Google Shape;1204;g36a3e5336e9_7_1287"/>
          <p:cNvSpPr/>
          <p:nvPr/>
        </p:nvSpPr>
        <p:spPr>
          <a:xfrm>
            <a:off x="725575" y="2871633"/>
            <a:ext cx="3879600" cy="961500"/>
          </a:xfrm>
          <a:prstGeom prst="roundRect">
            <a:avLst>
              <a:gd fmla="val 16667" name="adj"/>
            </a:avLst>
          </a:prstGeom>
          <a:solidFill>
            <a:srgbClr val="23408E"/>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lang="en-US" sz="1800">
                <a:solidFill>
                  <a:schemeClr val="lt1"/>
                </a:solidFill>
                <a:latin typeface="Helvetica Neue"/>
                <a:ea typeface="Helvetica Neue"/>
                <a:cs typeface="Helvetica Neue"/>
                <a:sym typeface="Helvetica Neue"/>
              </a:rPr>
              <a:t>Meta 3: Apoyar la Calidad y la Equidad en el Aprendizaje Temprano</a:t>
            </a:r>
            <a:endParaRPr b="0" i="0" sz="1800" u="none" cap="none" strike="noStrike">
              <a:solidFill>
                <a:schemeClr val="lt1"/>
              </a:solidFill>
              <a:latin typeface="Helvetica Neue"/>
              <a:ea typeface="Helvetica Neue"/>
              <a:cs typeface="Helvetica Neue"/>
              <a:sym typeface="Helvetica Neue"/>
            </a:endParaRPr>
          </a:p>
        </p:txBody>
      </p:sp>
      <p:sp>
        <p:nvSpPr>
          <p:cNvPr id="1205" name="Google Shape;1205;g36a3e5336e9_7_1287"/>
          <p:cNvSpPr/>
          <p:nvPr/>
        </p:nvSpPr>
        <p:spPr>
          <a:xfrm>
            <a:off x="4826348" y="2822069"/>
            <a:ext cx="3879600" cy="961500"/>
          </a:xfrm>
          <a:prstGeom prst="roundRect">
            <a:avLst>
              <a:gd fmla="val 16667" name="adj"/>
            </a:avLst>
          </a:prstGeom>
          <a:solidFill>
            <a:srgbClr val="8E908F"/>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lang="en-US" sz="1800">
                <a:latin typeface="Helvetica Neue"/>
                <a:ea typeface="Helvetica Neue"/>
                <a:cs typeface="Helvetica Neue"/>
                <a:sym typeface="Helvetica Neue"/>
              </a:rPr>
              <a:t>Meta 4: Invertir en Instalaciones Seguras y Sostenibles</a:t>
            </a:r>
            <a:endParaRPr b="0" i="0" sz="1800" u="none" cap="none" strike="noStrike">
              <a:solidFill>
                <a:srgbClr val="000000"/>
              </a:solidFill>
              <a:latin typeface="Helvetica Neue"/>
              <a:ea typeface="Helvetica Neue"/>
              <a:cs typeface="Helvetica Neue"/>
              <a:sym typeface="Helvetica Neue"/>
            </a:endParaRPr>
          </a:p>
        </p:txBody>
      </p:sp>
      <p:sp>
        <p:nvSpPr>
          <p:cNvPr id="1206" name="Google Shape;1206;g36a3e5336e9_7_1287"/>
          <p:cNvSpPr/>
          <p:nvPr/>
        </p:nvSpPr>
        <p:spPr>
          <a:xfrm>
            <a:off x="4826348" y="1700625"/>
            <a:ext cx="3879600" cy="961500"/>
          </a:xfrm>
          <a:prstGeom prst="roundRect">
            <a:avLst>
              <a:gd fmla="val 16667" name="adj"/>
            </a:avLst>
          </a:prstGeom>
          <a:solidFill>
            <a:srgbClr val="9EB44E"/>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lang="en-US" sz="1800">
                <a:latin typeface="Helvetica Neue"/>
                <a:ea typeface="Helvetica Neue"/>
                <a:cs typeface="Helvetica Neue"/>
                <a:sym typeface="Helvetica Neue"/>
              </a:rPr>
              <a:t>Meta 2: Estabilizar la Fuerza Laboral y Promover Rutas Educativas</a:t>
            </a:r>
            <a:endParaRPr b="0" i="0" sz="1800" u="none" cap="none" strike="noStrike">
              <a:solidFill>
                <a:srgbClr val="000000"/>
              </a:solidFill>
              <a:latin typeface="Helvetica Neue"/>
              <a:ea typeface="Helvetica Neue"/>
              <a:cs typeface="Helvetica Neue"/>
              <a:sym typeface="Helvetica Neue"/>
            </a:endParaRPr>
          </a:p>
        </p:txBody>
      </p:sp>
      <p:sp>
        <p:nvSpPr>
          <p:cNvPr id="1207" name="Google Shape;1207;g36a3e5336e9_7_1287"/>
          <p:cNvSpPr/>
          <p:nvPr/>
        </p:nvSpPr>
        <p:spPr>
          <a:xfrm>
            <a:off x="2286875" y="3943525"/>
            <a:ext cx="4836000" cy="961500"/>
          </a:xfrm>
          <a:prstGeom prst="roundRect">
            <a:avLst>
              <a:gd fmla="val 16667" name="adj"/>
            </a:avLst>
          </a:prstGeom>
          <a:solidFill>
            <a:srgbClr val="D9D9D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lang="en-US" sz="1800">
                <a:latin typeface="Helvetica Neue"/>
                <a:ea typeface="Helvetica Neue"/>
                <a:cs typeface="Helvetica Neue"/>
                <a:sym typeface="Helvetica Neue"/>
              </a:rPr>
              <a:t>Meta 5: Fortalecer el Aprendizaje Temprano a través de datos significativos, la voz de las familias y la </a:t>
            </a:r>
            <a:r>
              <a:rPr b="1" lang="en-US" sz="1800">
                <a:latin typeface="Helvetica Neue"/>
                <a:ea typeface="Helvetica Neue"/>
                <a:cs typeface="Helvetica Neue"/>
                <a:sym typeface="Helvetica Neue"/>
              </a:rPr>
              <a:t>participación</a:t>
            </a:r>
            <a:r>
              <a:rPr b="1" lang="en-US" sz="1800">
                <a:latin typeface="Helvetica Neue"/>
                <a:ea typeface="Helvetica Neue"/>
                <a:cs typeface="Helvetica Neue"/>
                <a:sym typeface="Helvetica Neue"/>
              </a:rPr>
              <a:t> Comunitaria</a:t>
            </a:r>
            <a:endParaRPr b="0" i="0" sz="18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1" name="Shape 1211"/>
        <p:cNvGrpSpPr/>
        <p:nvPr/>
      </p:nvGrpSpPr>
      <p:grpSpPr>
        <a:xfrm>
          <a:off x="0" y="0"/>
          <a:ext cx="0" cy="0"/>
          <a:chOff x="0" y="0"/>
          <a:chExt cx="0" cy="0"/>
        </a:xfrm>
      </p:grpSpPr>
      <p:sp>
        <p:nvSpPr>
          <p:cNvPr id="1212" name="Google Shape;1212;g36a3e5336e9_2_0"/>
          <p:cNvSpPr txBox="1"/>
          <p:nvPr>
            <p:ph type="title"/>
          </p:nvPr>
        </p:nvSpPr>
        <p:spPr>
          <a:xfrm>
            <a:off x="266759" y="228264"/>
            <a:ext cx="7901100" cy="954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500"/>
              <a:buNone/>
            </a:pPr>
            <a:r>
              <a:rPr lang="en-US" sz="3100">
                <a:solidFill>
                  <a:schemeClr val="dk2"/>
                </a:solidFill>
                <a:latin typeface="Helvetica"/>
                <a:ea typeface="Helvetica"/>
                <a:cs typeface="Helvetica"/>
                <a:sym typeface="Helvetica"/>
              </a:rPr>
              <a:t>A</a:t>
            </a:r>
            <a:r>
              <a:rPr lang="en-US" sz="3100">
                <a:solidFill>
                  <a:schemeClr val="dk2"/>
                </a:solidFill>
                <a:latin typeface="Helvetica"/>
                <a:ea typeface="Helvetica"/>
                <a:cs typeface="Helvetica"/>
                <a:sym typeface="Helvetica"/>
              </a:rPr>
              <a:t>cceso equitativo a cuidado infantil de alta calidad:</a:t>
            </a:r>
            <a:r>
              <a:rPr lang="en-US" sz="3100">
                <a:solidFill>
                  <a:schemeClr val="dk2"/>
                </a:solidFill>
                <a:latin typeface="Helvetica"/>
                <a:ea typeface="Helvetica"/>
                <a:cs typeface="Helvetica"/>
                <a:sym typeface="Helvetica"/>
              </a:rPr>
              <a:t>Estrategias de Inversión Propuestas</a:t>
            </a:r>
            <a:endParaRPr sz="3100">
              <a:solidFill>
                <a:schemeClr val="dk2"/>
              </a:solidFill>
              <a:latin typeface="Helvetica"/>
              <a:ea typeface="Helvetica"/>
              <a:cs typeface="Helvetica"/>
              <a:sym typeface="Helvetica"/>
            </a:endParaRPr>
          </a:p>
        </p:txBody>
      </p:sp>
      <p:graphicFrame>
        <p:nvGraphicFramePr>
          <p:cNvPr id="1213" name="Google Shape;1213;g36a3e5336e9_2_0"/>
          <p:cNvGraphicFramePr/>
          <p:nvPr/>
        </p:nvGraphicFramePr>
        <p:xfrm>
          <a:off x="459225" y="1269125"/>
          <a:ext cx="3000000" cy="3000000"/>
        </p:xfrm>
        <a:graphic>
          <a:graphicData uri="http://schemas.openxmlformats.org/drawingml/2006/table">
            <a:tbl>
              <a:tblPr>
                <a:noFill/>
                <a:tableStyleId>{A628F879-111F-40BE-AD12-FC9B01AA3752}</a:tableStyleId>
              </a:tblPr>
              <a:tblGrid>
                <a:gridCol w="2620275"/>
                <a:gridCol w="4043650"/>
                <a:gridCol w="1313775"/>
              </a:tblGrid>
              <a:tr h="266700">
                <a:tc gridSpan="3">
                  <a:txBody>
                    <a:bodyPr/>
                    <a:lstStyle/>
                    <a:p>
                      <a:pPr indent="0" lvl="0" marL="0" marR="0" rtl="0" algn="l">
                        <a:lnSpc>
                          <a:spcPct val="100000"/>
                        </a:lnSpc>
                        <a:spcBef>
                          <a:spcPts val="0"/>
                        </a:spcBef>
                        <a:spcAft>
                          <a:spcPts val="0"/>
                        </a:spcAft>
                        <a:buClr>
                          <a:srgbClr val="000000"/>
                        </a:buClr>
                        <a:buSzPts val="1500"/>
                        <a:buFont typeface="Arial"/>
                        <a:buNone/>
                      </a:pPr>
                      <a:r>
                        <a:rPr b="1" lang="en-US" sz="1600">
                          <a:solidFill>
                            <a:schemeClr val="lt1"/>
                          </a:solidFill>
                          <a:latin typeface="Helvetica"/>
                          <a:ea typeface="Helvetica"/>
                          <a:cs typeface="Helvetica"/>
                          <a:sym typeface="Helvetica"/>
                        </a:rPr>
                        <a:t>Objetivo</a:t>
                      </a:r>
                      <a:r>
                        <a:rPr b="1" lang="en-US" sz="1600" u="none" cap="none" strike="noStrike">
                          <a:solidFill>
                            <a:schemeClr val="lt1"/>
                          </a:solidFill>
                          <a:latin typeface="Helvetica"/>
                          <a:ea typeface="Helvetica"/>
                          <a:cs typeface="Helvetica"/>
                          <a:sym typeface="Helvetica"/>
                        </a:rPr>
                        <a:t> 1: </a:t>
                      </a:r>
                      <a:r>
                        <a:rPr b="1" lang="en-US" sz="1600">
                          <a:solidFill>
                            <a:schemeClr val="lt1"/>
                          </a:solidFill>
                          <a:latin typeface="Helvetica"/>
                          <a:ea typeface="Helvetica"/>
                          <a:cs typeface="Helvetica"/>
                          <a:sym typeface="Helvetica"/>
                        </a:rPr>
                        <a:t>Ampliar el acceso equitativo a cuidado infantil de alta calidad</a:t>
                      </a:r>
                      <a:endParaRPr b="1" sz="1600" u="none" cap="none" strike="noStrike">
                        <a:solidFill>
                          <a:schemeClr val="lt1"/>
                        </a:solidFill>
                        <a:latin typeface="Helvetica"/>
                        <a:ea typeface="Helvetica"/>
                        <a:cs typeface="Helvetica"/>
                        <a:sym typeface="Helvetica"/>
                      </a:endParaRPr>
                    </a:p>
                  </a:txBody>
                  <a:tcPr marT="63500" marB="63500" marR="63500" marL="63500">
                    <a:lnB cap="flat" cmpd="sng" w="12700">
                      <a:solidFill>
                        <a:srgbClr val="000000"/>
                      </a:solidFill>
                      <a:prstDash val="solid"/>
                      <a:round/>
                      <a:headEnd len="sm" w="sm" type="none"/>
                      <a:tailEnd len="sm" w="sm" type="none"/>
                    </a:lnB>
                    <a:solidFill>
                      <a:srgbClr val="811F82"/>
                    </a:solidFill>
                  </a:tcPr>
                </a:tc>
                <a:tc hMerge="1"/>
                <a:tc hMerge="1"/>
              </a:tr>
              <a:tr h="266700">
                <a:tc gridSpan="2">
                  <a:txBody>
                    <a:bodyPr/>
                    <a:lstStyle/>
                    <a:p>
                      <a:pPr indent="0" lvl="0" marL="0" marR="0" rtl="0" algn="l">
                        <a:lnSpc>
                          <a:spcPct val="100000"/>
                        </a:lnSpc>
                        <a:spcBef>
                          <a:spcPts val="0"/>
                        </a:spcBef>
                        <a:spcAft>
                          <a:spcPts val="0"/>
                        </a:spcAft>
                        <a:buClr>
                          <a:srgbClr val="000000"/>
                        </a:buClr>
                        <a:buSzPts val="1400"/>
                        <a:buFont typeface="Arial"/>
                        <a:buNone/>
                      </a:pPr>
                      <a:r>
                        <a:rPr b="1" lang="en-US">
                          <a:latin typeface="Helvetica Neue"/>
                          <a:ea typeface="Helvetica Neue"/>
                          <a:cs typeface="Helvetica Neue"/>
                          <a:sym typeface="Helvetica Neue"/>
                        </a:rPr>
                        <a:t>Estrategia</a:t>
                      </a:r>
                      <a:endParaRPr b="1" sz="1400" u="none" cap="none" strike="noStrike">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rtl="0" algn="l">
                        <a:spcBef>
                          <a:spcPts val="0"/>
                        </a:spcBef>
                        <a:spcAft>
                          <a:spcPts val="0"/>
                        </a:spcAft>
                        <a:buClr>
                          <a:schemeClr val="dk1"/>
                        </a:buClr>
                        <a:buSzPts val="1100"/>
                        <a:buFont typeface="Arial"/>
                        <a:buNone/>
                      </a:pPr>
                      <a:r>
                        <a:rPr b="1" lang="en-US" sz="1100">
                          <a:solidFill>
                            <a:schemeClr val="dk1"/>
                          </a:solidFill>
                          <a:latin typeface="Helvetica"/>
                          <a:ea typeface="Helvetica"/>
                          <a:cs typeface="Helvetica"/>
                          <a:sym typeface="Helvetica"/>
                        </a:rPr>
                        <a:t>Asignación Total de los Cinco Años</a:t>
                      </a:r>
                      <a:endParaRPr b="1" sz="1200" u="none" cap="none" strike="noStrike">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726700">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100" u="none" cap="none" strike="noStrike">
                          <a:latin typeface="Helvetica"/>
                          <a:ea typeface="Helvetica"/>
                          <a:cs typeface="Helvetica"/>
                          <a:sym typeface="Helvetica"/>
                        </a:rPr>
                        <a:t>1. </a:t>
                      </a:r>
                      <a:r>
                        <a:rPr b="1" lang="en-US" sz="1100">
                          <a:solidFill>
                            <a:schemeClr val="dk1"/>
                          </a:solidFill>
                          <a:latin typeface="Helvetica"/>
                          <a:ea typeface="Helvetica"/>
                          <a:cs typeface="Helvetica"/>
                          <a:sym typeface="Helvetica"/>
                        </a:rPr>
                        <a:t>Becas familiares:</a:t>
                      </a:r>
                      <a:r>
                        <a:rPr lang="en-US" sz="1100">
                          <a:solidFill>
                            <a:schemeClr val="dk1"/>
                          </a:solidFill>
                          <a:latin typeface="Helvetica"/>
                          <a:ea typeface="Helvetica"/>
                          <a:cs typeface="Helvetica"/>
                          <a:sym typeface="Helvetica"/>
                        </a:rPr>
                        <a:t> Ofrecer becas con escala de pago según ingresos para familias en la lista de espera para subsidios y familias que no califican para subsidios estatales o federales, pero que aún enfrentan barreras económicas.</a:t>
                      </a:r>
                      <a:endParaRPr sz="1100">
                        <a:solidFill>
                          <a:schemeClr val="dk1"/>
                        </a:solidFill>
                        <a:latin typeface="Helvetica"/>
                        <a:ea typeface="Helvetica"/>
                        <a:cs typeface="Helvetica"/>
                        <a:sym typeface="Helvetica"/>
                      </a:endParaRPr>
                    </a:p>
                    <a:p>
                      <a:pPr indent="0" lvl="0" marL="0" rtl="0" algn="l">
                        <a:spcBef>
                          <a:spcPts val="0"/>
                        </a:spcBef>
                        <a:spcAft>
                          <a:spcPts val="0"/>
                        </a:spcAft>
                        <a:buClr>
                          <a:schemeClr val="dk1"/>
                        </a:buClr>
                        <a:buSzPts val="1100"/>
                        <a:buFont typeface="Arial"/>
                        <a:buNone/>
                      </a:pPr>
                      <a:r>
                        <a:rPr i="1" lang="en-US" sz="1100">
                          <a:solidFill>
                            <a:schemeClr val="dk1"/>
                          </a:solidFill>
                          <a:latin typeface="Helvetica"/>
                          <a:ea typeface="Helvetica"/>
                          <a:cs typeface="Helvetica"/>
                          <a:sym typeface="Helvetica"/>
                        </a:rPr>
                        <a:t>Nota: El modelo para las becas familiares se desarrollará durante el año fiscal 2025-2026 con amplia participación comunitaria.</a:t>
                      </a:r>
                      <a:endParaRPr b="1" sz="1100">
                        <a:latin typeface="Helvetica"/>
                        <a:ea typeface="Helvetica"/>
                        <a:cs typeface="Helvetica"/>
                        <a:sym typeface="Helvetica"/>
                      </a:endParaRPr>
                    </a:p>
                  </a:txBody>
                  <a:tcPr marT="63500" marB="63500" marR="63500" marL="63500">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rtl="0" algn="ctr">
                        <a:spcBef>
                          <a:spcPts val="0"/>
                        </a:spcBef>
                        <a:spcAft>
                          <a:spcPts val="0"/>
                        </a:spcAft>
                        <a:buNone/>
                      </a:pPr>
                      <a:r>
                        <a:rPr lang="en-US" sz="1200">
                          <a:latin typeface="Helvetica"/>
                          <a:ea typeface="Helvetica"/>
                          <a:cs typeface="Helvetica"/>
                          <a:sym typeface="Helvetica"/>
                        </a:rPr>
                        <a:t>$15,861,000</a:t>
                      </a:r>
                      <a:endParaRPr sz="1200">
                        <a:latin typeface="Helvetica"/>
                        <a:ea typeface="Helvetica"/>
                        <a:cs typeface="Helvetica"/>
                        <a:sym typeface="Helvetica"/>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726700">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100" u="none" cap="none" strike="noStrike">
                          <a:latin typeface="Helvetica"/>
                          <a:ea typeface="Helvetica"/>
                          <a:cs typeface="Helvetica"/>
                          <a:sym typeface="Helvetica"/>
                        </a:rPr>
                        <a:t>2. </a:t>
                      </a:r>
                      <a:r>
                        <a:rPr b="1" lang="en-US" sz="1100">
                          <a:solidFill>
                            <a:schemeClr val="dk1"/>
                          </a:solidFill>
                          <a:latin typeface="Helvetica"/>
                          <a:ea typeface="Helvetica"/>
                          <a:cs typeface="Helvetica"/>
                          <a:sym typeface="Helvetica"/>
                        </a:rPr>
                        <a:t>Apoyar Modelos Alternativos de Aprendizaje Temprano:</a:t>
                      </a:r>
                      <a:r>
                        <a:rPr lang="en-US" sz="1100">
                          <a:solidFill>
                            <a:schemeClr val="dk1"/>
                          </a:solidFill>
                          <a:latin typeface="Helvetica"/>
                          <a:ea typeface="Helvetica"/>
                          <a:cs typeface="Helvetica"/>
                          <a:sym typeface="Helvetica"/>
                        </a:rPr>
                        <a:t> Invertir en y elevar programas alternativos de aprendizaje temprano (por ejemplo, Pasitos, Primeros Pasitos) para apoyar la alfabetización familiar y fortalecer la capacidad de los padres como primeros maestros de sus hijos.</a:t>
                      </a:r>
                      <a:endParaRPr b="1" sz="1100" u="none" cap="none" strike="noStrike">
                        <a:latin typeface="Helvetica"/>
                        <a:ea typeface="Helvetica"/>
                        <a:cs typeface="Helvetica"/>
                        <a:sym typeface="Helvetica"/>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marR="0" rtl="0" algn="ctr">
                        <a:lnSpc>
                          <a:spcPct val="100000"/>
                        </a:lnSpc>
                        <a:spcBef>
                          <a:spcPts val="0"/>
                        </a:spcBef>
                        <a:spcAft>
                          <a:spcPts val="0"/>
                        </a:spcAft>
                        <a:buNone/>
                      </a:pPr>
                      <a:r>
                        <a:rPr lang="en-US" sz="1200">
                          <a:latin typeface="Helvetica"/>
                          <a:ea typeface="Helvetica"/>
                          <a:cs typeface="Helvetica"/>
                          <a:sym typeface="Helvetica"/>
                        </a:rPr>
                        <a:t>$4,5000,000</a:t>
                      </a:r>
                      <a:endParaRPr sz="1200" u="none" cap="none" strike="noStrike">
                        <a:latin typeface="Helvetica"/>
                        <a:ea typeface="Helvetica"/>
                        <a:cs typeface="Helvetica"/>
                        <a:sym typeface="Helvetica"/>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66700">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100">
                          <a:latin typeface="Helvetica"/>
                          <a:ea typeface="Helvetica"/>
                          <a:cs typeface="Helvetica"/>
                          <a:sym typeface="Helvetica"/>
                        </a:rPr>
                        <a:t>3</a:t>
                      </a:r>
                      <a:r>
                        <a:rPr b="1" lang="en-US" sz="1100" u="none" cap="none" strike="noStrike">
                          <a:latin typeface="Helvetica"/>
                          <a:ea typeface="Helvetica"/>
                          <a:cs typeface="Helvetica"/>
                          <a:sym typeface="Helvetica"/>
                        </a:rPr>
                        <a:t>. </a:t>
                      </a:r>
                      <a:r>
                        <a:rPr b="1" lang="en-US" sz="1100">
                          <a:solidFill>
                            <a:schemeClr val="dk1"/>
                          </a:solidFill>
                          <a:latin typeface="Helvetica"/>
                          <a:ea typeface="Helvetica"/>
                          <a:cs typeface="Helvetica"/>
                          <a:sym typeface="Helvetica"/>
                        </a:rPr>
                        <a:t>Eliminar barreras de acceso para las familias: </a:t>
                      </a:r>
                      <a:r>
                        <a:rPr lang="en-US" sz="1100">
                          <a:solidFill>
                            <a:schemeClr val="dk1"/>
                          </a:solidFill>
                          <a:latin typeface="Helvetica"/>
                          <a:ea typeface="Helvetica"/>
                          <a:cs typeface="Helvetica"/>
                          <a:sym typeface="Helvetica"/>
                        </a:rPr>
                        <a:t>Financiar apoyo personalizado, orientación culturalmente relevante y estrategias de alcance para ayudar a las familias, especialmente aquellas que enfrentan inestabilidad de vivienda o barreras lingüísticas, a encontrar, entender y acceder a servicios de educación y cuidado temprano.</a:t>
                      </a:r>
                      <a:endParaRPr sz="1100" u="none" cap="none" strike="noStrike">
                        <a:latin typeface="Helvetica"/>
                        <a:ea typeface="Helvetica"/>
                        <a:cs typeface="Helvetica"/>
                        <a:sym typeface="Helvetica"/>
                      </a:endParaRPr>
                    </a:p>
                  </a:txBody>
                  <a:tcPr marT="63500" marB="63500" marR="63500" marL="63500">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c hMerge="1"/>
                <a:tc>
                  <a:txBody>
                    <a:bodyPr/>
                    <a:lstStyle/>
                    <a:p>
                      <a:pPr indent="0" lvl="0" marL="0" rtl="0" algn="ctr">
                        <a:spcBef>
                          <a:spcPts val="0"/>
                        </a:spcBef>
                        <a:spcAft>
                          <a:spcPts val="0"/>
                        </a:spcAft>
                        <a:buNone/>
                      </a:pPr>
                      <a:r>
                        <a:rPr lang="en-US" sz="1200">
                          <a:latin typeface="Helvetica"/>
                          <a:ea typeface="Helvetica"/>
                          <a:cs typeface="Helvetica"/>
                          <a:sym typeface="Helvetica"/>
                        </a:rPr>
                        <a:t>$2,250,000</a:t>
                      </a:r>
                      <a:endParaRPr sz="1200">
                        <a:latin typeface="Helvetica"/>
                        <a:ea typeface="Helvetica"/>
                        <a:cs typeface="Helvetica"/>
                        <a:sym typeface="Helvetica"/>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41350">
                <a:tc gridSpan="2">
                  <a:txBody>
                    <a:bodyPr/>
                    <a:lstStyle/>
                    <a:p>
                      <a:pPr indent="0" lvl="0" marL="0" marR="0" rtl="0" algn="r">
                        <a:lnSpc>
                          <a:spcPct val="100000"/>
                        </a:lnSpc>
                        <a:spcBef>
                          <a:spcPts val="0"/>
                        </a:spcBef>
                        <a:spcAft>
                          <a:spcPts val="0"/>
                        </a:spcAft>
                        <a:buClr>
                          <a:srgbClr val="000000"/>
                        </a:buClr>
                        <a:buSzPts val="1200"/>
                        <a:buFont typeface="Arial"/>
                        <a:buNone/>
                      </a:pPr>
                      <a:r>
                        <a:rPr b="1" lang="en-US" sz="1100">
                          <a:solidFill>
                            <a:schemeClr val="dk1"/>
                          </a:solidFill>
                          <a:latin typeface="Helvetica"/>
                          <a:ea typeface="Helvetica"/>
                          <a:cs typeface="Helvetica"/>
                          <a:sym typeface="Helvetica"/>
                        </a:rPr>
                        <a:t>Subtotal de Objetivo 1</a:t>
                      </a:r>
                      <a:endParaRPr b="1" sz="1200" u="none" cap="none" strike="noStrike">
                        <a:latin typeface="Helvetica Neue"/>
                        <a:ea typeface="Helvetica Neue"/>
                        <a:cs typeface="Helvetica Neue"/>
                        <a:sym typeface="Helvetica Neue"/>
                      </a:endParaRPr>
                    </a:p>
                  </a:txBody>
                  <a:tcPr marT="63500" marB="63500" marR="63500" marL="63500">
                    <a:lnR cap="flat" cmpd="sng" w="12700">
                      <a:solidFill>
                        <a:srgbClr val="000000"/>
                      </a:solidFill>
                      <a:prstDash val="solid"/>
                      <a:round/>
                      <a:headEnd len="sm" w="sm" type="none"/>
                      <a:tailEnd len="sm" w="sm" type="none"/>
                    </a:lnR>
                  </a:tcPr>
                </a:tc>
                <a:tc hMerge="1"/>
                <a:tc>
                  <a:txBody>
                    <a:bodyPr/>
                    <a:lstStyle/>
                    <a:p>
                      <a:pPr indent="0" lvl="0" marL="0" rtl="0" algn="ctr">
                        <a:spcBef>
                          <a:spcPts val="0"/>
                        </a:spcBef>
                        <a:spcAft>
                          <a:spcPts val="0"/>
                        </a:spcAft>
                        <a:buNone/>
                      </a:pPr>
                      <a:r>
                        <a:rPr b="1" lang="en-US" sz="1200">
                          <a:latin typeface="Helvetica"/>
                          <a:ea typeface="Helvetica"/>
                          <a:cs typeface="Helvetica"/>
                          <a:sym typeface="Helvetica"/>
                        </a:rPr>
                        <a:t>$22,611,000</a:t>
                      </a:r>
                      <a:endParaRPr b="1" sz="1200">
                        <a:latin typeface="Helvetica"/>
                        <a:ea typeface="Helvetica"/>
                        <a:cs typeface="Helvetica"/>
                        <a:sym typeface="Helvetica"/>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7" name="Shape 1217"/>
        <p:cNvGrpSpPr/>
        <p:nvPr/>
      </p:nvGrpSpPr>
      <p:grpSpPr>
        <a:xfrm>
          <a:off x="0" y="0"/>
          <a:ext cx="0" cy="0"/>
          <a:chOff x="0" y="0"/>
          <a:chExt cx="0" cy="0"/>
        </a:xfrm>
      </p:grpSpPr>
      <p:sp>
        <p:nvSpPr>
          <p:cNvPr id="1218" name="Google Shape;1218;g36a3e5336e9_7_8"/>
          <p:cNvSpPr txBox="1"/>
          <p:nvPr>
            <p:ph type="title"/>
          </p:nvPr>
        </p:nvSpPr>
        <p:spPr>
          <a:xfrm>
            <a:off x="266759" y="228264"/>
            <a:ext cx="7901100" cy="954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500"/>
              <a:buFont typeface="Arial"/>
              <a:buNone/>
            </a:pPr>
            <a:r>
              <a:rPr lang="en-US" sz="3100">
                <a:solidFill>
                  <a:schemeClr val="dk2"/>
                </a:solidFill>
                <a:latin typeface="Helvetica"/>
                <a:ea typeface="Helvetica"/>
                <a:cs typeface="Helvetica"/>
                <a:sym typeface="Helvetica"/>
              </a:rPr>
              <a:t>Acceso equitativo a cuidado infantil de alta calidad:Estrategias de Inversión Propuestas</a:t>
            </a:r>
            <a:endParaRPr sz="3000">
              <a:solidFill>
                <a:schemeClr val="dk2"/>
              </a:solidFill>
              <a:latin typeface="Helvetica Neue"/>
              <a:ea typeface="Helvetica Neue"/>
              <a:cs typeface="Helvetica Neue"/>
              <a:sym typeface="Helvetica Neue"/>
            </a:endParaRPr>
          </a:p>
        </p:txBody>
      </p:sp>
      <p:graphicFrame>
        <p:nvGraphicFramePr>
          <p:cNvPr id="1219" name="Google Shape;1219;g36a3e5336e9_7_8"/>
          <p:cNvGraphicFramePr/>
          <p:nvPr/>
        </p:nvGraphicFramePr>
        <p:xfrm>
          <a:off x="405350" y="1276800"/>
          <a:ext cx="3000000" cy="3000000"/>
        </p:xfrm>
        <a:graphic>
          <a:graphicData uri="http://schemas.openxmlformats.org/drawingml/2006/table">
            <a:tbl>
              <a:tblPr>
                <a:noFill/>
                <a:tableStyleId>{A628F879-111F-40BE-AD12-FC9B01AA3752}</a:tableStyleId>
              </a:tblPr>
              <a:tblGrid>
                <a:gridCol w="2523575"/>
                <a:gridCol w="4209650"/>
                <a:gridCol w="1248125"/>
              </a:tblGrid>
              <a:tr h="335125">
                <a:tc gridSpan="3">
                  <a:txBody>
                    <a:bodyPr/>
                    <a:lstStyle/>
                    <a:p>
                      <a:pPr indent="0" lvl="0" marL="0" rtl="0" algn="l">
                        <a:spcBef>
                          <a:spcPts val="0"/>
                        </a:spcBef>
                        <a:spcAft>
                          <a:spcPts val="0"/>
                        </a:spcAft>
                        <a:buClr>
                          <a:schemeClr val="dk1"/>
                        </a:buClr>
                        <a:buSzPts val="1100"/>
                        <a:buFont typeface="Arial"/>
                        <a:buNone/>
                      </a:pPr>
                      <a:r>
                        <a:rPr b="1" lang="en-US" sz="1500">
                          <a:solidFill>
                            <a:schemeClr val="lt1"/>
                          </a:solidFill>
                          <a:latin typeface="Helvetica"/>
                          <a:ea typeface="Helvetica"/>
                          <a:cs typeface="Helvetica"/>
                          <a:sym typeface="Helvetica"/>
                        </a:rPr>
                        <a:t>Objetivo 2: Estabilizar a la fuerza laboral y fortalecer trayectorias educativas</a:t>
                      </a:r>
                      <a:endParaRPr b="1" sz="1900" u="none" cap="none" strike="noStrike">
                        <a:solidFill>
                          <a:schemeClr val="lt1"/>
                        </a:solidFill>
                        <a:latin typeface="Helvetica Neue"/>
                        <a:ea typeface="Helvetica Neue"/>
                        <a:cs typeface="Helvetica Neue"/>
                        <a:sym typeface="Helvetica Neue"/>
                      </a:endParaRPr>
                    </a:p>
                  </a:txBody>
                  <a:tcPr marT="63500" marB="63500" marR="63500" marL="63500">
                    <a:lnB cap="flat" cmpd="sng" w="12700">
                      <a:solidFill>
                        <a:srgbClr val="000000"/>
                      </a:solidFill>
                      <a:prstDash val="solid"/>
                      <a:round/>
                      <a:headEnd len="sm" w="sm" type="none"/>
                      <a:tailEnd len="sm" w="sm" type="none"/>
                    </a:lnB>
                    <a:solidFill>
                      <a:srgbClr val="9EB54D"/>
                    </a:solidFill>
                  </a:tcPr>
                </a:tc>
                <a:tc hMerge="1"/>
                <a:tc hMerge="1"/>
              </a:tr>
              <a:tr h="460775">
                <a:tc gridSpan="2">
                  <a:txBody>
                    <a:bodyPr/>
                    <a:lstStyle/>
                    <a:p>
                      <a:pPr indent="0" lvl="0" marL="0" marR="0" rtl="0" algn="l">
                        <a:lnSpc>
                          <a:spcPct val="100000"/>
                        </a:lnSpc>
                        <a:spcBef>
                          <a:spcPts val="0"/>
                        </a:spcBef>
                        <a:spcAft>
                          <a:spcPts val="0"/>
                        </a:spcAft>
                        <a:buClr>
                          <a:srgbClr val="000000"/>
                        </a:buClr>
                        <a:buSzPts val="1400"/>
                        <a:buFont typeface="Arial"/>
                        <a:buNone/>
                      </a:pPr>
                      <a:r>
                        <a:rPr b="1" lang="en-US">
                          <a:latin typeface="Helvetica Neue"/>
                          <a:ea typeface="Helvetica Neue"/>
                          <a:cs typeface="Helvetica Neue"/>
                          <a:sym typeface="Helvetica Neue"/>
                        </a:rPr>
                        <a:t>Estrategia</a:t>
                      </a:r>
                      <a:endParaRPr b="1" sz="1400" u="none" cap="none" strike="noStrike">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rtl="0" algn="l">
                        <a:spcBef>
                          <a:spcPts val="0"/>
                        </a:spcBef>
                        <a:spcAft>
                          <a:spcPts val="0"/>
                        </a:spcAft>
                        <a:buClr>
                          <a:schemeClr val="dk1"/>
                        </a:buClr>
                        <a:buSzPts val="1100"/>
                        <a:buFont typeface="Arial"/>
                        <a:buNone/>
                      </a:pPr>
                      <a:r>
                        <a:rPr b="1" lang="en-US" sz="1100">
                          <a:solidFill>
                            <a:schemeClr val="dk1"/>
                          </a:solidFill>
                          <a:latin typeface="Helvetica"/>
                          <a:ea typeface="Helvetica"/>
                          <a:cs typeface="Helvetica"/>
                          <a:sym typeface="Helvetica"/>
                        </a:rPr>
                        <a:t>Asignación Total de los Cinco Años</a:t>
                      </a:r>
                      <a:endParaRPr b="1" sz="1200" u="none" cap="none" strike="noStrike">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60775">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1. </a:t>
                      </a:r>
                      <a:r>
                        <a:rPr b="1" lang="en-US" sz="1100">
                          <a:solidFill>
                            <a:schemeClr val="dk1"/>
                          </a:solidFill>
                          <a:latin typeface="Helvetica"/>
                          <a:ea typeface="Helvetica"/>
                          <a:cs typeface="Helvetica"/>
                          <a:sym typeface="Helvetica"/>
                        </a:rPr>
                        <a:t>Mejorar la compensación y beneficios de la fuerza laboral: </a:t>
                      </a:r>
                      <a:r>
                        <a:rPr lang="en-US" sz="1100">
                          <a:solidFill>
                            <a:schemeClr val="dk1"/>
                          </a:solidFill>
                          <a:latin typeface="Helvetica"/>
                          <a:ea typeface="Helvetica"/>
                          <a:cs typeface="Helvetica"/>
                          <a:sym typeface="Helvetica"/>
                        </a:rPr>
                        <a:t>Esta estrategia se discutirá en julio de 2025.</a:t>
                      </a:r>
                      <a:endParaRPr sz="1100">
                        <a:solidFill>
                          <a:schemeClr val="dk1"/>
                        </a:solidFill>
                        <a:latin typeface="Helvetica"/>
                        <a:ea typeface="Helvetica"/>
                        <a:cs typeface="Helvetica"/>
                        <a:sym typeface="Helvetica"/>
                      </a:endParaRPr>
                    </a:p>
                    <a:p>
                      <a:pPr indent="0" lvl="0" marL="0" rtl="0" algn="l">
                        <a:spcBef>
                          <a:spcPts val="0"/>
                        </a:spcBef>
                        <a:spcAft>
                          <a:spcPts val="0"/>
                        </a:spcAft>
                        <a:buClr>
                          <a:schemeClr val="dk1"/>
                        </a:buClr>
                        <a:buSzPts val="1100"/>
                        <a:buFont typeface="Arial"/>
                        <a:buNone/>
                      </a:pPr>
                      <a:r>
                        <a:rPr i="1" lang="en-US" sz="1100">
                          <a:solidFill>
                            <a:schemeClr val="dk1"/>
                          </a:solidFill>
                          <a:latin typeface="Helvetica"/>
                          <a:ea typeface="Helvetica"/>
                          <a:cs typeface="Helvetica"/>
                          <a:sym typeface="Helvetica"/>
                        </a:rPr>
                        <a:t>Esta estrategia está dirigida a personal de centros con licencia y proveedores de cuidado infantil familiar con licencia</a:t>
                      </a:r>
                      <a:endParaRPr b="1" sz="1200">
                        <a:latin typeface="Helvetica Neue"/>
                        <a:ea typeface="Helvetica Neue"/>
                        <a:cs typeface="Helvetica Neue"/>
                        <a:sym typeface="Helvetica Neue"/>
                      </a:endParaRPr>
                    </a:p>
                  </a:txBody>
                  <a:tcPr marT="63500" marB="63500" marR="63500" marL="63500">
                    <a:lnT cap="flat" cmpd="sng" w="12700">
                      <a:solidFill>
                        <a:srgbClr val="000000"/>
                      </a:solidFill>
                      <a:prstDash val="solid"/>
                      <a:round/>
                      <a:headEnd len="sm" w="sm" type="none"/>
                      <a:tailEnd len="sm" w="sm" type="none"/>
                    </a:lnT>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$25,025,000</a:t>
                      </a:r>
                      <a:endParaRPr sz="1200" u="none" cap="none" strike="noStrike">
                        <a:latin typeface="Helvetica Neue"/>
                        <a:ea typeface="Helvetica Neue"/>
                        <a:cs typeface="Helvetica Neue"/>
                        <a:sym typeface="Helvetica Neue"/>
                      </a:endParaRPr>
                    </a:p>
                  </a:txBody>
                  <a:tcPr marT="63500" marB="63500" marR="63500" marL="63500" anchor="ctr">
                    <a:lnT cap="flat" cmpd="sng" w="12700">
                      <a:solidFill>
                        <a:srgbClr val="000000"/>
                      </a:solidFill>
                      <a:prstDash val="solid"/>
                      <a:round/>
                      <a:headEnd len="sm" w="sm" type="none"/>
                      <a:tailEnd len="sm" w="sm" type="none"/>
                    </a:lnT>
                  </a:tcPr>
                </a:tc>
              </a:tr>
              <a:tr h="972425">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2. </a:t>
                      </a:r>
                      <a:r>
                        <a:rPr b="1" lang="en-US" sz="1100">
                          <a:solidFill>
                            <a:schemeClr val="dk1"/>
                          </a:solidFill>
                          <a:latin typeface="Helvetica"/>
                          <a:ea typeface="Helvetica"/>
                          <a:cs typeface="Helvetica"/>
                          <a:sym typeface="Helvetica"/>
                        </a:rPr>
                        <a:t>Promover el acceso lingüístico y ampliar becas y apoyos para títulos y credenciales: </a:t>
                      </a:r>
                      <a:r>
                        <a:rPr lang="en-US" sz="1100">
                          <a:solidFill>
                            <a:schemeClr val="dk1"/>
                          </a:solidFill>
                          <a:latin typeface="Helvetica"/>
                          <a:ea typeface="Helvetica"/>
                          <a:cs typeface="Helvetica"/>
                          <a:sym typeface="Helvetica"/>
                        </a:rPr>
                        <a:t>Construir un sistema de educación y cuidado temprano más inclusivo y de alta calidad eliminando barreras financieras, lingüísticas y logísticas para obtener títulos, credenciales y permisos. Esta estrategia es fundamental para asegurar que más proveedores puedan participar en iniciativas relacionadas con la calidad en todo el sistema.</a:t>
                      </a:r>
                      <a:endParaRPr sz="12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$5,400,000</a:t>
                      </a:r>
                      <a:endParaRPr sz="1200" u="none" cap="none" strike="noStrike">
                        <a:latin typeface="Helvetica Neue"/>
                        <a:ea typeface="Helvetica Neue"/>
                        <a:cs typeface="Helvetica Neue"/>
                        <a:sym typeface="Helvetica Neue"/>
                      </a:endParaRPr>
                    </a:p>
                  </a:txBody>
                  <a:tcPr marT="63500" marB="63500" marR="63500" marL="63500" anchor="ctr"/>
                </a:tc>
              </a:tr>
              <a:tr h="801875">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3. </a:t>
                      </a:r>
                      <a:r>
                        <a:rPr b="1" lang="en-US" sz="1100">
                          <a:solidFill>
                            <a:schemeClr val="dk1"/>
                          </a:solidFill>
                          <a:latin typeface="Helvetica"/>
                          <a:ea typeface="Helvetica"/>
                          <a:cs typeface="Helvetica"/>
                          <a:sym typeface="Helvetica"/>
                        </a:rPr>
                        <a:t>Desarrollar trayectorias profesionales y apoyar el avance: </a:t>
                      </a:r>
                      <a:r>
                        <a:rPr lang="en-US" sz="1100">
                          <a:solidFill>
                            <a:schemeClr val="dk1"/>
                          </a:solidFill>
                          <a:latin typeface="Helvetica"/>
                          <a:ea typeface="Helvetica"/>
                          <a:cs typeface="Helvetica"/>
                          <a:sym typeface="Helvetica"/>
                        </a:rPr>
                        <a:t>Crear caminos claros y con apoyo para que educadores desarrollen su carrera, asuman roles de liderazgo y aumenten su compensación con el tiempo. Ejemplos incluyen programas de aprendices con pago, asesoría profesional, asistencia técnica y orientación académica.</a:t>
                      </a:r>
                      <a:endParaRPr sz="12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$4,275,000</a:t>
                      </a:r>
                      <a:endParaRPr sz="1200" u="none" cap="none" strike="noStrike">
                        <a:latin typeface="Helvetica Neue"/>
                        <a:ea typeface="Helvetica Neue"/>
                        <a:cs typeface="Helvetica Neue"/>
                        <a:sym typeface="Helvetica Neue"/>
                      </a:endParaRPr>
                    </a:p>
                  </a:txBody>
                  <a:tcPr marT="63500" marB="63500" marR="63500" marL="63500" anchor="ctr"/>
                </a:tc>
              </a:tr>
              <a:tr h="322900">
                <a:tc gridSpan="2">
                  <a:txBody>
                    <a:bodyPr/>
                    <a:lstStyle/>
                    <a:p>
                      <a:pPr indent="-228600" lvl="0" marL="457200" rtl="0" algn="r">
                        <a:spcBef>
                          <a:spcPts val="0"/>
                        </a:spcBef>
                        <a:spcAft>
                          <a:spcPts val="0"/>
                        </a:spcAft>
                        <a:buClr>
                          <a:schemeClr val="dk1"/>
                        </a:buClr>
                        <a:buSzPts val="1100"/>
                        <a:buFont typeface="Arial"/>
                        <a:buNone/>
                      </a:pPr>
                      <a:r>
                        <a:rPr b="1" lang="en-US" sz="1100">
                          <a:solidFill>
                            <a:schemeClr val="dk1"/>
                          </a:solidFill>
                          <a:latin typeface="Helvetica"/>
                          <a:ea typeface="Helvetica"/>
                          <a:cs typeface="Helvetica"/>
                          <a:sym typeface="Helvetica"/>
                        </a:rPr>
                        <a:t>Subtotal de Objetivo 2</a:t>
                      </a:r>
                      <a:endParaRPr b="1" sz="12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$34,700,000</a:t>
                      </a:r>
                      <a:endParaRPr sz="1200" u="none" cap="none" strike="noStrike">
                        <a:latin typeface="Helvetica Neue"/>
                        <a:ea typeface="Helvetica Neue"/>
                        <a:cs typeface="Helvetica Neue"/>
                        <a:sym typeface="Helvetica Neue"/>
                      </a:endParaRPr>
                    </a:p>
                  </a:txBody>
                  <a:tcPr marT="63500" marB="63500" marR="63500" marL="63500" anchor="ctr"/>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3" name="Shape 1223"/>
        <p:cNvGrpSpPr/>
        <p:nvPr/>
      </p:nvGrpSpPr>
      <p:grpSpPr>
        <a:xfrm>
          <a:off x="0" y="0"/>
          <a:ext cx="0" cy="0"/>
          <a:chOff x="0" y="0"/>
          <a:chExt cx="0" cy="0"/>
        </a:xfrm>
      </p:grpSpPr>
      <p:sp>
        <p:nvSpPr>
          <p:cNvPr id="1224" name="Google Shape;1224;g36a3e5336e9_7_15"/>
          <p:cNvSpPr txBox="1"/>
          <p:nvPr>
            <p:ph type="title"/>
          </p:nvPr>
        </p:nvSpPr>
        <p:spPr>
          <a:xfrm>
            <a:off x="266759" y="228264"/>
            <a:ext cx="7901100" cy="954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500"/>
              <a:buFont typeface="Arial"/>
              <a:buNone/>
            </a:pPr>
            <a:r>
              <a:rPr lang="en-US" sz="3100">
                <a:solidFill>
                  <a:schemeClr val="dk2"/>
                </a:solidFill>
                <a:latin typeface="Helvetica"/>
                <a:ea typeface="Helvetica"/>
                <a:cs typeface="Helvetica"/>
                <a:sym typeface="Helvetica"/>
              </a:rPr>
              <a:t>Acceso equitativo a cuidado infantil de alta calidad:Estrategias de Inversión Propuestas</a:t>
            </a:r>
            <a:endParaRPr sz="3600">
              <a:solidFill>
                <a:schemeClr val="dk2"/>
              </a:solidFill>
              <a:latin typeface="Helvetica Neue"/>
              <a:ea typeface="Helvetica Neue"/>
              <a:cs typeface="Helvetica Neue"/>
              <a:sym typeface="Helvetica Neue"/>
            </a:endParaRPr>
          </a:p>
        </p:txBody>
      </p:sp>
      <p:graphicFrame>
        <p:nvGraphicFramePr>
          <p:cNvPr id="1225" name="Google Shape;1225;g36a3e5336e9_7_15"/>
          <p:cNvGraphicFramePr/>
          <p:nvPr/>
        </p:nvGraphicFramePr>
        <p:xfrm>
          <a:off x="808663" y="1711025"/>
          <a:ext cx="3000000" cy="3000000"/>
        </p:xfrm>
        <a:graphic>
          <a:graphicData uri="http://schemas.openxmlformats.org/drawingml/2006/table">
            <a:tbl>
              <a:tblPr>
                <a:noFill/>
                <a:tableStyleId>{A628F879-111F-40BE-AD12-FC9B01AA3752}</a:tableStyleId>
              </a:tblPr>
              <a:tblGrid>
                <a:gridCol w="2339925"/>
                <a:gridCol w="4394050"/>
                <a:gridCol w="1277825"/>
              </a:tblGrid>
              <a:tr h="364300">
                <a:tc gridSpan="3">
                  <a:txBody>
                    <a:bodyPr/>
                    <a:lstStyle/>
                    <a:p>
                      <a:pPr indent="0" lvl="0" marL="0" rtl="0" algn="l">
                        <a:spcBef>
                          <a:spcPts val="0"/>
                        </a:spcBef>
                        <a:spcAft>
                          <a:spcPts val="0"/>
                        </a:spcAft>
                        <a:buClr>
                          <a:schemeClr val="dk1"/>
                        </a:buClr>
                        <a:buSzPts val="1100"/>
                        <a:buFont typeface="Arial"/>
                        <a:buNone/>
                      </a:pPr>
                      <a:r>
                        <a:rPr b="1" lang="en-US" sz="1500">
                          <a:solidFill>
                            <a:schemeClr val="lt1"/>
                          </a:solidFill>
                          <a:latin typeface="Helvetica"/>
                          <a:ea typeface="Helvetica"/>
                          <a:cs typeface="Helvetica"/>
                          <a:sym typeface="Helvetica"/>
                        </a:rPr>
                        <a:t>Objetivo 3: Apoyar la calidad y la equidad en el aprendizaje temprano</a:t>
                      </a:r>
                      <a:endParaRPr b="1" sz="1500" u="none" cap="none" strike="noStrike">
                        <a:solidFill>
                          <a:schemeClr val="lt1"/>
                        </a:solidFill>
                        <a:latin typeface="Helvetica Neue"/>
                        <a:ea typeface="Helvetica Neue"/>
                        <a:cs typeface="Helvetica Neue"/>
                        <a:sym typeface="Helvetica Neue"/>
                      </a:endParaRPr>
                    </a:p>
                  </a:txBody>
                  <a:tcPr marT="63500" marB="63500" marR="63500" marL="63500">
                    <a:lnB cap="flat" cmpd="sng" w="12700">
                      <a:solidFill>
                        <a:srgbClr val="000000"/>
                      </a:solidFill>
                      <a:prstDash val="solid"/>
                      <a:round/>
                      <a:headEnd len="sm" w="sm" type="none"/>
                      <a:tailEnd len="sm" w="sm" type="none"/>
                    </a:lnB>
                    <a:solidFill>
                      <a:srgbClr val="23408E"/>
                    </a:solidFill>
                  </a:tcPr>
                </a:tc>
                <a:tc hMerge="1"/>
                <a:tc hMerge="1"/>
              </a:tr>
              <a:tr h="326275">
                <a:tc gridSpan="2">
                  <a:txBody>
                    <a:bodyPr/>
                    <a:lstStyle/>
                    <a:p>
                      <a:pPr indent="0" lvl="0" marL="0" marR="0" rtl="0" algn="l">
                        <a:lnSpc>
                          <a:spcPct val="100000"/>
                        </a:lnSpc>
                        <a:spcBef>
                          <a:spcPts val="0"/>
                        </a:spcBef>
                        <a:spcAft>
                          <a:spcPts val="0"/>
                        </a:spcAft>
                        <a:buClr>
                          <a:srgbClr val="000000"/>
                        </a:buClr>
                        <a:buSzPts val="1400"/>
                        <a:buFont typeface="Arial"/>
                        <a:buNone/>
                      </a:pPr>
                      <a:r>
                        <a:rPr b="1" lang="en-US">
                          <a:latin typeface="Helvetica Neue"/>
                          <a:ea typeface="Helvetica Neue"/>
                          <a:cs typeface="Helvetica Neue"/>
                          <a:sym typeface="Helvetica Neue"/>
                        </a:rPr>
                        <a:t>Estrategia</a:t>
                      </a:r>
                      <a:endParaRPr b="1" sz="1400" u="none" cap="none" strike="noStrike">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rtl="0" algn="l">
                        <a:spcBef>
                          <a:spcPts val="0"/>
                        </a:spcBef>
                        <a:spcAft>
                          <a:spcPts val="0"/>
                        </a:spcAft>
                        <a:buClr>
                          <a:schemeClr val="dk1"/>
                        </a:buClr>
                        <a:buSzPts val="1100"/>
                        <a:buFont typeface="Arial"/>
                        <a:buNone/>
                      </a:pPr>
                      <a:r>
                        <a:rPr b="1" lang="en-US" sz="1100">
                          <a:solidFill>
                            <a:schemeClr val="dk1"/>
                          </a:solidFill>
                          <a:latin typeface="Helvetica"/>
                          <a:ea typeface="Helvetica"/>
                          <a:cs typeface="Helvetica"/>
                          <a:sym typeface="Helvetica"/>
                        </a:rPr>
                        <a:t>Asignación Total de los Cinco Años</a:t>
                      </a:r>
                      <a:endParaRPr b="1" sz="1200" u="none" cap="none" strike="noStrike">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31125">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1. </a:t>
                      </a:r>
                      <a:r>
                        <a:rPr b="1" lang="en-US" sz="1100">
                          <a:solidFill>
                            <a:schemeClr val="dk1"/>
                          </a:solidFill>
                          <a:latin typeface="Helvetica"/>
                          <a:ea typeface="Helvetica"/>
                          <a:cs typeface="Helvetica"/>
                          <a:sym typeface="Helvetica"/>
                        </a:rPr>
                        <a:t>Ofrecer mini-subvenciones para la mejora de la calidad: </a:t>
                      </a:r>
                      <a:r>
                        <a:rPr lang="en-US" sz="1100">
                          <a:solidFill>
                            <a:schemeClr val="dk1"/>
                          </a:solidFill>
                          <a:latin typeface="Helvetica"/>
                          <a:ea typeface="Helvetica"/>
                          <a:cs typeface="Helvetica"/>
                          <a:sym typeface="Helvetica"/>
                        </a:rPr>
                        <a:t>Mejorar la experiencia diaria de niños y familias a través de mejoras en la enseñanza, materiales de cuidado y entornos físicos.</a:t>
                      </a:r>
                      <a:endParaRPr sz="1200" u="none" cap="none" strike="noStrike">
                        <a:latin typeface="Helvetica Neue"/>
                        <a:ea typeface="Helvetica Neue"/>
                        <a:cs typeface="Helvetica Neue"/>
                        <a:sym typeface="Helvetica Neue"/>
                      </a:endParaRPr>
                    </a:p>
                  </a:txBody>
                  <a:tcPr marT="63500" marB="63500" marR="63500" marL="63500">
                    <a:lnT cap="flat" cmpd="sng" w="12700">
                      <a:solidFill>
                        <a:srgbClr val="000000"/>
                      </a:solidFill>
                      <a:prstDash val="solid"/>
                      <a:round/>
                      <a:headEnd len="sm" w="sm" type="none"/>
                      <a:tailEnd len="sm" w="sm" type="none"/>
                    </a:lnT>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$2,025,000</a:t>
                      </a:r>
                      <a:endParaRPr sz="1200" u="none" cap="none" strike="noStrike">
                        <a:latin typeface="Helvetica Neue"/>
                        <a:ea typeface="Helvetica Neue"/>
                        <a:cs typeface="Helvetica Neue"/>
                        <a:sym typeface="Helvetica Neue"/>
                      </a:endParaRPr>
                    </a:p>
                  </a:txBody>
                  <a:tcPr marT="63500" marB="63500" marR="63500" marL="63500" anchor="ctr">
                    <a:lnT cap="flat" cmpd="sng" w="12700">
                      <a:solidFill>
                        <a:srgbClr val="000000"/>
                      </a:solidFill>
                      <a:prstDash val="solid"/>
                      <a:round/>
                      <a:headEnd len="sm" w="sm" type="none"/>
                      <a:tailEnd len="sm" w="sm" type="none"/>
                    </a:lnT>
                  </a:tcPr>
                </a:tc>
              </a:tr>
              <a:tr h="736450">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2. </a:t>
                      </a:r>
                      <a:r>
                        <a:rPr b="1" lang="en-US" sz="1100">
                          <a:solidFill>
                            <a:schemeClr val="dk1"/>
                          </a:solidFill>
                          <a:latin typeface="Helvetica"/>
                          <a:ea typeface="Helvetica"/>
                          <a:cs typeface="Helvetica"/>
                          <a:sym typeface="Helvetica"/>
                        </a:rPr>
                        <a:t>Invertir en entrenamiento para prácticas inclusivas, informadas por trauma y culturalmente relevantes: </a:t>
                      </a:r>
                      <a:r>
                        <a:rPr lang="en-US" sz="1100">
                          <a:solidFill>
                            <a:schemeClr val="dk1"/>
                          </a:solidFill>
                          <a:latin typeface="Helvetica"/>
                          <a:ea typeface="Helvetica"/>
                          <a:cs typeface="Helvetica"/>
                          <a:sym typeface="Helvetica"/>
                        </a:rPr>
                        <a:t>Proveer asesoría práctica y multilingüe para fortalecer el cuidado inclusivo e informado por el trauma, especialmente para aprendices de dos idiomas, con discapacidades, y quienes viven en comunidades con menos recursos, tanto en entornos de centros como en hogares</a:t>
                      </a:r>
                      <a:endParaRPr sz="12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a:t>
                      </a:r>
                      <a:r>
                        <a:rPr lang="en-US" sz="1200">
                          <a:latin typeface="Helvetica Neue"/>
                          <a:ea typeface="Helvetica Neue"/>
                          <a:cs typeface="Helvetica Neue"/>
                          <a:sym typeface="Helvetica Neue"/>
                        </a:rPr>
                        <a:t>5,400</a:t>
                      </a:r>
                      <a:r>
                        <a:rPr lang="en-US" sz="1200" u="none" cap="none" strike="noStrike">
                          <a:latin typeface="Helvetica Neue"/>
                          <a:ea typeface="Helvetica Neue"/>
                          <a:cs typeface="Helvetica Neue"/>
                          <a:sym typeface="Helvetica Neue"/>
                        </a:rPr>
                        <a:t>,000</a:t>
                      </a:r>
                      <a:endParaRPr sz="1200" u="none" cap="none" strike="noStrike">
                        <a:latin typeface="Helvetica Neue"/>
                        <a:ea typeface="Helvetica Neue"/>
                        <a:cs typeface="Helvetica Neue"/>
                        <a:sym typeface="Helvetica Neue"/>
                      </a:endParaRPr>
                    </a:p>
                  </a:txBody>
                  <a:tcPr marT="63500" marB="63500" marR="63500" marL="63500" anchor="ctr"/>
                </a:tc>
              </a:tr>
              <a:tr h="351700">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3. </a:t>
                      </a:r>
                      <a:r>
                        <a:rPr b="1" lang="en-US" sz="1100">
                          <a:solidFill>
                            <a:schemeClr val="dk1"/>
                          </a:solidFill>
                          <a:latin typeface="Helvetica"/>
                          <a:ea typeface="Helvetica"/>
                          <a:cs typeface="Helvetica"/>
                          <a:sym typeface="Helvetica"/>
                        </a:rPr>
                        <a:t>Ampliar el acceso a desarrollo profesional y capacitación: </a:t>
                      </a:r>
                      <a:r>
                        <a:rPr lang="en-US" sz="1100">
                          <a:solidFill>
                            <a:schemeClr val="dk1"/>
                          </a:solidFill>
                          <a:latin typeface="Helvetica"/>
                          <a:ea typeface="Helvetica"/>
                          <a:cs typeface="Helvetica"/>
                          <a:sym typeface="Helvetica"/>
                        </a:rPr>
                        <a:t>Ofrecer capacitación accesible que refleje los idiomas y culturas de los proveedores.</a:t>
                      </a:r>
                      <a:endParaRPr sz="12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a:t>
                      </a:r>
                      <a:r>
                        <a:rPr lang="en-US" sz="1200">
                          <a:latin typeface="Helvetica Neue"/>
                          <a:ea typeface="Helvetica Neue"/>
                          <a:cs typeface="Helvetica Neue"/>
                          <a:sym typeface="Helvetica Neue"/>
                        </a:rPr>
                        <a:t>2,925</a:t>
                      </a:r>
                      <a:r>
                        <a:rPr lang="en-US" sz="1200" u="none" cap="none" strike="noStrike">
                          <a:latin typeface="Helvetica Neue"/>
                          <a:ea typeface="Helvetica Neue"/>
                          <a:cs typeface="Helvetica Neue"/>
                          <a:sym typeface="Helvetica Neue"/>
                        </a:rPr>
                        <a:t>,000</a:t>
                      </a:r>
                      <a:endParaRPr sz="1200" u="none" cap="none" strike="noStrike">
                        <a:latin typeface="Helvetica Neue"/>
                        <a:ea typeface="Helvetica Neue"/>
                        <a:cs typeface="Helvetica Neue"/>
                        <a:sym typeface="Helvetica Neue"/>
                      </a:endParaRPr>
                    </a:p>
                  </a:txBody>
                  <a:tcPr marT="63500" marB="63500" marR="63500" marL="63500" anchor="ctr"/>
                </a:tc>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9" name="Shape 1229"/>
        <p:cNvGrpSpPr/>
        <p:nvPr/>
      </p:nvGrpSpPr>
      <p:grpSpPr>
        <a:xfrm>
          <a:off x="0" y="0"/>
          <a:ext cx="0" cy="0"/>
          <a:chOff x="0" y="0"/>
          <a:chExt cx="0" cy="0"/>
        </a:xfrm>
      </p:grpSpPr>
      <p:sp>
        <p:nvSpPr>
          <p:cNvPr id="1230" name="Google Shape;1230;g36a3e5336e9_7_44"/>
          <p:cNvSpPr txBox="1"/>
          <p:nvPr>
            <p:ph type="title"/>
          </p:nvPr>
        </p:nvSpPr>
        <p:spPr>
          <a:xfrm>
            <a:off x="266759" y="228264"/>
            <a:ext cx="7901100" cy="10314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100">
                <a:solidFill>
                  <a:schemeClr val="dk2"/>
                </a:solidFill>
                <a:latin typeface="Helvetica"/>
                <a:ea typeface="Helvetica"/>
                <a:cs typeface="Helvetica"/>
                <a:sym typeface="Helvetica"/>
              </a:rPr>
              <a:t>Acceso equitativo a cuidado infantil de alta calidad:Estrategias de Inversión Propuestas</a:t>
            </a:r>
            <a:r>
              <a:rPr lang="en-US" sz="3600">
                <a:solidFill>
                  <a:schemeClr val="dk2"/>
                </a:solidFill>
                <a:latin typeface="Helvetica Neue"/>
                <a:ea typeface="Helvetica Neue"/>
                <a:cs typeface="Helvetica Neue"/>
                <a:sym typeface="Helvetica Neue"/>
              </a:rPr>
              <a:t> </a:t>
            </a:r>
            <a:endParaRPr sz="3600">
              <a:solidFill>
                <a:schemeClr val="dk2"/>
              </a:solidFill>
              <a:latin typeface="Helvetica Neue"/>
              <a:ea typeface="Helvetica Neue"/>
              <a:cs typeface="Helvetica Neue"/>
              <a:sym typeface="Helvetica Neue"/>
            </a:endParaRPr>
          </a:p>
        </p:txBody>
      </p:sp>
      <p:graphicFrame>
        <p:nvGraphicFramePr>
          <p:cNvPr id="1231" name="Google Shape;1231;g36a3e5336e9_7_44"/>
          <p:cNvGraphicFramePr/>
          <p:nvPr/>
        </p:nvGraphicFramePr>
        <p:xfrm>
          <a:off x="827813" y="1720600"/>
          <a:ext cx="3000000" cy="3000000"/>
        </p:xfrm>
        <a:graphic>
          <a:graphicData uri="http://schemas.openxmlformats.org/drawingml/2006/table">
            <a:tbl>
              <a:tblPr>
                <a:noFill/>
                <a:tableStyleId>{A628F879-111F-40BE-AD12-FC9B01AA3752}</a:tableStyleId>
              </a:tblPr>
              <a:tblGrid>
                <a:gridCol w="2339925"/>
                <a:gridCol w="4365325"/>
                <a:gridCol w="1306550"/>
              </a:tblGrid>
              <a:tr h="343450">
                <a:tc gridSpan="3">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solidFill>
                            <a:schemeClr val="lt1"/>
                          </a:solidFill>
                          <a:latin typeface="Helvetica Neue"/>
                          <a:ea typeface="Helvetica Neue"/>
                          <a:cs typeface="Helvetica Neue"/>
                          <a:sym typeface="Helvetica Neue"/>
                        </a:rPr>
                        <a:t>Goal 3: Support Quality and Equity in Early Learning (Cont’d.)</a:t>
                      </a:r>
                      <a:endParaRPr b="1" sz="1100" u="none" cap="none" strike="noStrike">
                        <a:latin typeface="Helvetica Neue"/>
                        <a:ea typeface="Helvetica Neue"/>
                        <a:cs typeface="Helvetica Neue"/>
                        <a:sym typeface="Helvetica Neue"/>
                      </a:endParaRPr>
                    </a:p>
                  </a:txBody>
                  <a:tcPr marT="63500" marB="63500" marR="63500" marL="63500">
                    <a:lnB cap="flat" cmpd="sng" w="12700">
                      <a:solidFill>
                        <a:srgbClr val="000000"/>
                      </a:solidFill>
                      <a:prstDash val="solid"/>
                      <a:round/>
                      <a:headEnd len="sm" w="sm" type="none"/>
                      <a:tailEnd len="sm" w="sm" type="none"/>
                    </a:lnB>
                    <a:solidFill>
                      <a:srgbClr val="23408E"/>
                    </a:solidFill>
                  </a:tcPr>
                </a:tc>
                <a:tc hMerge="1"/>
                <a:tc hMerge="1"/>
              </a:tr>
              <a:tr h="472225">
                <a:tc gridSpan="2">
                  <a:txBody>
                    <a:bodyPr/>
                    <a:lstStyle/>
                    <a:p>
                      <a:pPr indent="0" lvl="0" marL="0" marR="0" rtl="0" algn="l">
                        <a:lnSpc>
                          <a:spcPct val="100000"/>
                        </a:lnSpc>
                        <a:spcBef>
                          <a:spcPts val="0"/>
                        </a:spcBef>
                        <a:spcAft>
                          <a:spcPts val="0"/>
                        </a:spcAft>
                        <a:buClr>
                          <a:srgbClr val="000000"/>
                        </a:buClr>
                        <a:buSzPts val="1400"/>
                        <a:buFont typeface="Arial"/>
                        <a:buNone/>
                      </a:pPr>
                      <a:r>
                        <a:rPr b="1" lang="en-US">
                          <a:latin typeface="Helvetica Neue"/>
                          <a:ea typeface="Helvetica Neue"/>
                          <a:cs typeface="Helvetica Neue"/>
                          <a:sym typeface="Helvetica Neue"/>
                        </a:rPr>
                        <a:t>Estrategia</a:t>
                      </a:r>
                      <a:endParaRPr b="1" sz="1400" u="none" cap="none" strike="noStrike">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rtl="0" algn="l">
                        <a:spcBef>
                          <a:spcPts val="0"/>
                        </a:spcBef>
                        <a:spcAft>
                          <a:spcPts val="0"/>
                        </a:spcAft>
                        <a:buClr>
                          <a:schemeClr val="dk1"/>
                        </a:buClr>
                        <a:buSzPts val="1100"/>
                        <a:buFont typeface="Arial"/>
                        <a:buNone/>
                      </a:pPr>
                      <a:r>
                        <a:rPr b="1" lang="en-US" sz="1100">
                          <a:solidFill>
                            <a:schemeClr val="dk1"/>
                          </a:solidFill>
                          <a:latin typeface="Helvetica"/>
                          <a:ea typeface="Helvetica"/>
                          <a:cs typeface="Helvetica"/>
                          <a:sym typeface="Helvetica"/>
                        </a:rPr>
                        <a:t>Asignación Total de los Cinco Años</a:t>
                      </a:r>
                      <a:endParaRPr b="1" sz="1200" u="none" cap="none" strike="noStrike">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171375">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4. </a:t>
                      </a:r>
                      <a:r>
                        <a:rPr b="1" lang="en-US" sz="1100">
                          <a:solidFill>
                            <a:schemeClr val="dk1"/>
                          </a:solidFill>
                          <a:latin typeface="Helvetica"/>
                          <a:ea typeface="Helvetica"/>
                          <a:cs typeface="Helvetica"/>
                          <a:sym typeface="Helvetica"/>
                        </a:rPr>
                        <a:t>Apoyar a cuidadores familiares, amigos y vecinos (FFN):</a:t>
                      </a:r>
                      <a:r>
                        <a:rPr lang="en-US" sz="1100">
                          <a:solidFill>
                            <a:schemeClr val="dk1"/>
                          </a:solidFill>
                          <a:latin typeface="Helvetica"/>
                          <a:ea typeface="Helvetica"/>
                          <a:cs typeface="Helvetica"/>
                          <a:sym typeface="Helvetica"/>
                        </a:rPr>
                        <a:t> Ofrecer recursos culturalmente pertinentes y flexibles que reconozcan el papel esencial de los cuidadores FFN en la provisión de cuidado accesible y de confianza.</a:t>
                      </a:r>
                      <a:endParaRPr sz="1100">
                        <a:solidFill>
                          <a:schemeClr val="dk1"/>
                        </a:solidFill>
                        <a:latin typeface="Helvetica"/>
                        <a:ea typeface="Helvetica"/>
                        <a:cs typeface="Helvetica"/>
                        <a:sym typeface="Helvetica"/>
                      </a:endParaRPr>
                    </a:p>
                    <a:p>
                      <a:pPr indent="0" lvl="0" marL="0" rtl="0" algn="l">
                        <a:spcBef>
                          <a:spcPts val="0"/>
                        </a:spcBef>
                        <a:spcAft>
                          <a:spcPts val="0"/>
                        </a:spcAft>
                        <a:buClr>
                          <a:schemeClr val="dk1"/>
                        </a:buClr>
                        <a:buSzPts val="1100"/>
                        <a:buFont typeface="Arial"/>
                        <a:buNone/>
                      </a:pPr>
                      <a:r>
                        <a:t/>
                      </a:r>
                      <a:endParaRPr sz="1100">
                        <a:solidFill>
                          <a:schemeClr val="dk1"/>
                        </a:solidFill>
                        <a:latin typeface="Helvetica"/>
                        <a:ea typeface="Helvetica"/>
                        <a:cs typeface="Helvetica"/>
                        <a:sym typeface="Helvetica"/>
                      </a:endParaRPr>
                    </a:p>
                    <a:p>
                      <a:pPr indent="0" lvl="0" marL="0" rtl="0" algn="l">
                        <a:spcBef>
                          <a:spcPts val="0"/>
                        </a:spcBef>
                        <a:spcAft>
                          <a:spcPts val="0"/>
                        </a:spcAft>
                        <a:buClr>
                          <a:schemeClr val="dk1"/>
                        </a:buClr>
                        <a:buSzPts val="1100"/>
                        <a:buFont typeface="Arial"/>
                        <a:buNone/>
                      </a:pPr>
                      <a:r>
                        <a:rPr i="1" lang="en-US" sz="1100">
                          <a:solidFill>
                            <a:schemeClr val="dk1"/>
                          </a:solidFill>
                          <a:latin typeface="Helvetica"/>
                          <a:ea typeface="Helvetica"/>
                          <a:cs typeface="Helvetica"/>
                          <a:sym typeface="Helvetica"/>
                        </a:rPr>
                        <a:t>Nota: Los cuidadores informales son aquellos que no tienen licencia como los centros o los hogares de cuidado infantil con licencia. Estas personas pueden estar legalmente exentas de licencia, y recibir subsidios o actuar como niñeras.</a:t>
                      </a:r>
                      <a:endParaRPr b="1" sz="1200">
                        <a:latin typeface="Helvetica Neue"/>
                        <a:ea typeface="Helvetica Neue"/>
                        <a:cs typeface="Helvetica Neue"/>
                        <a:sym typeface="Helvetica Neue"/>
                      </a:endParaRPr>
                    </a:p>
                  </a:txBody>
                  <a:tcPr marT="63500" marB="63500" marR="63500" marL="63500">
                    <a:lnT cap="flat" cmpd="sng" w="12700">
                      <a:solidFill>
                        <a:srgbClr val="000000"/>
                      </a:solidFill>
                      <a:prstDash val="solid"/>
                      <a:round/>
                      <a:headEnd len="sm" w="sm" type="none"/>
                      <a:tailEnd len="sm" w="sm" type="none"/>
                    </a:lnT>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$2,250,000</a:t>
                      </a:r>
                      <a:endParaRPr sz="1200" u="none" cap="none" strike="noStrike">
                        <a:latin typeface="Helvetica Neue"/>
                        <a:ea typeface="Helvetica Neue"/>
                        <a:cs typeface="Helvetica Neue"/>
                        <a:sym typeface="Helvetica Neue"/>
                      </a:endParaRPr>
                    </a:p>
                  </a:txBody>
                  <a:tcPr marT="63500" marB="63500" marR="63500" marL="63500" anchor="ctr">
                    <a:lnT cap="flat" cmpd="sng" w="12700">
                      <a:solidFill>
                        <a:srgbClr val="000000"/>
                      </a:solidFill>
                      <a:prstDash val="solid"/>
                      <a:round/>
                      <a:headEnd len="sm" w="sm" type="none"/>
                      <a:tailEnd len="sm" w="sm" type="none"/>
                    </a:lnT>
                  </a:tcPr>
                </a:tc>
              </a:tr>
              <a:tr h="472225">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5. </a:t>
                      </a:r>
                      <a:r>
                        <a:rPr b="1" lang="en-US" sz="1100">
                          <a:solidFill>
                            <a:schemeClr val="dk1"/>
                          </a:solidFill>
                          <a:latin typeface="Helvetica"/>
                          <a:ea typeface="Helvetica"/>
                          <a:cs typeface="Helvetica"/>
                          <a:sym typeface="Helvetica"/>
                        </a:rPr>
                        <a:t>Fortalecer infraestructura para la mejora continua de programas: </a:t>
                      </a:r>
                      <a:r>
                        <a:rPr lang="en-US" sz="1100">
                          <a:solidFill>
                            <a:schemeClr val="dk1"/>
                          </a:solidFill>
                          <a:latin typeface="Helvetica"/>
                          <a:ea typeface="Helvetica"/>
                          <a:cs typeface="Helvetica"/>
                          <a:sym typeface="Helvetica"/>
                        </a:rPr>
                        <a:t>Desarrollar y mejorar la infraestructura del sistema de aprendizaje temprano.</a:t>
                      </a:r>
                      <a:endParaRPr b="1" sz="12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a:t>
                      </a:r>
                      <a:r>
                        <a:rPr lang="en-US" sz="1200">
                          <a:latin typeface="Helvetica Neue"/>
                          <a:ea typeface="Helvetica Neue"/>
                          <a:cs typeface="Helvetica Neue"/>
                          <a:sym typeface="Helvetica Neue"/>
                        </a:rPr>
                        <a:t>1,332</a:t>
                      </a:r>
                      <a:r>
                        <a:rPr lang="en-US" sz="1200" u="none" cap="none" strike="noStrike">
                          <a:latin typeface="Helvetica Neue"/>
                          <a:ea typeface="Helvetica Neue"/>
                          <a:cs typeface="Helvetica Neue"/>
                          <a:sym typeface="Helvetica Neue"/>
                        </a:rPr>
                        <a:t>,000</a:t>
                      </a:r>
                      <a:endParaRPr sz="1200" u="none" cap="none" strike="noStrike">
                        <a:latin typeface="Helvetica Neue"/>
                        <a:ea typeface="Helvetica Neue"/>
                        <a:cs typeface="Helvetica Neue"/>
                        <a:sym typeface="Helvetica Neue"/>
                      </a:endParaRPr>
                    </a:p>
                  </a:txBody>
                  <a:tcPr marT="63500" marB="63500" marR="63500" marL="63500" anchor="ctr"/>
                </a:tc>
              </a:tr>
              <a:tr h="278425">
                <a:tc gridSpan="2">
                  <a:txBody>
                    <a:bodyPr/>
                    <a:lstStyle/>
                    <a:p>
                      <a:pPr indent="-228600" lvl="0" marL="457200" rtl="0" algn="r">
                        <a:spcBef>
                          <a:spcPts val="0"/>
                        </a:spcBef>
                        <a:spcAft>
                          <a:spcPts val="0"/>
                        </a:spcAft>
                        <a:buClr>
                          <a:schemeClr val="dk1"/>
                        </a:buClr>
                        <a:buSzPts val="1100"/>
                        <a:buFont typeface="Arial"/>
                        <a:buNone/>
                      </a:pPr>
                      <a:r>
                        <a:rPr b="1" lang="en-US" sz="1100">
                          <a:solidFill>
                            <a:schemeClr val="dk1"/>
                          </a:solidFill>
                          <a:latin typeface="Helvetica"/>
                          <a:ea typeface="Helvetica"/>
                          <a:cs typeface="Helvetica"/>
                          <a:sym typeface="Helvetica"/>
                        </a:rPr>
                        <a:t>Subtotal de Objetivo 3</a:t>
                      </a:r>
                      <a:endParaRPr b="1" sz="12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a:t>
                      </a:r>
                      <a:r>
                        <a:rPr lang="en-US" sz="1200">
                          <a:latin typeface="Helvetica Neue"/>
                          <a:ea typeface="Helvetica Neue"/>
                          <a:cs typeface="Helvetica Neue"/>
                          <a:sym typeface="Helvetica Neue"/>
                        </a:rPr>
                        <a:t>13,932</a:t>
                      </a:r>
                      <a:r>
                        <a:rPr lang="en-US" sz="1200" u="none" cap="none" strike="noStrike">
                          <a:latin typeface="Helvetica Neue"/>
                          <a:ea typeface="Helvetica Neue"/>
                          <a:cs typeface="Helvetica Neue"/>
                          <a:sym typeface="Helvetica Neue"/>
                        </a:rPr>
                        <a:t>,000</a:t>
                      </a:r>
                      <a:endParaRPr sz="1200" u="none" cap="none" strike="noStrike">
                        <a:latin typeface="Helvetica Neue"/>
                        <a:ea typeface="Helvetica Neue"/>
                        <a:cs typeface="Helvetica Neue"/>
                        <a:sym typeface="Helvetica Neue"/>
                      </a:endParaRPr>
                    </a:p>
                  </a:txBody>
                  <a:tcPr marT="63500" marB="63500" marR="63500" marL="63500" anchor="ct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6" name="Shape 786"/>
        <p:cNvGrpSpPr/>
        <p:nvPr/>
      </p:nvGrpSpPr>
      <p:grpSpPr>
        <a:xfrm>
          <a:off x="0" y="0"/>
          <a:ext cx="0" cy="0"/>
          <a:chOff x="0" y="0"/>
          <a:chExt cx="0" cy="0"/>
        </a:xfrm>
      </p:grpSpPr>
      <p:sp>
        <p:nvSpPr>
          <p:cNvPr id="787" name="Google Shape;787;g36ad3875b7e_0_59"/>
          <p:cNvSpPr txBox="1"/>
          <p:nvPr>
            <p:ph idx="1" type="body"/>
          </p:nvPr>
        </p:nvSpPr>
        <p:spPr>
          <a:xfrm>
            <a:off x="2697980" y="2042572"/>
            <a:ext cx="4242900" cy="12315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chemeClr val="dk1"/>
              </a:buClr>
              <a:buSzPts val="4000"/>
              <a:buFont typeface="Arial"/>
              <a:buNone/>
            </a:pPr>
            <a:r>
              <a:rPr lang="en-US" sz="4000">
                <a:solidFill>
                  <a:schemeClr val="dk2"/>
                </a:solidFill>
                <a:latin typeface="Helvetica Neue"/>
                <a:ea typeface="Helvetica Neue"/>
                <a:cs typeface="Helvetica Neue"/>
                <a:sym typeface="Helvetica Neue"/>
              </a:rPr>
              <a:t>Acuerdos Comunitarios</a:t>
            </a:r>
            <a:endParaRPr sz="4000">
              <a:solidFill>
                <a:schemeClr val="dk2"/>
              </a:solidFill>
              <a:latin typeface="Helvetica Neue"/>
              <a:ea typeface="Helvetica Neue"/>
              <a:cs typeface="Helvetica Neue"/>
              <a:sym typeface="Helvetica Neue"/>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5" name="Shape 1235"/>
        <p:cNvGrpSpPr/>
        <p:nvPr/>
      </p:nvGrpSpPr>
      <p:grpSpPr>
        <a:xfrm>
          <a:off x="0" y="0"/>
          <a:ext cx="0" cy="0"/>
          <a:chOff x="0" y="0"/>
          <a:chExt cx="0" cy="0"/>
        </a:xfrm>
      </p:grpSpPr>
      <p:sp>
        <p:nvSpPr>
          <p:cNvPr id="1236" name="Google Shape;1236;g36a3e5336e9_7_36"/>
          <p:cNvSpPr txBox="1"/>
          <p:nvPr>
            <p:ph type="title"/>
          </p:nvPr>
        </p:nvSpPr>
        <p:spPr>
          <a:xfrm>
            <a:off x="266759" y="228264"/>
            <a:ext cx="7901100" cy="10314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100">
                <a:solidFill>
                  <a:schemeClr val="dk2"/>
                </a:solidFill>
                <a:latin typeface="Helvetica"/>
                <a:ea typeface="Helvetica"/>
                <a:cs typeface="Helvetica"/>
                <a:sym typeface="Helvetica"/>
              </a:rPr>
              <a:t>Acceso equitativo a cuidado infantil de alta calidad:Estrategias de Inversión Propuestas</a:t>
            </a:r>
            <a:r>
              <a:rPr lang="en-US" sz="3600">
                <a:solidFill>
                  <a:schemeClr val="dk2"/>
                </a:solidFill>
                <a:latin typeface="Helvetica Neue"/>
                <a:ea typeface="Helvetica Neue"/>
                <a:cs typeface="Helvetica Neue"/>
                <a:sym typeface="Helvetica Neue"/>
              </a:rPr>
              <a:t> </a:t>
            </a:r>
            <a:endParaRPr sz="3600">
              <a:solidFill>
                <a:schemeClr val="dk2"/>
              </a:solidFill>
              <a:latin typeface="Helvetica Neue"/>
              <a:ea typeface="Helvetica Neue"/>
              <a:cs typeface="Helvetica Neue"/>
              <a:sym typeface="Helvetica Neue"/>
            </a:endParaRPr>
          </a:p>
        </p:txBody>
      </p:sp>
      <p:graphicFrame>
        <p:nvGraphicFramePr>
          <p:cNvPr id="1237" name="Google Shape;1237;g36a3e5336e9_7_36"/>
          <p:cNvGraphicFramePr/>
          <p:nvPr/>
        </p:nvGraphicFramePr>
        <p:xfrm>
          <a:off x="813050" y="1508200"/>
          <a:ext cx="3000000" cy="3000000"/>
        </p:xfrm>
        <a:graphic>
          <a:graphicData uri="http://schemas.openxmlformats.org/drawingml/2006/table">
            <a:tbl>
              <a:tblPr>
                <a:noFill/>
                <a:tableStyleId>{A628F879-111F-40BE-AD12-FC9B01AA3752}</a:tableStyleId>
              </a:tblPr>
              <a:tblGrid>
                <a:gridCol w="2303575"/>
                <a:gridCol w="4429175"/>
                <a:gridCol w="1271725"/>
              </a:tblGrid>
              <a:tr h="335400">
                <a:tc gridSpan="3">
                  <a:txBody>
                    <a:bodyPr/>
                    <a:lstStyle/>
                    <a:p>
                      <a:pPr indent="0" lvl="0" marL="0" rtl="0" algn="l">
                        <a:spcBef>
                          <a:spcPts val="0"/>
                        </a:spcBef>
                        <a:spcAft>
                          <a:spcPts val="0"/>
                        </a:spcAft>
                        <a:buClr>
                          <a:schemeClr val="dk1"/>
                        </a:buClr>
                        <a:buSzPts val="1100"/>
                        <a:buFont typeface="Arial"/>
                        <a:buNone/>
                      </a:pPr>
                      <a:r>
                        <a:rPr b="1" lang="en-US" sz="1500">
                          <a:solidFill>
                            <a:schemeClr val="lt1"/>
                          </a:solidFill>
                          <a:latin typeface="Helvetica"/>
                          <a:ea typeface="Helvetica"/>
                          <a:cs typeface="Helvetica"/>
                          <a:sym typeface="Helvetica"/>
                        </a:rPr>
                        <a:t>Objetivo 4: Invertir en instalaciones seguras y sostenibles</a:t>
                      </a:r>
                      <a:endParaRPr b="1" sz="1500" u="none" cap="none" strike="noStrike">
                        <a:solidFill>
                          <a:schemeClr val="lt1"/>
                        </a:solidFill>
                        <a:latin typeface="Helvetica Neue"/>
                        <a:ea typeface="Helvetica Neue"/>
                        <a:cs typeface="Helvetica Neue"/>
                        <a:sym typeface="Helvetica Neue"/>
                      </a:endParaRPr>
                    </a:p>
                  </a:txBody>
                  <a:tcPr marT="63500" marB="63500" marR="63500" marL="63500">
                    <a:lnB cap="flat" cmpd="sng" w="12700">
                      <a:solidFill>
                        <a:srgbClr val="000000"/>
                      </a:solidFill>
                      <a:prstDash val="solid"/>
                      <a:round/>
                      <a:headEnd len="sm" w="sm" type="none"/>
                      <a:tailEnd len="sm" w="sm" type="none"/>
                    </a:lnB>
                    <a:solidFill>
                      <a:srgbClr val="8B8C91"/>
                    </a:solidFill>
                  </a:tcPr>
                </a:tc>
                <a:tc hMerge="1"/>
                <a:tc hMerge="1"/>
              </a:tr>
              <a:tr h="569100">
                <a:tc gridSpan="2">
                  <a:txBody>
                    <a:bodyPr/>
                    <a:lstStyle/>
                    <a:p>
                      <a:pPr indent="0" lvl="0" marL="0" marR="0" rtl="0" algn="l">
                        <a:lnSpc>
                          <a:spcPct val="100000"/>
                        </a:lnSpc>
                        <a:spcBef>
                          <a:spcPts val="0"/>
                        </a:spcBef>
                        <a:spcAft>
                          <a:spcPts val="0"/>
                        </a:spcAft>
                        <a:buClr>
                          <a:srgbClr val="000000"/>
                        </a:buClr>
                        <a:buSzPts val="1400"/>
                        <a:buFont typeface="Arial"/>
                        <a:buNone/>
                      </a:pPr>
                      <a:r>
                        <a:rPr b="1" lang="en-US">
                          <a:latin typeface="Helvetica Neue"/>
                          <a:ea typeface="Helvetica Neue"/>
                          <a:cs typeface="Helvetica Neue"/>
                          <a:sym typeface="Helvetica Neue"/>
                        </a:rPr>
                        <a:t>Estrategia</a:t>
                      </a:r>
                      <a:endParaRPr b="1" sz="1400" u="none" cap="none" strike="noStrike">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rtl="0" algn="l">
                        <a:spcBef>
                          <a:spcPts val="0"/>
                        </a:spcBef>
                        <a:spcAft>
                          <a:spcPts val="0"/>
                        </a:spcAft>
                        <a:buClr>
                          <a:schemeClr val="dk1"/>
                        </a:buClr>
                        <a:buSzPts val="1100"/>
                        <a:buFont typeface="Arial"/>
                        <a:buNone/>
                      </a:pPr>
                      <a:r>
                        <a:rPr b="1" lang="en-US" sz="1100">
                          <a:solidFill>
                            <a:schemeClr val="dk1"/>
                          </a:solidFill>
                          <a:latin typeface="Helvetica"/>
                          <a:ea typeface="Helvetica"/>
                          <a:cs typeface="Helvetica"/>
                          <a:sym typeface="Helvetica"/>
                        </a:rPr>
                        <a:t>Asignación Total de los Cinco Años</a:t>
                      </a:r>
                      <a:endParaRPr b="1" sz="1200" u="none" cap="none" strike="noStrike">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314625">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solidFill>
                            <a:schemeClr val="dk1"/>
                          </a:solidFill>
                          <a:latin typeface="Helvetica Neue"/>
                          <a:ea typeface="Helvetica Neue"/>
                          <a:cs typeface="Helvetica Neue"/>
                          <a:sym typeface="Helvetica Neue"/>
                        </a:rPr>
                        <a:t>1. </a:t>
                      </a:r>
                      <a:r>
                        <a:rPr b="1" lang="en-US" sz="1100">
                          <a:solidFill>
                            <a:schemeClr val="dk1"/>
                          </a:solidFill>
                          <a:latin typeface="Helvetica"/>
                          <a:ea typeface="Helvetica"/>
                          <a:cs typeface="Helvetica"/>
                          <a:sym typeface="Helvetica"/>
                        </a:rPr>
                        <a:t>Ampliar y mantener instalaciones seguras y de alta calidad: </a:t>
                      </a:r>
                      <a:r>
                        <a:rPr lang="en-US" sz="1100">
                          <a:solidFill>
                            <a:schemeClr val="dk1"/>
                          </a:solidFill>
                          <a:latin typeface="Helvetica"/>
                          <a:ea typeface="Helvetica"/>
                          <a:cs typeface="Helvetica"/>
                          <a:sym typeface="Helvetica"/>
                        </a:rPr>
                        <a:t>Financiar un ciclo de subvenciones para instalaciones que atienda necesidades críticas de infraestructura en todo el sistema de cuidado y educación temprana. Ejemplos incluyen construcción nueva, renovaciones y mejoras necesarias para cumplir con estándares de seguridad y requisitos de licencias, dando prioridad a proveedores en comunidades con menos recursos y a quienes atienden a bebés, niñas y niños pequeños, y niños que reciben subsidios.</a:t>
                      </a:r>
                      <a:endParaRPr sz="1100">
                        <a:solidFill>
                          <a:schemeClr val="dk1"/>
                        </a:solidFill>
                        <a:latin typeface="Helvetica"/>
                        <a:ea typeface="Helvetica"/>
                        <a:cs typeface="Helvetica"/>
                        <a:sym typeface="Helvetica"/>
                      </a:endParaRPr>
                    </a:p>
                    <a:p>
                      <a:pPr indent="0" lvl="0" marL="0" rtl="0" algn="l">
                        <a:spcBef>
                          <a:spcPts val="0"/>
                        </a:spcBef>
                        <a:spcAft>
                          <a:spcPts val="0"/>
                        </a:spcAft>
                        <a:buClr>
                          <a:schemeClr val="dk1"/>
                        </a:buClr>
                        <a:buSzPts val="1100"/>
                        <a:buFont typeface="Arial"/>
                        <a:buNone/>
                      </a:pPr>
                      <a:r>
                        <a:t/>
                      </a:r>
                      <a:endParaRPr sz="1100">
                        <a:solidFill>
                          <a:schemeClr val="dk1"/>
                        </a:solidFill>
                        <a:latin typeface="Helvetica"/>
                        <a:ea typeface="Helvetica"/>
                        <a:cs typeface="Helvetica"/>
                        <a:sym typeface="Helvetica"/>
                      </a:endParaRPr>
                    </a:p>
                    <a:p>
                      <a:pPr indent="0" lvl="0" marL="0" rtl="0" algn="l">
                        <a:spcBef>
                          <a:spcPts val="0"/>
                        </a:spcBef>
                        <a:spcAft>
                          <a:spcPts val="0"/>
                        </a:spcAft>
                        <a:buClr>
                          <a:schemeClr val="dk1"/>
                        </a:buClr>
                        <a:buSzPts val="1100"/>
                        <a:buFont typeface="Arial"/>
                        <a:buNone/>
                      </a:pPr>
                      <a:r>
                        <a:rPr i="1" lang="en-US" sz="1100">
                          <a:solidFill>
                            <a:schemeClr val="dk1"/>
                          </a:solidFill>
                          <a:latin typeface="Helvetica"/>
                          <a:ea typeface="Helvetica"/>
                          <a:cs typeface="Helvetica"/>
                          <a:sym typeface="Helvetica"/>
                        </a:rPr>
                        <a:t>Nota: Se realizará una evaluación de necesidades de instalaciones en el año fiscal 25–26 que orientará esta asignación.</a:t>
                      </a:r>
                      <a:endParaRPr b="1" sz="1200">
                        <a:solidFill>
                          <a:schemeClr val="dk1"/>
                        </a:solidFill>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solidFill>
                          <a:schemeClr val="dk1"/>
                        </a:solidFill>
                        <a:latin typeface="Helvetica Neue"/>
                        <a:ea typeface="Helvetica Neue"/>
                        <a:cs typeface="Helvetica Neue"/>
                        <a:sym typeface="Helvetica Neue"/>
                      </a:endParaRPr>
                    </a:p>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solidFill>
                          <a:schemeClr val="dk1"/>
                        </a:solidFill>
                        <a:latin typeface="Helvetica Neue"/>
                        <a:ea typeface="Helvetica Neue"/>
                        <a:cs typeface="Helvetica Neue"/>
                        <a:sym typeface="Helvetica Neue"/>
                      </a:endParaRPr>
                    </a:p>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solidFill>
                          <a:schemeClr val="dk1"/>
                        </a:solidFill>
                        <a:latin typeface="Helvetica Neue"/>
                        <a:ea typeface="Helvetica Neue"/>
                        <a:cs typeface="Helvetica Neue"/>
                        <a:sym typeface="Helvetica Neue"/>
                      </a:endParaRPr>
                    </a:p>
                    <a:p>
                      <a:pPr indent="0" lvl="0" marL="0" marR="0" rtl="0" algn="ctr">
                        <a:lnSpc>
                          <a:spcPct val="100000"/>
                        </a:lnSpc>
                        <a:spcBef>
                          <a:spcPts val="0"/>
                        </a:spcBef>
                        <a:spcAft>
                          <a:spcPts val="0"/>
                        </a:spcAft>
                        <a:buClr>
                          <a:schemeClr val="dk1"/>
                        </a:buClr>
                        <a:buSzPts val="1100"/>
                        <a:buFont typeface="Arial"/>
                        <a:buNone/>
                      </a:pPr>
                      <a:r>
                        <a:rPr lang="en-US" sz="1200" u="none" cap="none" strike="noStrike">
                          <a:solidFill>
                            <a:schemeClr val="dk1"/>
                          </a:solidFill>
                          <a:latin typeface="Helvetica Neue"/>
                          <a:ea typeface="Helvetica Neue"/>
                          <a:cs typeface="Helvetica Neue"/>
                          <a:sym typeface="Helvetica Neue"/>
                        </a:rPr>
                        <a:t>$8,500,000</a:t>
                      </a:r>
                      <a:endParaRPr b="1" sz="1200" u="none" cap="none" strike="noStrike">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tcPr>
                </a:tc>
              </a:tr>
              <a:tr h="631875">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solidFill>
                            <a:schemeClr val="dk1"/>
                          </a:solidFill>
                          <a:latin typeface="Helvetica Neue"/>
                          <a:ea typeface="Helvetica Neue"/>
                          <a:cs typeface="Helvetica Neue"/>
                          <a:sym typeface="Helvetica Neue"/>
                        </a:rPr>
                        <a:t>2. </a:t>
                      </a:r>
                      <a:r>
                        <a:rPr b="1" lang="en-US" sz="1100">
                          <a:solidFill>
                            <a:schemeClr val="dk1"/>
                          </a:solidFill>
                          <a:latin typeface="Helvetica"/>
                          <a:ea typeface="Helvetica"/>
                          <a:cs typeface="Helvetica"/>
                          <a:sym typeface="Helvetica"/>
                        </a:rPr>
                        <a:t>Subvenciones de emergencia y préstamos puente:</a:t>
                      </a:r>
                      <a:r>
                        <a:rPr lang="en-US" sz="1100">
                          <a:solidFill>
                            <a:schemeClr val="dk1"/>
                          </a:solidFill>
                          <a:latin typeface="Helvetica"/>
                          <a:ea typeface="Helvetica"/>
                          <a:cs typeface="Helvetica"/>
                          <a:sym typeface="Helvetica"/>
                        </a:rPr>
                        <a:t> Brindar alivio financiero para que los proveedores puedan responder a necesidades urgentes relacionadas con las instalaciones y evitar cierres debido a desastres naturales, emergencias similares o retrasos en los subsidios.</a:t>
                      </a:r>
                      <a:endParaRPr b="1" sz="12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solidFill>
                          <a:schemeClr val="dk1"/>
                        </a:solidFill>
                        <a:latin typeface="Helvetica Neue"/>
                        <a:ea typeface="Helvetica Neue"/>
                        <a:cs typeface="Helvetica Neue"/>
                        <a:sym typeface="Helvetica Neue"/>
                      </a:endParaRPr>
                    </a:p>
                    <a:p>
                      <a:pPr indent="0" lvl="0" marL="0" marR="0" rtl="0" algn="ctr">
                        <a:lnSpc>
                          <a:spcPct val="100000"/>
                        </a:lnSpc>
                        <a:spcBef>
                          <a:spcPts val="0"/>
                        </a:spcBef>
                        <a:spcAft>
                          <a:spcPts val="0"/>
                        </a:spcAft>
                        <a:buClr>
                          <a:schemeClr val="dk1"/>
                        </a:buClr>
                        <a:buSzPts val="1100"/>
                        <a:buFont typeface="Arial"/>
                        <a:buNone/>
                      </a:pPr>
                      <a:r>
                        <a:rPr lang="en-US" sz="1200" u="none" cap="none" strike="noStrike">
                          <a:solidFill>
                            <a:schemeClr val="dk1"/>
                          </a:solidFill>
                          <a:latin typeface="Helvetica Neue"/>
                          <a:ea typeface="Helvetica Neue"/>
                          <a:cs typeface="Helvetica Neue"/>
                          <a:sym typeface="Helvetica Neue"/>
                        </a:rPr>
                        <a:t>$1,500,000</a:t>
                      </a:r>
                      <a:endParaRPr b="1" sz="1200" u="none" cap="none" strike="noStrike">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tcPr>
                </a:tc>
              </a:tr>
              <a:tr h="243975">
                <a:tc gridSpan="2">
                  <a:txBody>
                    <a:bodyPr/>
                    <a:lstStyle/>
                    <a:p>
                      <a:pPr indent="-228600" lvl="0" marL="457200" rtl="0" algn="r">
                        <a:spcBef>
                          <a:spcPts val="0"/>
                        </a:spcBef>
                        <a:spcAft>
                          <a:spcPts val="0"/>
                        </a:spcAft>
                        <a:buClr>
                          <a:schemeClr val="dk1"/>
                        </a:buClr>
                        <a:buSzPts val="1100"/>
                        <a:buFont typeface="Arial"/>
                        <a:buNone/>
                      </a:pPr>
                      <a:r>
                        <a:rPr b="1" lang="en-US" sz="1100">
                          <a:solidFill>
                            <a:schemeClr val="dk1"/>
                          </a:solidFill>
                          <a:latin typeface="Helvetica"/>
                          <a:ea typeface="Helvetica"/>
                          <a:cs typeface="Helvetica"/>
                          <a:sym typeface="Helvetica"/>
                        </a:rPr>
                        <a:t>Subtotal de Objetivo 4</a:t>
                      </a:r>
                      <a:endParaRPr b="1" sz="12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latin typeface="Helvetica Neue"/>
                          <a:ea typeface="Helvetica Neue"/>
                          <a:cs typeface="Helvetica Neue"/>
                          <a:sym typeface="Helvetica Neue"/>
                        </a:rPr>
                        <a:t>$10,000,000</a:t>
                      </a:r>
                      <a:endParaRPr sz="12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tcPr>
                </a:tc>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1" name="Shape 1241"/>
        <p:cNvGrpSpPr/>
        <p:nvPr/>
      </p:nvGrpSpPr>
      <p:grpSpPr>
        <a:xfrm>
          <a:off x="0" y="0"/>
          <a:ext cx="0" cy="0"/>
          <a:chOff x="0" y="0"/>
          <a:chExt cx="0" cy="0"/>
        </a:xfrm>
      </p:grpSpPr>
      <p:sp>
        <p:nvSpPr>
          <p:cNvPr id="1242" name="Google Shape;1242;g36a3e5336e9_7_20"/>
          <p:cNvSpPr txBox="1"/>
          <p:nvPr>
            <p:ph type="title"/>
          </p:nvPr>
        </p:nvSpPr>
        <p:spPr>
          <a:xfrm>
            <a:off x="266759" y="228264"/>
            <a:ext cx="7901100" cy="10314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100">
                <a:solidFill>
                  <a:schemeClr val="dk2"/>
                </a:solidFill>
                <a:latin typeface="Helvetica"/>
                <a:ea typeface="Helvetica"/>
                <a:cs typeface="Helvetica"/>
                <a:sym typeface="Helvetica"/>
              </a:rPr>
              <a:t>Acceso equitativo a cuidado infantil de alta calidad:Estrategias de Inversión Propuestas</a:t>
            </a:r>
            <a:r>
              <a:rPr lang="en-US" sz="3600">
                <a:solidFill>
                  <a:schemeClr val="dk2"/>
                </a:solidFill>
                <a:latin typeface="Helvetica Neue"/>
                <a:ea typeface="Helvetica Neue"/>
                <a:cs typeface="Helvetica Neue"/>
                <a:sym typeface="Helvetica Neue"/>
              </a:rPr>
              <a:t> </a:t>
            </a:r>
            <a:endParaRPr sz="3600">
              <a:solidFill>
                <a:schemeClr val="dk2"/>
              </a:solidFill>
              <a:latin typeface="Helvetica Neue"/>
              <a:ea typeface="Helvetica Neue"/>
              <a:cs typeface="Helvetica Neue"/>
              <a:sym typeface="Helvetica Neue"/>
            </a:endParaRPr>
          </a:p>
        </p:txBody>
      </p:sp>
      <p:graphicFrame>
        <p:nvGraphicFramePr>
          <p:cNvPr id="1243" name="Google Shape;1243;g36a3e5336e9_7_20"/>
          <p:cNvGraphicFramePr/>
          <p:nvPr/>
        </p:nvGraphicFramePr>
        <p:xfrm>
          <a:off x="792200" y="1721125"/>
          <a:ext cx="3000000" cy="3000000"/>
        </p:xfrm>
        <a:graphic>
          <a:graphicData uri="http://schemas.openxmlformats.org/drawingml/2006/table">
            <a:tbl>
              <a:tblPr>
                <a:noFill/>
                <a:tableStyleId>{A628F879-111F-40BE-AD12-FC9B01AA3752}</a:tableStyleId>
              </a:tblPr>
              <a:tblGrid>
                <a:gridCol w="2767750"/>
                <a:gridCol w="3977950"/>
                <a:gridCol w="1289450"/>
              </a:tblGrid>
              <a:tr h="518375">
                <a:tc gridSpan="3">
                  <a:txBody>
                    <a:bodyPr/>
                    <a:lstStyle/>
                    <a:p>
                      <a:pPr indent="0" lvl="0" marL="0" rtl="0" algn="l">
                        <a:spcBef>
                          <a:spcPts val="0"/>
                        </a:spcBef>
                        <a:spcAft>
                          <a:spcPts val="0"/>
                        </a:spcAft>
                        <a:buClr>
                          <a:schemeClr val="dk1"/>
                        </a:buClr>
                        <a:buSzPts val="1100"/>
                        <a:buFont typeface="Arial"/>
                        <a:buNone/>
                      </a:pPr>
                      <a:r>
                        <a:rPr b="1" lang="en-US" sz="1500">
                          <a:solidFill>
                            <a:schemeClr val="dk1"/>
                          </a:solidFill>
                          <a:latin typeface="Helvetica"/>
                          <a:ea typeface="Helvetica"/>
                          <a:cs typeface="Helvetica"/>
                          <a:sym typeface="Helvetica"/>
                        </a:rPr>
                        <a:t>Objetivo 5: Fortalecer el aprendizaje temprano mediante datos significativos, voz familiar y conciencia comunitaria</a:t>
                      </a:r>
                      <a:endParaRPr b="1" sz="1900" u="none" cap="none" strike="noStrike">
                        <a:solidFill>
                          <a:schemeClr val="dk1"/>
                        </a:solidFill>
                        <a:latin typeface="Helvetica Neue"/>
                        <a:ea typeface="Helvetica Neue"/>
                        <a:cs typeface="Helvetica Neue"/>
                        <a:sym typeface="Helvetica Neue"/>
                      </a:endParaRPr>
                    </a:p>
                  </a:txBody>
                  <a:tcPr marT="63500" marB="63500" marR="63500" marL="63500">
                    <a:lnB cap="flat" cmpd="sng" w="12700">
                      <a:solidFill>
                        <a:srgbClr val="000000"/>
                      </a:solidFill>
                      <a:prstDash val="solid"/>
                      <a:round/>
                      <a:headEnd len="sm" w="sm" type="none"/>
                      <a:tailEnd len="sm" w="sm" type="none"/>
                    </a:lnB>
                    <a:solidFill>
                      <a:srgbClr val="D9D9D9"/>
                    </a:solidFill>
                  </a:tcPr>
                </a:tc>
                <a:tc hMerge="1"/>
                <a:tc hMerge="1"/>
              </a:tr>
              <a:tr h="433850">
                <a:tc gridSpan="2">
                  <a:txBody>
                    <a:bodyPr/>
                    <a:lstStyle/>
                    <a:p>
                      <a:pPr indent="0" lvl="0" marL="0" marR="0" rtl="0" algn="l">
                        <a:lnSpc>
                          <a:spcPct val="100000"/>
                        </a:lnSpc>
                        <a:spcBef>
                          <a:spcPts val="0"/>
                        </a:spcBef>
                        <a:spcAft>
                          <a:spcPts val="0"/>
                        </a:spcAft>
                        <a:buClr>
                          <a:srgbClr val="000000"/>
                        </a:buClr>
                        <a:buSzPts val="1400"/>
                        <a:buFont typeface="Arial"/>
                        <a:buNone/>
                      </a:pPr>
                      <a:r>
                        <a:rPr b="1" lang="en-US">
                          <a:latin typeface="Helvetica Neue"/>
                          <a:ea typeface="Helvetica Neue"/>
                          <a:cs typeface="Helvetica Neue"/>
                          <a:sym typeface="Helvetica Neue"/>
                        </a:rPr>
                        <a:t>Estrategia</a:t>
                      </a:r>
                      <a:endParaRPr b="1" sz="1400" u="none" cap="none" strike="noStrike">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rtl="0" algn="l">
                        <a:spcBef>
                          <a:spcPts val="0"/>
                        </a:spcBef>
                        <a:spcAft>
                          <a:spcPts val="0"/>
                        </a:spcAft>
                        <a:buClr>
                          <a:schemeClr val="dk1"/>
                        </a:buClr>
                        <a:buSzPts val="1100"/>
                        <a:buFont typeface="Arial"/>
                        <a:buNone/>
                      </a:pPr>
                      <a:r>
                        <a:rPr b="1" lang="en-US" sz="1100">
                          <a:solidFill>
                            <a:schemeClr val="dk1"/>
                          </a:solidFill>
                          <a:latin typeface="Helvetica"/>
                          <a:ea typeface="Helvetica"/>
                          <a:cs typeface="Helvetica"/>
                          <a:sym typeface="Helvetica"/>
                        </a:rPr>
                        <a:t>Asignación Total de los Cinco Años</a:t>
                      </a:r>
                      <a:endParaRPr b="1" sz="1200" u="none" cap="none" strike="noStrike">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33850">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1. </a:t>
                      </a:r>
                      <a:r>
                        <a:rPr b="1" lang="en-US" sz="1100">
                          <a:solidFill>
                            <a:schemeClr val="dk1"/>
                          </a:solidFill>
                          <a:latin typeface="Helvetica"/>
                          <a:ea typeface="Helvetica"/>
                          <a:cs typeface="Helvetica"/>
                          <a:sym typeface="Helvetica"/>
                        </a:rPr>
                        <a:t>Alcance comunitario y comunicaciones:</a:t>
                      </a:r>
                      <a:r>
                        <a:rPr lang="en-US" sz="1100">
                          <a:solidFill>
                            <a:schemeClr val="dk1"/>
                          </a:solidFill>
                          <a:latin typeface="Helvetica"/>
                          <a:ea typeface="Helvetica"/>
                          <a:cs typeface="Helvetica"/>
                          <a:sym typeface="Helvetica"/>
                        </a:rPr>
                        <a:t> Informar a las familias y proveedores sobre iniciativas de calidad y apoyos; crear conciencia sobre la importancia de los primeros años.</a:t>
                      </a:r>
                      <a:endParaRPr sz="1200" u="none" cap="none" strike="noStrike">
                        <a:latin typeface="Helvetica Neue"/>
                        <a:ea typeface="Helvetica Neue"/>
                        <a:cs typeface="Helvetica Neue"/>
                        <a:sym typeface="Helvetica Neue"/>
                      </a:endParaRPr>
                    </a:p>
                  </a:txBody>
                  <a:tcPr marT="63500" marB="63500" marR="63500" marL="63500">
                    <a:lnT cap="flat" cmpd="sng" w="12700">
                      <a:solidFill>
                        <a:srgbClr val="000000"/>
                      </a:solidFill>
                      <a:prstDash val="solid"/>
                      <a:round/>
                      <a:headEnd len="sm" w="sm" type="none"/>
                      <a:tailEnd len="sm" w="sm" type="none"/>
                    </a:lnT>
                  </a:tcPr>
                </a:tc>
                <a:tc hMerge="1"/>
                <a:tc>
                  <a:txBody>
                    <a:bodyPr/>
                    <a:lstStyle/>
                    <a:p>
                      <a:pPr indent="0" lvl="0" marL="0" marR="0" rtl="0" algn="ctr">
                        <a:lnSpc>
                          <a:spcPct val="100000"/>
                        </a:lnSpc>
                        <a:spcBef>
                          <a:spcPts val="0"/>
                        </a:spcBef>
                        <a:spcAft>
                          <a:spcPts val="0"/>
                        </a:spcAft>
                        <a:buClr>
                          <a:schemeClr val="dk1"/>
                        </a:buClr>
                        <a:buSzPts val="1100"/>
                        <a:buFont typeface="Arial"/>
                        <a:buNone/>
                      </a:pPr>
                      <a:r>
                        <a:rPr lang="en-US" sz="1200" u="none" cap="none" strike="noStrike">
                          <a:solidFill>
                            <a:schemeClr val="dk1"/>
                          </a:solidFill>
                          <a:latin typeface="Helvetica Neue"/>
                          <a:ea typeface="Helvetica Neue"/>
                          <a:cs typeface="Helvetica Neue"/>
                          <a:sym typeface="Helvetica Neue"/>
                        </a:rPr>
                        <a:t>$1,</a:t>
                      </a:r>
                      <a:r>
                        <a:rPr lang="en-US" sz="1200">
                          <a:solidFill>
                            <a:schemeClr val="dk1"/>
                          </a:solidFill>
                          <a:latin typeface="Helvetica Neue"/>
                          <a:ea typeface="Helvetica Neue"/>
                          <a:cs typeface="Helvetica Neue"/>
                          <a:sym typeface="Helvetica Neue"/>
                        </a:rPr>
                        <a:t>557,</a:t>
                      </a:r>
                      <a:r>
                        <a:rPr lang="en-US" sz="1200" u="none" cap="none" strike="noStrike">
                          <a:solidFill>
                            <a:schemeClr val="dk1"/>
                          </a:solidFill>
                          <a:latin typeface="Helvetica Neue"/>
                          <a:ea typeface="Helvetica Neue"/>
                          <a:cs typeface="Helvetica Neue"/>
                          <a:sym typeface="Helvetica Neue"/>
                        </a:rPr>
                        <a:t>000</a:t>
                      </a:r>
                      <a:endParaRPr sz="1200" u="none" cap="none" strike="noStrike">
                        <a:latin typeface="Helvetica Neue"/>
                        <a:ea typeface="Helvetica Neue"/>
                        <a:cs typeface="Helvetica Neue"/>
                        <a:sym typeface="Helvetica Neue"/>
                      </a:endParaRPr>
                    </a:p>
                  </a:txBody>
                  <a:tcPr marT="63500" marB="63500" marR="63500" marL="63500" anchor="ctr">
                    <a:lnT cap="flat" cmpd="sng" w="12700">
                      <a:solidFill>
                        <a:srgbClr val="000000"/>
                      </a:solidFill>
                      <a:prstDash val="solid"/>
                      <a:round/>
                      <a:headEnd len="sm" w="sm" type="none"/>
                      <a:tailEnd len="sm" w="sm" type="none"/>
                    </a:lnT>
                  </a:tcPr>
                </a:tc>
              </a:tr>
              <a:tr h="594425">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2. </a:t>
                      </a:r>
                      <a:r>
                        <a:rPr b="1" lang="en-US" sz="1100">
                          <a:solidFill>
                            <a:schemeClr val="dk1"/>
                          </a:solidFill>
                          <a:latin typeface="Helvetica"/>
                          <a:ea typeface="Helvetica"/>
                          <a:cs typeface="Helvetica"/>
                          <a:sym typeface="Helvetica"/>
                        </a:rPr>
                        <a:t>Infraestructura de datos, evaluación y aprendizaje: </a:t>
                      </a:r>
                      <a:r>
                        <a:rPr lang="en-US" sz="1100">
                          <a:solidFill>
                            <a:schemeClr val="dk1"/>
                          </a:solidFill>
                          <a:latin typeface="Helvetica"/>
                          <a:ea typeface="Helvetica"/>
                          <a:cs typeface="Helvetica"/>
                          <a:sym typeface="Helvetica"/>
                        </a:rPr>
                        <a:t>Personal, infraestructura, suscripciones a sistemas de datos y costos de evaluaciones externas para hacer seguimiento a resultados, mejora continua y rendición de cuentas</a:t>
                      </a:r>
                      <a:endParaRPr sz="12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ctr">
                        <a:lnSpc>
                          <a:spcPct val="100000"/>
                        </a:lnSpc>
                        <a:spcBef>
                          <a:spcPts val="0"/>
                        </a:spcBef>
                        <a:spcAft>
                          <a:spcPts val="0"/>
                        </a:spcAft>
                        <a:buClr>
                          <a:schemeClr val="dk1"/>
                        </a:buClr>
                        <a:buSzPts val="1100"/>
                        <a:buFont typeface="Arial"/>
                        <a:buNone/>
                      </a:pPr>
                      <a:r>
                        <a:rPr lang="en-US" sz="1200" u="none" cap="none" strike="noStrike">
                          <a:solidFill>
                            <a:schemeClr val="dk1"/>
                          </a:solidFill>
                          <a:latin typeface="Helvetica Neue"/>
                          <a:ea typeface="Helvetica Neue"/>
                          <a:cs typeface="Helvetica Neue"/>
                          <a:sym typeface="Helvetica Neue"/>
                        </a:rPr>
                        <a:t>$7,</a:t>
                      </a:r>
                      <a:r>
                        <a:rPr lang="en-US" sz="1200">
                          <a:solidFill>
                            <a:schemeClr val="dk1"/>
                          </a:solidFill>
                          <a:latin typeface="Helvetica Neue"/>
                          <a:ea typeface="Helvetica Neue"/>
                          <a:cs typeface="Helvetica Neue"/>
                          <a:sym typeface="Helvetica Neue"/>
                        </a:rPr>
                        <a:t>2</a:t>
                      </a:r>
                      <a:r>
                        <a:rPr lang="en-US" sz="1200" u="none" cap="none" strike="noStrike">
                          <a:solidFill>
                            <a:schemeClr val="dk1"/>
                          </a:solidFill>
                          <a:latin typeface="Helvetica Neue"/>
                          <a:ea typeface="Helvetica Neue"/>
                          <a:cs typeface="Helvetica Neue"/>
                          <a:sym typeface="Helvetica Neue"/>
                        </a:rPr>
                        <a:t>00,000</a:t>
                      </a:r>
                      <a:endParaRPr sz="1200" u="none" cap="none" strike="noStrike">
                        <a:latin typeface="Helvetica Neue"/>
                        <a:ea typeface="Helvetica Neue"/>
                        <a:cs typeface="Helvetica Neue"/>
                        <a:sym typeface="Helvetica Neue"/>
                      </a:endParaRPr>
                    </a:p>
                  </a:txBody>
                  <a:tcPr marT="63500" marB="63500" marR="63500" marL="63500" anchor="ctr"/>
                </a:tc>
              </a:tr>
              <a:tr h="325475">
                <a:tc gridSpan="2">
                  <a:txBody>
                    <a:bodyPr/>
                    <a:lstStyle/>
                    <a:p>
                      <a:pPr indent="-228600" lvl="0" marL="457200" rtl="0" algn="r">
                        <a:spcBef>
                          <a:spcPts val="0"/>
                        </a:spcBef>
                        <a:spcAft>
                          <a:spcPts val="0"/>
                        </a:spcAft>
                        <a:buClr>
                          <a:schemeClr val="dk1"/>
                        </a:buClr>
                        <a:buSzPts val="1100"/>
                        <a:buFont typeface="Arial"/>
                        <a:buNone/>
                      </a:pPr>
                      <a:r>
                        <a:rPr b="1" lang="en-US" sz="1100">
                          <a:solidFill>
                            <a:schemeClr val="dk1"/>
                          </a:solidFill>
                          <a:latin typeface="Helvetica"/>
                          <a:ea typeface="Helvetica"/>
                          <a:cs typeface="Helvetica"/>
                          <a:sym typeface="Helvetica"/>
                        </a:rPr>
                        <a:t>Subtotal de Objetivo 5</a:t>
                      </a:r>
                      <a:endParaRPr b="1" sz="12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solidFill>
                            <a:schemeClr val="dk1"/>
                          </a:solidFill>
                          <a:latin typeface="Helvetica Neue"/>
                          <a:ea typeface="Helvetica Neue"/>
                          <a:cs typeface="Helvetica Neue"/>
                          <a:sym typeface="Helvetica Neue"/>
                        </a:rPr>
                        <a:t>$</a:t>
                      </a:r>
                      <a:r>
                        <a:rPr lang="en-US" sz="1200">
                          <a:solidFill>
                            <a:schemeClr val="dk1"/>
                          </a:solidFill>
                          <a:latin typeface="Helvetica Neue"/>
                          <a:ea typeface="Helvetica Neue"/>
                          <a:cs typeface="Helvetica Neue"/>
                          <a:sym typeface="Helvetica Neue"/>
                        </a:rPr>
                        <a:t>8,757</a:t>
                      </a:r>
                      <a:r>
                        <a:rPr lang="en-US" sz="1200" u="none" cap="none" strike="noStrike">
                          <a:solidFill>
                            <a:schemeClr val="dk1"/>
                          </a:solidFill>
                          <a:latin typeface="Helvetica Neue"/>
                          <a:ea typeface="Helvetica Neue"/>
                          <a:cs typeface="Helvetica Neue"/>
                          <a:sym typeface="Helvetica Neue"/>
                        </a:rPr>
                        <a:t>,000</a:t>
                      </a:r>
                      <a:endParaRPr sz="1200" u="none" cap="none" strike="noStrike">
                        <a:solidFill>
                          <a:schemeClr val="dk1"/>
                        </a:solidFill>
                        <a:latin typeface="Helvetica Neue"/>
                        <a:ea typeface="Helvetica Neue"/>
                        <a:cs typeface="Helvetica Neue"/>
                        <a:sym typeface="Helvetica Neue"/>
                      </a:endParaRPr>
                    </a:p>
                  </a:txBody>
                  <a:tcPr marT="63500" marB="63500" marR="63500" marL="63500" anchor="ctr"/>
                </a:tc>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7" name="Shape 1247"/>
        <p:cNvGrpSpPr/>
        <p:nvPr/>
      </p:nvGrpSpPr>
      <p:grpSpPr>
        <a:xfrm>
          <a:off x="0" y="0"/>
          <a:ext cx="0" cy="0"/>
          <a:chOff x="0" y="0"/>
          <a:chExt cx="0" cy="0"/>
        </a:xfrm>
      </p:grpSpPr>
      <p:sp>
        <p:nvSpPr>
          <p:cNvPr id="1248" name="Google Shape;1248;g369cc83f0f8_3_127"/>
          <p:cNvSpPr txBox="1"/>
          <p:nvPr>
            <p:ph type="title"/>
          </p:nvPr>
        </p:nvSpPr>
        <p:spPr>
          <a:xfrm>
            <a:off x="257174" y="391050"/>
            <a:ext cx="8566800" cy="10467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1"/>
              </a:buClr>
              <a:buSzPts val="1400"/>
              <a:buFont typeface="Arial"/>
              <a:buNone/>
            </a:pPr>
            <a:r>
              <a:rPr lang="en-US" sz="3400">
                <a:solidFill>
                  <a:schemeClr val="dk2"/>
                </a:solidFill>
                <a:latin typeface="Helvetica Neue"/>
                <a:ea typeface="Helvetica Neue"/>
                <a:cs typeface="Helvetica Neue"/>
                <a:sym typeface="Helvetica Neue"/>
              </a:rPr>
              <a:t>Comentarios del Público y Discusión del Comité Asesor Comunitario (CAC)</a:t>
            </a:r>
            <a:endParaRPr sz="3400">
              <a:solidFill>
                <a:schemeClr val="dk2"/>
              </a:solidFill>
              <a:latin typeface="Helvetica Neue"/>
              <a:ea typeface="Helvetica Neue"/>
              <a:cs typeface="Helvetica Neue"/>
              <a:sym typeface="Helvetica Neue"/>
            </a:endParaRPr>
          </a:p>
        </p:txBody>
      </p:sp>
      <p:sp>
        <p:nvSpPr>
          <p:cNvPr id="1249" name="Google Shape;1249;g369cc83f0f8_3_127"/>
          <p:cNvSpPr txBox="1"/>
          <p:nvPr/>
        </p:nvSpPr>
        <p:spPr>
          <a:xfrm>
            <a:off x="593400" y="1647625"/>
            <a:ext cx="8566800" cy="295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800">
                <a:solidFill>
                  <a:schemeClr val="dk1"/>
                </a:solidFill>
                <a:latin typeface="Helvetica"/>
                <a:ea typeface="Helvetica"/>
                <a:cs typeface="Helvetica"/>
                <a:sym typeface="Helvetica"/>
              </a:rPr>
              <a:t>Proceso</a:t>
            </a:r>
            <a:endParaRPr b="1" sz="1800">
              <a:solidFill>
                <a:schemeClr val="dk1"/>
              </a:solidFill>
              <a:latin typeface="Helvetica"/>
              <a:ea typeface="Helvetica"/>
              <a:cs typeface="Helvetica"/>
              <a:sym typeface="Helvetica"/>
            </a:endParaRPr>
          </a:p>
          <a:p>
            <a:pPr indent="-342900" lvl="0" marL="457200" rtl="0" algn="l">
              <a:spcBef>
                <a:spcPts val="0"/>
              </a:spcBef>
              <a:spcAft>
                <a:spcPts val="0"/>
              </a:spcAft>
              <a:buClr>
                <a:schemeClr val="dk1"/>
              </a:buClr>
              <a:buSzPts val="1800"/>
              <a:buFont typeface="Helvetica"/>
              <a:buAutoNum type="arabicPeriod"/>
            </a:pPr>
            <a:r>
              <a:rPr lang="en-US" sz="1800">
                <a:solidFill>
                  <a:schemeClr val="dk1"/>
                </a:solidFill>
                <a:latin typeface="Helvetica"/>
                <a:ea typeface="Helvetica"/>
                <a:cs typeface="Helvetica"/>
                <a:sym typeface="Helvetica"/>
              </a:rPr>
              <a:t>Preguntas del CAC para aclaración</a:t>
            </a:r>
            <a:endParaRPr sz="1800">
              <a:solidFill>
                <a:schemeClr val="dk1"/>
              </a:solidFill>
              <a:latin typeface="Helvetica"/>
              <a:ea typeface="Helvetica"/>
              <a:cs typeface="Helvetica"/>
              <a:sym typeface="Helvetica"/>
            </a:endParaRPr>
          </a:p>
          <a:p>
            <a:pPr indent="-342900" lvl="0" marL="457200" rtl="0" algn="l">
              <a:spcBef>
                <a:spcPts val="0"/>
              </a:spcBef>
              <a:spcAft>
                <a:spcPts val="0"/>
              </a:spcAft>
              <a:buClr>
                <a:schemeClr val="dk1"/>
              </a:buClr>
              <a:buSzPts val="1800"/>
              <a:buFont typeface="Helvetica"/>
              <a:buAutoNum type="arabicPeriod"/>
            </a:pPr>
            <a:r>
              <a:rPr lang="en-US" sz="1800">
                <a:solidFill>
                  <a:schemeClr val="dk1"/>
                </a:solidFill>
                <a:latin typeface="Helvetica"/>
                <a:ea typeface="Helvetica"/>
                <a:cs typeface="Helvetica"/>
                <a:sym typeface="Helvetica"/>
              </a:rPr>
              <a:t>Comentarios del público: máximo 2 minutos por persona</a:t>
            </a:r>
            <a:endParaRPr sz="1800">
              <a:solidFill>
                <a:schemeClr val="dk1"/>
              </a:solidFill>
              <a:latin typeface="Helvetica"/>
              <a:ea typeface="Helvetica"/>
              <a:cs typeface="Helvetica"/>
              <a:sym typeface="Helvetica"/>
            </a:endParaRPr>
          </a:p>
          <a:p>
            <a:pPr indent="-342900" lvl="1" marL="914400" rtl="0" algn="l">
              <a:spcBef>
                <a:spcPts val="0"/>
              </a:spcBef>
              <a:spcAft>
                <a:spcPts val="0"/>
              </a:spcAft>
              <a:buClr>
                <a:schemeClr val="dk1"/>
              </a:buClr>
              <a:buSzPts val="1800"/>
              <a:buFont typeface="Helvetica"/>
              <a:buAutoNum type="alphaLcPeriod"/>
            </a:pPr>
            <a:r>
              <a:rPr lang="en-US" sz="1800">
                <a:solidFill>
                  <a:schemeClr val="dk1"/>
                </a:solidFill>
                <a:latin typeface="Helvetica"/>
                <a:ea typeface="Helvetica"/>
                <a:cs typeface="Helvetica"/>
                <a:sym typeface="Helvetica"/>
              </a:rPr>
              <a:t>Estos serán anotados</a:t>
            </a:r>
            <a:endParaRPr sz="1800">
              <a:solidFill>
                <a:schemeClr val="dk1"/>
              </a:solidFill>
              <a:latin typeface="Helvetica"/>
              <a:ea typeface="Helvetica"/>
              <a:cs typeface="Helvetica"/>
              <a:sym typeface="Helvetica"/>
            </a:endParaRPr>
          </a:p>
          <a:p>
            <a:pPr indent="-342900" lvl="0" marL="457200" rtl="0" algn="l">
              <a:spcBef>
                <a:spcPts val="0"/>
              </a:spcBef>
              <a:spcAft>
                <a:spcPts val="0"/>
              </a:spcAft>
              <a:buClr>
                <a:schemeClr val="dk1"/>
              </a:buClr>
              <a:buSzPts val="1800"/>
              <a:buFont typeface="Helvetica"/>
              <a:buAutoNum type="arabicPeriod"/>
            </a:pPr>
            <a:r>
              <a:rPr lang="en-US" sz="1800">
                <a:solidFill>
                  <a:schemeClr val="dk1"/>
                </a:solidFill>
                <a:latin typeface="Helvetica"/>
                <a:ea typeface="Helvetica"/>
                <a:cs typeface="Helvetica"/>
                <a:sym typeface="Helvetica"/>
              </a:rPr>
              <a:t>Preguntas y comentarios del CAC</a:t>
            </a:r>
            <a:endParaRPr sz="1800">
              <a:solidFill>
                <a:schemeClr val="dk1"/>
              </a:solidFill>
              <a:latin typeface="Helvetica"/>
              <a:ea typeface="Helvetica"/>
              <a:cs typeface="Helvetica"/>
              <a:sym typeface="Helvetica"/>
            </a:endParaRPr>
          </a:p>
          <a:p>
            <a:pPr indent="-342900" lvl="1" marL="914400" rtl="0" algn="l">
              <a:spcBef>
                <a:spcPts val="0"/>
              </a:spcBef>
              <a:spcAft>
                <a:spcPts val="0"/>
              </a:spcAft>
              <a:buClr>
                <a:schemeClr val="dk1"/>
              </a:buClr>
              <a:buSzPts val="1800"/>
              <a:buFont typeface="Helvetica"/>
              <a:buAutoNum type="alphaLcPeriod"/>
            </a:pPr>
            <a:r>
              <a:rPr lang="en-US" sz="1800">
                <a:solidFill>
                  <a:schemeClr val="dk1"/>
                </a:solidFill>
                <a:latin typeface="Helvetica"/>
                <a:ea typeface="Helvetica"/>
                <a:cs typeface="Helvetica"/>
                <a:sym typeface="Helvetica"/>
              </a:rPr>
              <a:t>Comentarios e ideas para considerar serán registradas en una tabla)</a:t>
            </a:r>
            <a:endParaRPr sz="1800">
              <a:solidFill>
                <a:schemeClr val="dk1"/>
              </a:solidFill>
              <a:latin typeface="Helvetica"/>
              <a:ea typeface="Helvetica"/>
              <a:cs typeface="Helvetica"/>
              <a:sym typeface="Helvetica"/>
            </a:endParaRPr>
          </a:p>
          <a:p>
            <a:pPr indent="-342900" lvl="0" marL="457200" rtl="0" algn="l">
              <a:spcBef>
                <a:spcPts val="0"/>
              </a:spcBef>
              <a:spcAft>
                <a:spcPts val="0"/>
              </a:spcAft>
              <a:buClr>
                <a:schemeClr val="dk1"/>
              </a:buClr>
              <a:buSzPts val="1800"/>
              <a:buFont typeface="Helvetica"/>
              <a:buAutoNum type="arabicPeriod"/>
            </a:pPr>
            <a:r>
              <a:rPr lang="en-US" sz="1800">
                <a:solidFill>
                  <a:schemeClr val="dk1"/>
                </a:solidFill>
                <a:latin typeface="Helvetica"/>
                <a:ea typeface="Helvetica"/>
                <a:cs typeface="Helvetica"/>
                <a:sym typeface="Helvetica"/>
              </a:rPr>
              <a:t>Discusión del CAC</a:t>
            </a:r>
            <a:endParaRPr sz="1800">
              <a:solidFill>
                <a:schemeClr val="dk1"/>
              </a:solidFill>
              <a:latin typeface="Helvetica"/>
              <a:ea typeface="Helvetica"/>
              <a:cs typeface="Helvetica"/>
              <a:sym typeface="Helvetica"/>
            </a:endParaRPr>
          </a:p>
          <a:p>
            <a:pPr indent="-342900" lvl="1" marL="914400" rtl="0" algn="l">
              <a:spcBef>
                <a:spcPts val="0"/>
              </a:spcBef>
              <a:spcAft>
                <a:spcPts val="0"/>
              </a:spcAft>
              <a:buClr>
                <a:schemeClr val="dk1"/>
              </a:buClr>
              <a:buSzPts val="1800"/>
              <a:buFont typeface="Helvetica"/>
              <a:buAutoNum type="alphaLcPeriod"/>
            </a:pPr>
            <a:r>
              <a:rPr lang="en-US" sz="1800">
                <a:solidFill>
                  <a:schemeClr val="dk1"/>
                </a:solidFill>
                <a:latin typeface="Helvetica"/>
                <a:ea typeface="Helvetica"/>
                <a:cs typeface="Helvetica"/>
                <a:sym typeface="Helvetica"/>
              </a:rPr>
              <a:t>Enfoque en qué comendatorios o ideas se incorporarán en la recomendación preliminar para someter a votación</a:t>
            </a:r>
            <a:endParaRPr sz="1800">
              <a:solidFill>
                <a:schemeClr val="dk1"/>
              </a:solidFill>
              <a:latin typeface="Helvetica"/>
              <a:ea typeface="Helvetica"/>
              <a:cs typeface="Helvetica"/>
              <a:sym typeface="Helvetica"/>
            </a:endParaRPr>
          </a:p>
          <a:p>
            <a:pPr indent="-342900" lvl="1" marL="914400" rtl="0" algn="l">
              <a:spcBef>
                <a:spcPts val="0"/>
              </a:spcBef>
              <a:spcAft>
                <a:spcPts val="0"/>
              </a:spcAft>
              <a:buClr>
                <a:schemeClr val="dk1"/>
              </a:buClr>
              <a:buSzPts val="1800"/>
              <a:buFont typeface="Helvetica"/>
              <a:buAutoNum type="alphaLcPeriod"/>
            </a:pPr>
            <a:r>
              <a:rPr lang="en-US" sz="1800">
                <a:solidFill>
                  <a:schemeClr val="dk1"/>
                </a:solidFill>
                <a:latin typeface="Helvetica"/>
                <a:ea typeface="Helvetica"/>
                <a:cs typeface="Helvetica"/>
                <a:sym typeface="Helvetica"/>
              </a:rPr>
              <a:t>Votación sobre las recomendaciones preliminares</a:t>
            </a:r>
            <a:endParaRPr sz="1800">
              <a:solidFill>
                <a:schemeClr val="dk1"/>
              </a:solidFill>
              <a:latin typeface="Helvetica"/>
              <a:ea typeface="Helvetica"/>
              <a:cs typeface="Helvetica"/>
              <a:sym typeface="Helvetica"/>
            </a:endParaRPr>
          </a:p>
        </p:txBody>
      </p:sp>
      <p:sp>
        <p:nvSpPr>
          <p:cNvPr id="1250" name="Google Shape;1250;g369cc83f0f8_3_127"/>
          <p:cNvSpPr txBox="1"/>
          <p:nvPr/>
        </p:nvSpPr>
        <p:spPr>
          <a:xfrm>
            <a:off x="291725" y="4671525"/>
            <a:ext cx="90612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500">
                <a:solidFill>
                  <a:srgbClr val="3E3E3E"/>
                </a:solidFill>
                <a:latin typeface="Calibri"/>
                <a:ea typeface="Calibri"/>
                <a:cs typeface="Calibri"/>
                <a:sym typeface="Calibri"/>
              </a:rPr>
              <a:t>RECORDATORIO – LA COMPENSACIÓN DE LA FUERZA LABORAL SERÁ EL TEMA CENTRAL DE DISCUSIÓN EN JULIO</a:t>
            </a:r>
            <a:endParaRPr sz="1500">
              <a:solidFill>
                <a:srgbClr val="3E3E3E"/>
              </a:solidFill>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4" name="Shape 1254"/>
        <p:cNvGrpSpPr/>
        <p:nvPr/>
      </p:nvGrpSpPr>
      <p:grpSpPr>
        <a:xfrm>
          <a:off x="0" y="0"/>
          <a:ext cx="0" cy="0"/>
          <a:chOff x="0" y="0"/>
          <a:chExt cx="0" cy="0"/>
        </a:xfrm>
      </p:grpSpPr>
      <p:grpSp>
        <p:nvGrpSpPr>
          <p:cNvPr id="1255" name="Google Shape;1255;g34cb613946a_0_2"/>
          <p:cNvGrpSpPr/>
          <p:nvPr/>
        </p:nvGrpSpPr>
        <p:grpSpPr>
          <a:xfrm>
            <a:off x="8099729" y="188905"/>
            <a:ext cx="1399762" cy="1363870"/>
            <a:chOff x="8099729" y="188905"/>
            <a:chExt cx="1399762" cy="1363870"/>
          </a:xfrm>
        </p:grpSpPr>
        <p:pic>
          <p:nvPicPr>
            <p:cNvPr id="1256" name="Google Shape;1256;g34cb613946a_0_2"/>
            <p:cNvPicPr preferRelativeResize="0"/>
            <p:nvPr/>
          </p:nvPicPr>
          <p:blipFill rotWithShape="1">
            <a:blip r:embed="rId3">
              <a:alphaModFix/>
            </a:blip>
            <a:srcRect b="0" l="0" r="0" t="0"/>
            <a:stretch/>
          </p:blipFill>
          <p:spPr>
            <a:xfrm>
              <a:off x="8099729" y="292105"/>
              <a:ext cx="1399762" cy="1019415"/>
            </a:xfrm>
            <a:prstGeom prst="rect">
              <a:avLst/>
            </a:prstGeom>
            <a:noFill/>
            <a:ln>
              <a:noFill/>
            </a:ln>
          </p:spPr>
        </p:pic>
        <p:pic>
          <p:nvPicPr>
            <p:cNvPr id="1257" name="Google Shape;1257;g34cb613946a_0_2"/>
            <p:cNvPicPr preferRelativeResize="0"/>
            <p:nvPr/>
          </p:nvPicPr>
          <p:blipFill rotWithShape="1">
            <a:blip r:embed="rId4">
              <a:alphaModFix/>
            </a:blip>
            <a:srcRect b="0" l="0" r="0" t="0"/>
            <a:stretch/>
          </p:blipFill>
          <p:spPr>
            <a:xfrm>
              <a:off x="8099729" y="188905"/>
              <a:ext cx="1399762" cy="1363870"/>
            </a:xfrm>
            <a:prstGeom prst="rect">
              <a:avLst/>
            </a:prstGeom>
            <a:noFill/>
            <a:ln>
              <a:noFill/>
            </a:ln>
          </p:spPr>
        </p:pic>
      </p:grpSp>
      <p:sp>
        <p:nvSpPr>
          <p:cNvPr id="1258" name="Google Shape;1258;g34cb613946a_0_2"/>
          <p:cNvSpPr txBox="1"/>
          <p:nvPr/>
        </p:nvSpPr>
        <p:spPr>
          <a:xfrm>
            <a:off x="119743" y="2561574"/>
            <a:ext cx="9753600" cy="2216700"/>
          </a:xfrm>
          <a:prstGeom prst="rect">
            <a:avLst/>
          </a:prstGeom>
          <a:noFill/>
          <a:ln>
            <a:noFill/>
          </a:ln>
        </p:spPr>
        <p:txBody>
          <a:bodyPr anchorCtr="0" anchor="t" bIns="0" lIns="0" spcFirstLastPara="1" rIns="0" wrap="square" tIns="50150">
            <a:spAutoFit/>
          </a:bodyPr>
          <a:lstStyle/>
          <a:p>
            <a:pPr indent="-9525" lvl="0" marL="9525" marR="5080" rtl="0" algn="ctr">
              <a:lnSpc>
                <a:spcPct val="90700"/>
              </a:lnSpc>
              <a:spcBef>
                <a:spcPts val="0"/>
              </a:spcBef>
              <a:spcAft>
                <a:spcPts val="0"/>
              </a:spcAft>
              <a:buClr>
                <a:schemeClr val="dk1"/>
              </a:buClr>
              <a:buSzPts val="1100"/>
              <a:buFont typeface="Arial"/>
              <a:buNone/>
            </a:pPr>
            <a:r>
              <a:rPr b="1" lang="en-US" sz="2600">
                <a:solidFill>
                  <a:srgbClr val="24408E"/>
                </a:solidFill>
                <a:latin typeface="Helvetica Neue"/>
                <a:ea typeface="Helvetica Neue"/>
                <a:cs typeface="Helvetica Neue"/>
                <a:sym typeface="Helvetica Neue"/>
              </a:rPr>
              <a:t>Próxima Reunión del Consejo Comunitario Asesor:</a:t>
            </a:r>
            <a:endParaRPr b="1" sz="2600">
              <a:solidFill>
                <a:srgbClr val="24408E"/>
              </a:solidFill>
              <a:latin typeface="Helvetica Neue"/>
              <a:ea typeface="Helvetica Neue"/>
              <a:cs typeface="Helvetica Neue"/>
              <a:sym typeface="Helvetica Neue"/>
            </a:endParaRPr>
          </a:p>
          <a:p>
            <a:pPr indent="0" lvl="0" marL="0" marR="5080" rtl="0" algn="ctr">
              <a:lnSpc>
                <a:spcPct val="90700"/>
              </a:lnSpc>
              <a:spcBef>
                <a:spcPts val="395"/>
              </a:spcBef>
              <a:spcAft>
                <a:spcPts val="0"/>
              </a:spcAft>
              <a:buClr>
                <a:schemeClr val="dk1"/>
              </a:buClr>
              <a:buSzPts val="2850"/>
              <a:buFont typeface="Arial"/>
              <a:buNone/>
            </a:pPr>
            <a:r>
              <a:rPr b="1" lang="en-US" sz="2600">
                <a:solidFill>
                  <a:srgbClr val="24408E"/>
                </a:solidFill>
                <a:latin typeface="Helvetica Neue"/>
                <a:ea typeface="Helvetica Neue"/>
                <a:cs typeface="Helvetica Neue"/>
                <a:sym typeface="Helvetica Neue"/>
              </a:rPr>
              <a:t>31 de julio de 2025     </a:t>
            </a:r>
            <a:endParaRPr sz="2600">
              <a:solidFill>
                <a:srgbClr val="24408E"/>
              </a:solidFill>
              <a:latin typeface="Helvetica Neue"/>
              <a:ea typeface="Helvetica Neue"/>
              <a:cs typeface="Helvetica Neue"/>
              <a:sym typeface="Helvetica Neue"/>
            </a:endParaRPr>
          </a:p>
          <a:p>
            <a:pPr indent="-9525" lvl="0" marL="9525" marR="5080" rtl="0" algn="ctr">
              <a:lnSpc>
                <a:spcPct val="90700"/>
              </a:lnSpc>
              <a:spcBef>
                <a:spcPts val="395"/>
              </a:spcBef>
              <a:spcAft>
                <a:spcPts val="0"/>
              </a:spcAft>
              <a:buClr>
                <a:schemeClr val="dk1"/>
              </a:buClr>
              <a:buSzPts val="2850"/>
              <a:buFont typeface="Arial"/>
              <a:buNone/>
            </a:pPr>
            <a:r>
              <a:rPr b="1" lang="en-US" sz="2600">
                <a:solidFill>
                  <a:srgbClr val="24408E"/>
                </a:solidFill>
                <a:latin typeface="Helvetica Neue"/>
                <a:ea typeface="Helvetica Neue"/>
                <a:cs typeface="Helvetica Neue"/>
                <a:sym typeface="Helvetica Neue"/>
              </a:rPr>
              <a:t>3:00-5:30 pm</a:t>
            </a:r>
            <a:endParaRPr b="1" sz="2600">
              <a:solidFill>
                <a:srgbClr val="24408E"/>
              </a:solidFill>
              <a:latin typeface="Helvetica Neue"/>
              <a:ea typeface="Helvetica Neue"/>
              <a:cs typeface="Helvetica Neue"/>
              <a:sym typeface="Helvetica Neue"/>
            </a:endParaRPr>
          </a:p>
          <a:p>
            <a:pPr indent="-9525" lvl="0" marL="9525" marR="5080" rtl="0" algn="ctr">
              <a:lnSpc>
                <a:spcPct val="90700"/>
              </a:lnSpc>
              <a:spcBef>
                <a:spcPts val="395"/>
              </a:spcBef>
              <a:spcAft>
                <a:spcPts val="0"/>
              </a:spcAft>
              <a:buClr>
                <a:schemeClr val="dk1"/>
              </a:buClr>
              <a:buSzPts val="2850"/>
              <a:buFont typeface="Arial"/>
              <a:buNone/>
            </a:pPr>
            <a:r>
              <a:t/>
            </a:r>
            <a:endParaRPr b="1" sz="2600">
              <a:solidFill>
                <a:srgbClr val="24408E"/>
              </a:solidFill>
              <a:latin typeface="Helvetica Neue"/>
              <a:ea typeface="Helvetica Neue"/>
              <a:cs typeface="Helvetica Neue"/>
              <a:sym typeface="Helvetica Neue"/>
            </a:endParaRPr>
          </a:p>
          <a:p>
            <a:pPr indent="-9525" lvl="0" marL="9525" marR="5080" rtl="0" algn="ctr">
              <a:lnSpc>
                <a:spcPct val="90700"/>
              </a:lnSpc>
              <a:spcBef>
                <a:spcPts val="395"/>
              </a:spcBef>
              <a:spcAft>
                <a:spcPts val="0"/>
              </a:spcAft>
              <a:buClr>
                <a:schemeClr val="dk1"/>
              </a:buClr>
              <a:buSzPts val="2850"/>
              <a:buFont typeface="Arial"/>
              <a:buNone/>
            </a:pPr>
            <a:r>
              <a:rPr b="1" lang="en-US" sz="1650">
                <a:solidFill>
                  <a:srgbClr val="9900FF"/>
                </a:solidFill>
                <a:latin typeface="Helvetica Neue"/>
                <a:ea typeface="Helvetica Neue"/>
                <a:cs typeface="Helvetica Neue"/>
                <a:sym typeface="Helvetica Neue"/>
              </a:rPr>
              <a:t>Nueva ubicación:</a:t>
            </a:r>
            <a:endParaRPr b="1" sz="1650">
              <a:solidFill>
                <a:srgbClr val="9900FF"/>
              </a:solidFill>
              <a:latin typeface="Helvetica Neue"/>
              <a:ea typeface="Helvetica Neue"/>
              <a:cs typeface="Helvetica Neue"/>
              <a:sym typeface="Helvetica Neue"/>
            </a:endParaRPr>
          </a:p>
          <a:p>
            <a:pPr indent="-9525" lvl="0" marL="9525" marR="5080" rtl="0" algn="ctr">
              <a:lnSpc>
                <a:spcPct val="90700"/>
              </a:lnSpc>
              <a:spcBef>
                <a:spcPts val="395"/>
              </a:spcBef>
              <a:spcAft>
                <a:spcPts val="0"/>
              </a:spcAft>
              <a:buClr>
                <a:schemeClr val="dk1"/>
              </a:buClr>
              <a:buSzPts val="2850"/>
              <a:buFont typeface="Arial"/>
              <a:buNone/>
            </a:pPr>
            <a:r>
              <a:rPr b="1" lang="en-US" sz="1650">
                <a:solidFill>
                  <a:srgbClr val="9900FF"/>
                </a:solidFill>
                <a:latin typeface="Helvetica Neue"/>
                <a:ea typeface="Helvetica Neue"/>
                <a:cs typeface="Helvetica Neue"/>
                <a:sym typeface="Helvetica Neue"/>
              </a:rPr>
              <a:t> 120 Stony Point, Suite 155, Santa Rosa</a:t>
            </a:r>
            <a:endParaRPr i="1" sz="2550">
              <a:solidFill>
                <a:srgbClr val="25408F"/>
              </a:solidFill>
              <a:latin typeface="Helvetica Neue"/>
              <a:ea typeface="Helvetica Neue"/>
              <a:cs typeface="Helvetica Neue"/>
              <a:sym typeface="Helvetica Neue"/>
            </a:endParaRPr>
          </a:p>
        </p:txBody>
      </p:sp>
      <p:pic>
        <p:nvPicPr>
          <p:cNvPr descr="Mixed race daughter embracing her mother with smiling in the park (Provided by Getty Images)" id="1259" name="Google Shape;1259;g34cb613946a_0_2"/>
          <p:cNvPicPr preferRelativeResize="0"/>
          <p:nvPr/>
        </p:nvPicPr>
        <p:blipFill rotWithShape="1">
          <a:blip r:embed="rId5">
            <a:alphaModFix/>
          </a:blip>
          <a:srcRect b="0" l="0" r="0" t="0"/>
          <a:stretch/>
        </p:blipFill>
        <p:spPr>
          <a:xfrm>
            <a:off x="3108085" y="188905"/>
            <a:ext cx="3537430" cy="226946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sp>
        <p:nvSpPr>
          <p:cNvPr id="792" name="Google Shape;792;g36ad3875b7e_0_20"/>
          <p:cNvSpPr txBox="1"/>
          <p:nvPr/>
        </p:nvSpPr>
        <p:spPr>
          <a:xfrm>
            <a:off x="4372303" y="1616806"/>
            <a:ext cx="4788900" cy="2125200"/>
          </a:xfrm>
          <a:prstGeom prst="rect">
            <a:avLst/>
          </a:prstGeom>
          <a:noFill/>
          <a:ln>
            <a:noFill/>
          </a:ln>
        </p:spPr>
        <p:txBody>
          <a:bodyPr anchorCtr="0" anchor="t" bIns="0" lIns="0" spcFirstLastPara="1" rIns="0" wrap="square" tIns="13950">
            <a:spAutoFit/>
          </a:bodyPr>
          <a:lstStyle/>
          <a:p>
            <a:pPr indent="0" lvl="0" marL="12700" marR="0" rtl="0" algn="l">
              <a:lnSpc>
                <a:spcPct val="114117"/>
              </a:lnSpc>
              <a:spcBef>
                <a:spcPts val="0"/>
              </a:spcBef>
              <a:spcAft>
                <a:spcPts val="0"/>
              </a:spcAft>
              <a:buClr>
                <a:srgbClr val="000000"/>
              </a:buClr>
              <a:buSzPts val="2800"/>
              <a:buFont typeface="Arial"/>
              <a:buNone/>
            </a:pPr>
            <a:r>
              <a:rPr b="0" i="0" lang="en-US" sz="2800" u="none" cap="none" strike="noStrike">
                <a:solidFill>
                  <a:srgbClr val="1A2F6A"/>
                </a:solidFill>
                <a:latin typeface="Helvetica Neue"/>
                <a:ea typeface="Helvetica Neue"/>
                <a:cs typeface="Helvetica Neue"/>
                <a:sym typeface="Helvetica Neue"/>
              </a:rPr>
              <a:t>Public</a:t>
            </a:r>
            <a:r>
              <a:rPr b="0" i="0" lang="en-US" sz="2550" u="none" cap="none" strike="noStrike">
                <a:solidFill>
                  <a:srgbClr val="1A2F6A"/>
                </a:solidFill>
                <a:latin typeface="Helvetica Neue"/>
                <a:ea typeface="Helvetica Neue"/>
                <a:cs typeface="Helvetica Neue"/>
                <a:sym typeface="Helvetica Neue"/>
              </a:rPr>
              <a:t> comment</a:t>
            </a:r>
            <a:endParaRPr b="0" i="0" sz="2550" u="none" cap="none" strike="noStrike">
              <a:solidFill>
                <a:srgbClr val="000000"/>
              </a:solidFill>
              <a:latin typeface="Helvetica Neue"/>
              <a:ea typeface="Helvetica Neue"/>
              <a:cs typeface="Helvetica Neue"/>
              <a:sym typeface="Helvetica Neue"/>
            </a:endParaRPr>
          </a:p>
          <a:p>
            <a:pPr indent="0" lvl="0" marL="12700" marR="0" rtl="0" algn="l">
              <a:lnSpc>
                <a:spcPct val="114117"/>
              </a:lnSpc>
              <a:spcBef>
                <a:spcPts val="0"/>
              </a:spcBef>
              <a:spcAft>
                <a:spcPts val="0"/>
              </a:spcAft>
              <a:buClr>
                <a:srgbClr val="000000"/>
              </a:buClr>
              <a:buSzPts val="2550"/>
              <a:buFont typeface="Arial"/>
              <a:buNone/>
            </a:pPr>
            <a:r>
              <a:rPr b="0" i="0" lang="en-US" sz="2550" u="none" cap="none" strike="noStrike">
                <a:solidFill>
                  <a:srgbClr val="1A2F6A"/>
                </a:solidFill>
                <a:latin typeface="Helvetica Neue"/>
                <a:ea typeface="Helvetica Neue"/>
                <a:cs typeface="Helvetica Neue"/>
                <a:sym typeface="Helvetica Neue"/>
              </a:rPr>
              <a:t>on non-agendized items</a:t>
            </a:r>
            <a:endParaRPr b="0" i="0" sz="255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300"/>
              <a:buFont typeface="Arial"/>
              <a:buNone/>
            </a:pPr>
            <a:r>
              <a:t/>
            </a:r>
            <a:endParaRPr b="0" i="0" sz="2300" u="none" cap="none" strike="noStrike">
              <a:solidFill>
                <a:srgbClr val="000000"/>
              </a:solidFill>
              <a:latin typeface="Helvetica Neue"/>
              <a:ea typeface="Helvetica Neue"/>
              <a:cs typeface="Helvetica Neue"/>
              <a:sym typeface="Helvetica Neue"/>
            </a:endParaRPr>
          </a:p>
          <a:p>
            <a:pPr indent="0" lvl="0" marL="12700" marR="5080" rtl="0" algn="l">
              <a:lnSpc>
                <a:spcPct val="108235"/>
              </a:lnSpc>
              <a:spcBef>
                <a:spcPts val="0"/>
              </a:spcBef>
              <a:spcAft>
                <a:spcPts val="0"/>
              </a:spcAft>
              <a:buClr>
                <a:srgbClr val="000000"/>
              </a:buClr>
              <a:buSzPts val="2550"/>
              <a:buFont typeface="Arial"/>
              <a:buNone/>
            </a:pPr>
            <a:r>
              <a:rPr b="0" i="0" lang="en-US" sz="2550" u="none" cap="none" strike="noStrike">
                <a:solidFill>
                  <a:srgbClr val="1A2F6A"/>
                </a:solidFill>
                <a:latin typeface="Helvetica Neue"/>
                <a:ea typeface="Helvetica Neue"/>
                <a:cs typeface="Helvetica Neue"/>
                <a:sym typeface="Helvetica Neue"/>
              </a:rPr>
              <a:t>Comentarios públicos sobre temas no incluidos en la agenda</a:t>
            </a:r>
            <a:endParaRPr b="0" i="0" sz="2550" u="none" cap="none" strike="noStrike">
              <a:solidFill>
                <a:srgbClr val="000000"/>
              </a:solidFill>
              <a:latin typeface="Helvetica Neue"/>
              <a:ea typeface="Helvetica Neue"/>
              <a:cs typeface="Helvetica Neue"/>
              <a:sym typeface="Helvetica Neue"/>
            </a:endParaRPr>
          </a:p>
        </p:txBody>
      </p:sp>
      <p:pic>
        <p:nvPicPr>
          <p:cNvPr id="793" name="Google Shape;793;g36ad3875b7e_0_20" title="Screenshot 2025-03-26 at 9.02.31 AM.png"/>
          <p:cNvPicPr preferRelativeResize="0"/>
          <p:nvPr/>
        </p:nvPicPr>
        <p:blipFill rotWithShape="1">
          <a:blip r:embed="rId3">
            <a:alphaModFix/>
          </a:blip>
          <a:srcRect b="0" l="5284" r="5293" t="0"/>
          <a:stretch/>
        </p:blipFill>
        <p:spPr>
          <a:xfrm>
            <a:off x="478892" y="1408682"/>
            <a:ext cx="3510029" cy="25931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7" name="Shape 797"/>
        <p:cNvGrpSpPr/>
        <p:nvPr/>
      </p:nvGrpSpPr>
      <p:grpSpPr>
        <a:xfrm>
          <a:off x="0" y="0"/>
          <a:ext cx="0" cy="0"/>
          <a:chOff x="0" y="0"/>
          <a:chExt cx="0" cy="0"/>
        </a:xfrm>
      </p:grpSpPr>
      <p:sp>
        <p:nvSpPr>
          <p:cNvPr id="798" name="Google Shape;798;p1"/>
          <p:cNvSpPr txBox="1"/>
          <p:nvPr/>
        </p:nvSpPr>
        <p:spPr>
          <a:xfrm>
            <a:off x="234875" y="326850"/>
            <a:ext cx="7953000" cy="1068600"/>
          </a:xfrm>
          <a:prstGeom prst="rect">
            <a:avLst/>
          </a:prstGeom>
          <a:noFill/>
          <a:ln>
            <a:noFill/>
          </a:ln>
        </p:spPr>
        <p:txBody>
          <a:bodyPr anchorCtr="0" anchor="t" bIns="0" lIns="0" spcFirstLastPara="1" rIns="0" wrap="square" tIns="13950">
            <a:spAutoFit/>
          </a:bodyPr>
          <a:lstStyle/>
          <a:p>
            <a:pPr indent="0" lvl="0" marL="12700" marR="0" rtl="0" algn="l">
              <a:lnSpc>
                <a:spcPct val="114117"/>
              </a:lnSpc>
              <a:spcBef>
                <a:spcPts val="0"/>
              </a:spcBef>
              <a:spcAft>
                <a:spcPts val="0"/>
              </a:spcAft>
              <a:buClr>
                <a:srgbClr val="000000"/>
              </a:buClr>
              <a:buSzPts val="2800"/>
              <a:buFont typeface="Arial"/>
              <a:buNone/>
            </a:pPr>
            <a:r>
              <a:rPr b="0" i="0" lang="en-US" sz="3200" u="none" cap="none" strike="noStrike">
                <a:solidFill>
                  <a:srgbClr val="1A2F6A"/>
                </a:solidFill>
                <a:latin typeface="Helvetica Neue"/>
                <a:ea typeface="Helvetica Neue"/>
                <a:cs typeface="Helvetica Neue"/>
                <a:sym typeface="Helvetica Neue"/>
              </a:rPr>
              <a:t>Guidelines for Public Comment</a:t>
            </a:r>
            <a:endParaRPr b="0" i="0" sz="3200" u="none" cap="none" strike="noStrike">
              <a:solidFill>
                <a:srgbClr val="1A2F6A"/>
              </a:solidFill>
              <a:latin typeface="Helvetica Neue"/>
              <a:ea typeface="Helvetica Neue"/>
              <a:cs typeface="Helvetica Neue"/>
              <a:sym typeface="Helvetica Neue"/>
            </a:endParaRPr>
          </a:p>
          <a:p>
            <a:pPr indent="0" lvl="0" marL="12700" marR="0" rtl="0" algn="l">
              <a:lnSpc>
                <a:spcPct val="114117"/>
              </a:lnSpc>
              <a:spcBef>
                <a:spcPts val="0"/>
              </a:spcBef>
              <a:spcAft>
                <a:spcPts val="0"/>
              </a:spcAft>
              <a:buClr>
                <a:srgbClr val="000000"/>
              </a:buClr>
              <a:buSzPts val="2800"/>
              <a:buFont typeface="Arial"/>
              <a:buNone/>
            </a:pPr>
            <a:r>
              <a:rPr b="0" i="0" lang="en-US" sz="3200" u="none" cap="none" strike="noStrike">
                <a:solidFill>
                  <a:srgbClr val="1A2F6A"/>
                </a:solidFill>
                <a:latin typeface="Helvetica Neue"/>
                <a:ea typeface="Helvetica Neue"/>
                <a:cs typeface="Helvetica Neue"/>
                <a:sym typeface="Helvetica Neue"/>
              </a:rPr>
              <a:t>Directrices para los comentarios públicos</a:t>
            </a:r>
            <a:endParaRPr b="0" i="0" sz="3200" u="none" cap="none" strike="noStrike">
              <a:solidFill>
                <a:srgbClr val="1A2F6A"/>
              </a:solidFill>
              <a:latin typeface="Helvetica Neue"/>
              <a:ea typeface="Helvetica Neue"/>
              <a:cs typeface="Helvetica Neue"/>
              <a:sym typeface="Helvetica Neue"/>
            </a:endParaRPr>
          </a:p>
        </p:txBody>
      </p:sp>
      <p:sp>
        <p:nvSpPr>
          <p:cNvPr id="799" name="Google Shape;799;p1"/>
          <p:cNvSpPr txBox="1"/>
          <p:nvPr/>
        </p:nvSpPr>
        <p:spPr>
          <a:xfrm>
            <a:off x="234875" y="1747750"/>
            <a:ext cx="3888000" cy="3283800"/>
          </a:xfrm>
          <a:prstGeom prst="rect">
            <a:avLst/>
          </a:prstGeom>
          <a:noFill/>
          <a:ln>
            <a:noFill/>
          </a:ln>
        </p:spPr>
        <p:txBody>
          <a:bodyPr anchorCtr="0" anchor="t" bIns="45700" lIns="91425" spcFirstLastPara="1" rIns="91425" wrap="square" tIns="45700">
            <a:spAutoFit/>
          </a:bodyPr>
          <a:lstStyle/>
          <a:p>
            <a:pPr indent="-311150" lvl="0" marL="457200" marR="0" rtl="0" algn="l">
              <a:lnSpc>
                <a:spcPct val="115000"/>
              </a:lnSpc>
              <a:spcBef>
                <a:spcPts val="0"/>
              </a:spcBef>
              <a:spcAft>
                <a:spcPts val="0"/>
              </a:spcAft>
              <a:buClr>
                <a:srgbClr val="444444"/>
              </a:buClr>
              <a:buSzPts val="1300"/>
              <a:buFont typeface="Arial"/>
              <a:buChar char="●"/>
            </a:pPr>
            <a:r>
              <a:rPr b="0" i="0" lang="en-US" sz="1300" u="none" cap="none" strike="noStrike">
                <a:solidFill>
                  <a:srgbClr val="444444"/>
                </a:solidFill>
                <a:latin typeface="Arial"/>
                <a:ea typeface="Arial"/>
                <a:cs typeface="Arial"/>
                <a:sym typeface="Arial"/>
              </a:rPr>
              <a:t>Public comments are brief statements intended to inform the CAC and First 5 about the topic/Action Item</a:t>
            </a:r>
            <a:endParaRPr b="0" i="0" sz="1300" u="none" cap="none" strike="noStrike">
              <a:solidFill>
                <a:srgbClr val="000000"/>
              </a:solidFill>
              <a:latin typeface="Arial"/>
              <a:ea typeface="Arial"/>
              <a:cs typeface="Arial"/>
              <a:sym typeface="Arial"/>
            </a:endParaRPr>
          </a:p>
          <a:p>
            <a:pPr indent="-311150" lvl="0" marL="457200" marR="0" rtl="0" algn="l">
              <a:lnSpc>
                <a:spcPct val="115000"/>
              </a:lnSpc>
              <a:spcBef>
                <a:spcPts val="0"/>
              </a:spcBef>
              <a:spcAft>
                <a:spcPts val="0"/>
              </a:spcAft>
              <a:buClr>
                <a:srgbClr val="444444"/>
              </a:buClr>
              <a:buSzPts val="1300"/>
              <a:buFont typeface="Arial"/>
              <a:buChar char="●"/>
            </a:pPr>
            <a:r>
              <a:rPr b="0" i="0" lang="en-US" sz="1300" u="none" cap="none" strike="noStrike">
                <a:solidFill>
                  <a:srgbClr val="444444"/>
                </a:solidFill>
                <a:latin typeface="Arial"/>
                <a:ea typeface="Arial"/>
                <a:cs typeface="Arial"/>
                <a:sym typeface="Arial"/>
              </a:rPr>
              <a:t>Comments from the public at public meetings do not include questions and is not intended to be a dialogue</a:t>
            </a:r>
            <a:endParaRPr b="0" i="0" sz="1300" u="none" cap="none" strike="noStrike">
              <a:solidFill>
                <a:srgbClr val="000000"/>
              </a:solidFill>
              <a:latin typeface="Arial"/>
              <a:ea typeface="Arial"/>
              <a:cs typeface="Arial"/>
              <a:sym typeface="Arial"/>
            </a:endParaRPr>
          </a:p>
          <a:p>
            <a:pPr indent="-311150" lvl="0" marL="457200" marR="0" rtl="0" algn="l">
              <a:lnSpc>
                <a:spcPct val="115000"/>
              </a:lnSpc>
              <a:spcBef>
                <a:spcPts val="0"/>
              </a:spcBef>
              <a:spcAft>
                <a:spcPts val="0"/>
              </a:spcAft>
              <a:buClr>
                <a:srgbClr val="444444"/>
              </a:buClr>
              <a:buSzPts val="1300"/>
              <a:buFont typeface="Arial"/>
              <a:buChar char="●"/>
            </a:pPr>
            <a:r>
              <a:rPr b="0" i="0" lang="en-US" sz="1300" u="none" cap="none" strike="noStrike">
                <a:solidFill>
                  <a:srgbClr val="444444"/>
                </a:solidFill>
                <a:latin typeface="Arial"/>
                <a:ea typeface="Arial"/>
                <a:cs typeface="Arial"/>
                <a:sym typeface="Arial"/>
              </a:rPr>
              <a:t>Appointed Council members and First 5 staff and consultants are discouraged from responding or discussing topics with the public (can potentially constitute a Brown Act violation)</a:t>
            </a:r>
            <a:endParaRPr b="0" i="0" sz="1300" u="none" cap="none" strike="noStrike">
              <a:solidFill>
                <a:srgbClr val="444444"/>
              </a:solidFill>
              <a:latin typeface="Arial"/>
              <a:ea typeface="Arial"/>
              <a:cs typeface="Arial"/>
              <a:sym typeface="Arial"/>
            </a:endParaRPr>
          </a:p>
          <a:p>
            <a:pPr indent="-311150" lvl="0" marL="457200" marR="0" rtl="0" algn="l">
              <a:lnSpc>
                <a:spcPct val="115000"/>
              </a:lnSpc>
              <a:spcBef>
                <a:spcPts val="0"/>
              </a:spcBef>
              <a:spcAft>
                <a:spcPts val="0"/>
              </a:spcAft>
              <a:buClr>
                <a:srgbClr val="444444"/>
              </a:buClr>
              <a:buSzPts val="1300"/>
              <a:buFont typeface="Arial"/>
              <a:buChar char="●"/>
            </a:pPr>
            <a:r>
              <a:rPr b="0" i="0" lang="en-US" sz="1300" u="none" cap="none" strike="noStrike">
                <a:solidFill>
                  <a:srgbClr val="444444"/>
                </a:solidFill>
                <a:latin typeface="Arial"/>
                <a:ea typeface="Arial"/>
                <a:cs typeface="Arial"/>
                <a:sym typeface="Arial"/>
              </a:rPr>
              <a:t>Time limits can (and typically will) be imposed per comment and/or for total time allotted </a:t>
            </a:r>
            <a:endParaRPr b="0" i="0" sz="1300" u="none" cap="none" strike="noStrike">
              <a:solidFill>
                <a:srgbClr val="000000"/>
              </a:solidFill>
              <a:latin typeface="Arial"/>
              <a:ea typeface="Arial"/>
              <a:cs typeface="Arial"/>
              <a:sym typeface="Arial"/>
            </a:endParaRPr>
          </a:p>
        </p:txBody>
      </p:sp>
      <p:sp>
        <p:nvSpPr>
          <p:cNvPr id="800" name="Google Shape;800;p1"/>
          <p:cNvSpPr txBox="1"/>
          <p:nvPr/>
        </p:nvSpPr>
        <p:spPr>
          <a:xfrm>
            <a:off x="4299900" y="1663875"/>
            <a:ext cx="3888000" cy="3376200"/>
          </a:xfrm>
          <a:prstGeom prst="rect">
            <a:avLst/>
          </a:prstGeom>
          <a:noFill/>
          <a:ln>
            <a:noFill/>
          </a:ln>
        </p:spPr>
        <p:txBody>
          <a:bodyPr anchorCtr="0" anchor="t" bIns="91425" lIns="91425" spcFirstLastPara="1" rIns="91425" wrap="square" tIns="91425">
            <a:spAutoFit/>
          </a:bodyPr>
          <a:lstStyle/>
          <a:p>
            <a:pPr indent="-311150" lvl="0" marL="457200" marR="0" rtl="0" algn="l">
              <a:lnSpc>
                <a:spcPct val="115000"/>
              </a:lnSpc>
              <a:spcBef>
                <a:spcPts val="0"/>
              </a:spcBef>
              <a:spcAft>
                <a:spcPts val="0"/>
              </a:spcAft>
              <a:buClr>
                <a:schemeClr val="dk2"/>
              </a:buClr>
              <a:buSzPts val="1300"/>
              <a:buFont typeface="Arial"/>
              <a:buChar char="●"/>
            </a:pPr>
            <a:r>
              <a:rPr b="0" i="0" lang="en-US" sz="1300" u="none" cap="none" strike="noStrike">
                <a:solidFill>
                  <a:schemeClr val="dk2"/>
                </a:solidFill>
                <a:latin typeface="Arial"/>
                <a:ea typeface="Arial"/>
                <a:cs typeface="Arial"/>
                <a:sym typeface="Arial"/>
              </a:rPr>
              <a:t>Los comentarios públicos son declaraciones breves destinadas a informar al CAC y a First 5 sobre el tema o punto de acción.</a:t>
            </a:r>
            <a:endParaRPr b="0" i="0" sz="1300" u="none" cap="none" strike="noStrike">
              <a:solidFill>
                <a:schemeClr val="dk2"/>
              </a:solidFill>
              <a:latin typeface="Arial"/>
              <a:ea typeface="Arial"/>
              <a:cs typeface="Arial"/>
              <a:sym typeface="Arial"/>
            </a:endParaRPr>
          </a:p>
          <a:p>
            <a:pPr indent="-311150" lvl="0" marL="457200" marR="0" rtl="0" algn="l">
              <a:lnSpc>
                <a:spcPct val="115000"/>
              </a:lnSpc>
              <a:spcBef>
                <a:spcPts val="0"/>
              </a:spcBef>
              <a:spcAft>
                <a:spcPts val="0"/>
              </a:spcAft>
              <a:buClr>
                <a:schemeClr val="dk2"/>
              </a:buClr>
              <a:buSzPts val="1300"/>
              <a:buFont typeface="Arial"/>
              <a:buChar char="●"/>
            </a:pPr>
            <a:r>
              <a:rPr b="0" i="0" lang="en-US" sz="1300" u="none" cap="none" strike="noStrike">
                <a:solidFill>
                  <a:schemeClr val="dk2"/>
                </a:solidFill>
                <a:latin typeface="Arial"/>
                <a:ea typeface="Arial"/>
                <a:cs typeface="Arial"/>
                <a:sym typeface="Arial"/>
              </a:rPr>
              <a:t>Los comentarios del público en reuniones públicas no incluyen preguntas y no están destinados a ser un diálogo.</a:t>
            </a:r>
            <a:endParaRPr b="0" i="0" sz="1300" u="none" cap="none" strike="noStrike">
              <a:solidFill>
                <a:schemeClr val="dk2"/>
              </a:solidFill>
              <a:latin typeface="Arial"/>
              <a:ea typeface="Arial"/>
              <a:cs typeface="Arial"/>
              <a:sym typeface="Arial"/>
            </a:endParaRPr>
          </a:p>
          <a:p>
            <a:pPr indent="-311150" lvl="0" marL="457200" marR="0" rtl="0" algn="l">
              <a:lnSpc>
                <a:spcPct val="115000"/>
              </a:lnSpc>
              <a:spcBef>
                <a:spcPts val="0"/>
              </a:spcBef>
              <a:spcAft>
                <a:spcPts val="0"/>
              </a:spcAft>
              <a:buClr>
                <a:schemeClr val="dk2"/>
              </a:buClr>
              <a:buSzPts val="1300"/>
              <a:buFont typeface="Arial"/>
              <a:buChar char="●"/>
            </a:pPr>
            <a:r>
              <a:rPr b="0" i="0" lang="en-US" sz="1300" u="none" cap="none" strike="noStrike">
                <a:solidFill>
                  <a:schemeClr val="dk2"/>
                </a:solidFill>
                <a:latin typeface="Arial"/>
                <a:ea typeface="Arial"/>
                <a:cs typeface="Arial"/>
                <a:sym typeface="Arial"/>
              </a:rPr>
              <a:t>Se desalienta a los miembros designados del Consejo, al personal de First 5 y a los asesores de responder o discutir temas con el público (ya que podría constituir una violación de la Ley Brown).</a:t>
            </a:r>
            <a:endParaRPr b="0" i="0" sz="1300" u="none" cap="none" strike="noStrike">
              <a:solidFill>
                <a:schemeClr val="dk2"/>
              </a:solidFill>
              <a:latin typeface="Arial"/>
              <a:ea typeface="Arial"/>
              <a:cs typeface="Arial"/>
              <a:sym typeface="Arial"/>
            </a:endParaRPr>
          </a:p>
          <a:p>
            <a:pPr indent="-311150" lvl="0" marL="457200" marR="0" rtl="0" algn="l">
              <a:lnSpc>
                <a:spcPct val="115000"/>
              </a:lnSpc>
              <a:spcBef>
                <a:spcPts val="0"/>
              </a:spcBef>
              <a:spcAft>
                <a:spcPts val="0"/>
              </a:spcAft>
              <a:buClr>
                <a:schemeClr val="dk2"/>
              </a:buClr>
              <a:buSzPts val="1300"/>
              <a:buFont typeface="Arial"/>
              <a:buChar char="●"/>
            </a:pPr>
            <a:r>
              <a:rPr b="0" i="0" lang="en-US" sz="1300" u="none" cap="none" strike="noStrike">
                <a:solidFill>
                  <a:schemeClr val="dk2"/>
                </a:solidFill>
                <a:latin typeface="Arial"/>
                <a:ea typeface="Arial"/>
                <a:cs typeface="Arial"/>
                <a:sym typeface="Arial"/>
              </a:rPr>
              <a:t>Se pueden imponer límites de tiempo por comentario y/o para el tiempo total asignado (y típicamente se impondrán).</a:t>
            </a:r>
            <a:endParaRPr b="0" i="0" sz="1300" u="none" cap="none" strike="noStrike">
              <a:solidFill>
                <a:schemeClr val="dk2"/>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4" name="Shape 804"/>
        <p:cNvGrpSpPr/>
        <p:nvPr/>
      </p:nvGrpSpPr>
      <p:grpSpPr>
        <a:xfrm>
          <a:off x="0" y="0"/>
          <a:ext cx="0" cy="0"/>
          <a:chOff x="0" y="0"/>
          <a:chExt cx="0" cy="0"/>
        </a:xfrm>
      </p:grpSpPr>
      <p:sp>
        <p:nvSpPr>
          <p:cNvPr id="805" name="Google Shape;805;g36aec14ed15_0_38"/>
          <p:cNvSpPr txBox="1"/>
          <p:nvPr>
            <p:ph idx="1" type="body"/>
          </p:nvPr>
        </p:nvSpPr>
        <p:spPr>
          <a:xfrm>
            <a:off x="2346110" y="1778908"/>
            <a:ext cx="5061300" cy="24627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4000">
                <a:solidFill>
                  <a:schemeClr val="dk2"/>
                </a:solidFill>
                <a:latin typeface="Helvetica Neue"/>
                <a:ea typeface="Helvetica Neue"/>
                <a:cs typeface="Helvetica Neue"/>
                <a:sym typeface="Helvetica Neue"/>
              </a:rPr>
              <a:t>Informe del Personal de First 5 del Condado de Sonoma</a:t>
            </a:r>
            <a:endParaRPr sz="4000">
              <a:solidFill>
                <a:schemeClr val="dk1"/>
              </a:solidFill>
              <a:latin typeface="Helvetica Neue"/>
              <a:ea typeface="Helvetica Neue"/>
              <a:cs typeface="Helvetica Neue"/>
              <a:sym typeface="Helvetica Neu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9" name="Shape 809"/>
        <p:cNvGrpSpPr/>
        <p:nvPr/>
      </p:nvGrpSpPr>
      <p:grpSpPr>
        <a:xfrm>
          <a:off x="0" y="0"/>
          <a:ext cx="0" cy="0"/>
          <a:chOff x="0" y="0"/>
          <a:chExt cx="0" cy="0"/>
        </a:xfrm>
      </p:grpSpPr>
      <p:sp>
        <p:nvSpPr>
          <p:cNvPr id="810" name="Google Shape;810;g36aec14ed15_0_114"/>
          <p:cNvSpPr txBox="1"/>
          <p:nvPr>
            <p:ph idx="1" type="body"/>
          </p:nvPr>
        </p:nvSpPr>
        <p:spPr>
          <a:xfrm>
            <a:off x="2647280" y="1363272"/>
            <a:ext cx="4242900" cy="18471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b="1" lang="en-US" sz="4000">
                <a:solidFill>
                  <a:srgbClr val="1C4587"/>
                </a:solidFill>
                <a:latin typeface="Helvetica Neue"/>
                <a:ea typeface="Helvetica Neue"/>
                <a:cs typeface="Helvetica Neue"/>
                <a:sym typeface="Helvetica Neue"/>
              </a:rPr>
              <a:t>Aprobación</a:t>
            </a:r>
            <a:r>
              <a:rPr b="1" lang="en-US" sz="4000">
                <a:solidFill>
                  <a:srgbClr val="1C4587"/>
                </a:solidFill>
                <a:latin typeface="Helvetica Neue"/>
                <a:ea typeface="Helvetica Neue"/>
                <a:cs typeface="Helvetica Neue"/>
                <a:sym typeface="Helvetica Neue"/>
              </a:rPr>
              <a:t> de los Estatutos Enmendados</a:t>
            </a:r>
            <a:endParaRPr b="1" sz="4000">
              <a:solidFill>
                <a:srgbClr val="1C4587"/>
              </a:solidFill>
              <a:latin typeface="Helvetica Neue"/>
              <a:ea typeface="Helvetica Neue"/>
              <a:cs typeface="Helvetica Neue"/>
              <a:sym typeface="Helvetica Neue"/>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A2A34"/>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First 5">
  <a:themeElements>
    <a:clrScheme name="First 5 ">
      <a:dk1>
        <a:srgbClr val="000000"/>
      </a:dk1>
      <a:lt1>
        <a:srgbClr val="FFFFFF"/>
      </a:lt1>
      <a:dk2>
        <a:srgbClr val="44546A"/>
      </a:dk2>
      <a:lt2>
        <a:srgbClr val="E7E6E6"/>
      </a:lt2>
      <a:accent1>
        <a:srgbClr val="662C91"/>
      </a:accent1>
      <a:accent2>
        <a:srgbClr val="24408E"/>
      </a:accent2>
      <a:accent3>
        <a:srgbClr val="7F8285"/>
      </a:accent3>
      <a:accent4>
        <a:srgbClr val="9FB54C"/>
      </a:accent4>
      <a:accent5>
        <a:srgbClr val="CAA7EA"/>
      </a:accent5>
      <a:accent6>
        <a:srgbClr val="BABEC4"/>
      </a:accent6>
      <a:hlink>
        <a:srgbClr val="89AAEA"/>
      </a:hlink>
      <a:folHlink>
        <a:srgbClr val="3918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A2A34"/>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2023-04-24T20:47:02Z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or">
    <vt:lpwstr>Adobe Acrobat Pro (32-bit) 23.1.20143</vt:lpwstr>
  </property>
  <property fmtid="{D5CDD505-2E9C-101B-9397-08002B2CF9AE}" pid="3" name="Producer">
    <vt:lpwstr>Venngage</vt:lpwstr>
  </property>
</Properties>
</file>