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3" r:id="rId6"/>
    <p:sldMasterId id="2147483666" r:id="rId7"/>
    <p:sldMasterId id="214748371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Lst>
  <p:sldSz cy="5486400" cx="9753600"/>
  <p:notesSz cx="9753600" cy="5486400"/>
  <p:embeddedFontLst>
    <p:embeddedFont>
      <p:font typeface="Play"/>
      <p:regular r:id="rId68"/>
      <p:bold r:id="rId69"/>
    </p:embeddedFont>
    <p:embeddedFont>
      <p:font typeface="Libre Franklin"/>
      <p:regular r:id="rId70"/>
      <p:bold r:id="rId71"/>
      <p:italic r:id="rId72"/>
      <p:boldItalic r:id="rId73"/>
    </p:embeddedFont>
    <p:embeddedFont>
      <p:font typeface="Lato"/>
      <p:regular r:id="rId74"/>
      <p:bold r:id="rId75"/>
      <p:italic r:id="rId76"/>
      <p:boldItalic r:id="rId77"/>
    </p:embeddedFont>
    <p:embeddedFont>
      <p:font typeface="Lato Black"/>
      <p:bold r:id="rId78"/>
      <p:boldItalic r:id="rId79"/>
    </p:embeddedFont>
    <p:embeddedFont>
      <p:font typeface="Helvetica Neue"/>
      <p:regular r:id="rId80"/>
      <p:bold r:id="rId81"/>
      <p:italic r:id="rId82"/>
      <p:boldItalic r:id="rId83"/>
    </p:embeddedFont>
    <p:embeddedFont>
      <p:font typeface="Solway"/>
      <p:regular r:id="rId84"/>
      <p:bold r:id="rId8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6" roundtripDataSignature="AMtx7mi62VPShJbqEOMcSKOzERU5W9o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C0FE208-F8D5-4D3C-87D2-73910B97A992}">
  <a:tblStyle styleId="{7C0FE208-F8D5-4D3C-87D2-73910B97A992}"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84" Type="http://schemas.openxmlformats.org/officeDocument/2006/relationships/font" Target="fonts/Solway-regular.fntdata"/><Relationship Id="rId83" Type="http://schemas.openxmlformats.org/officeDocument/2006/relationships/font" Target="fonts/HelveticaNeue-boldItalic.fntdata"/><Relationship Id="rId42" Type="http://schemas.openxmlformats.org/officeDocument/2006/relationships/slide" Target="slides/slide33.xml"/><Relationship Id="rId86" Type="http://customschemas.google.com/relationships/presentationmetadata" Target="metadata"/><Relationship Id="rId41" Type="http://schemas.openxmlformats.org/officeDocument/2006/relationships/slide" Target="slides/slide32.xml"/><Relationship Id="rId85" Type="http://schemas.openxmlformats.org/officeDocument/2006/relationships/font" Target="fonts/Solway-bold.fntdata"/><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80" Type="http://schemas.openxmlformats.org/officeDocument/2006/relationships/font" Target="fonts/HelveticaNeue-regular.fntdata"/><Relationship Id="rId82" Type="http://schemas.openxmlformats.org/officeDocument/2006/relationships/font" Target="fonts/HelveticaNeue-italic.fntdata"/><Relationship Id="rId81" Type="http://schemas.openxmlformats.org/officeDocument/2006/relationships/font" Target="fonts/HelveticaNeue-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LibreFranklin-boldItalic.fntdata"/><Relationship Id="rId72" Type="http://schemas.openxmlformats.org/officeDocument/2006/relationships/font" Target="fonts/LibreFranklin-italic.fntdata"/><Relationship Id="rId31" Type="http://schemas.openxmlformats.org/officeDocument/2006/relationships/slide" Target="slides/slide22.xml"/><Relationship Id="rId75" Type="http://schemas.openxmlformats.org/officeDocument/2006/relationships/font" Target="fonts/Lato-bold.fntdata"/><Relationship Id="rId30" Type="http://schemas.openxmlformats.org/officeDocument/2006/relationships/slide" Target="slides/slide21.xml"/><Relationship Id="rId74" Type="http://schemas.openxmlformats.org/officeDocument/2006/relationships/font" Target="fonts/Lato-regular.fntdata"/><Relationship Id="rId33" Type="http://schemas.openxmlformats.org/officeDocument/2006/relationships/slide" Target="slides/slide24.xml"/><Relationship Id="rId77" Type="http://schemas.openxmlformats.org/officeDocument/2006/relationships/font" Target="fonts/Lato-boldItalic.fntdata"/><Relationship Id="rId32" Type="http://schemas.openxmlformats.org/officeDocument/2006/relationships/slide" Target="slides/slide23.xml"/><Relationship Id="rId76" Type="http://schemas.openxmlformats.org/officeDocument/2006/relationships/font" Target="fonts/Lato-italic.fntdata"/><Relationship Id="rId35" Type="http://schemas.openxmlformats.org/officeDocument/2006/relationships/slide" Target="slides/slide26.xml"/><Relationship Id="rId79" Type="http://schemas.openxmlformats.org/officeDocument/2006/relationships/font" Target="fonts/LatoBlack-boldItalic.fntdata"/><Relationship Id="rId34" Type="http://schemas.openxmlformats.org/officeDocument/2006/relationships/slide" Target="slides/slide25.xml"/><Relationship Id="rId78" Type="http://schemas.openxmlformats.org/officeDocument/2006/relationships/font" Target="fonts/LatoBlack-bold.fntdata"/><Relationship Id="rId71" Type="http://schemas.openxmlformats.org/officeDocument/2006/relationships/font" Target="fonts/LibreFranklin-bold.fntdata"/><Relationship Id="rId70" Type="http://schemas.openxmlformats.org/officeDocument/2006/relationships/font" Target="fonts/LibreFranklin-regular.fntdata"/><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68" Type="http://schemas.openxmlformats.org/officeDocument/2006/relationships/font" Target="fonts/Play-regular.fntdata"/><Relationship Id="rId23" Type="http://schemas.openxmlformats.org/officeDocument/2006/relationships/slide" Target="slides/slide14.xml"/><Relationship Id="rId67" Type="http://schemas.openxmlformats.org/officeDocument/2006/relationships/slide" Target="slides/slide58.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font" Target="fonts/Play-bold.fntdata"/><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35a44ca7a46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0" name="Google Shape;730;g35a44ca7a46_0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5b3945f261_0_988: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0" name="Google Shape;790;g35b3945f261_0_988: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35b3945f261_0_994: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7" name="Google Shape;797;g35b3945f261_0_99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35b3945f261_0_1001: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5" name="Google Shape;805;g35b3945f261_0_1001: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35b3945f261_0_1006: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1" name="Google Shape;811;g35b3945f261_0_1006: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35b3945f261_0_1022: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8" name="Google Shape;828;g35b3945f261_0_1022: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35b3945f261_0_1030: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7" name="Google Shape;837;g35b3945f261_0_103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35b3945f261_0_1047: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5" name="Google Shape;855;g35b3945f261_0_104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latin typeface="Helvetica Neue"/>
                <a:ea typeface="Helvetica Neue"/>
                <a:cs typeface="Helvetica Neue"/>
                <a:sym typeface="Helvetica Neue"/>
              </a:rPr>
              <a:t>En octubre de 2023, casi el 46,4 % de los niños de 0 a 12 años del condado de Sonoma estaban inscritos en al menos un programa de asistencia pública: CalFresh, Medi-Cal o CalWORKs.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35b3945f261_0_1060: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869" name="Google Shape;869;g35b3945f261_0_1060: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5b3945f261_0_1074: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4" name="Google Shape;884;g35b3945f261_0_107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g35b3945f261_0_1091: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2" name="Google Shape;902;g35b3945f261_0_1091: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La evaluación identificó las barreras de acceso y los deseos de los padres de las comunidades afroamericana y latina/hispana. Los desafíos comunes fueron los altos costos, la disponibilidad limitada, las ubicaciones incómodas y la falta de transporte. Además, ambos grupos enfatizaron la importancia de sentirse seguros y bienvenidos en los espacios educativos, una experiencia estrechamente relacionada con el respeto y la representación por parte del personal de sus identidades raciales, culturales y lingüísticas.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35a44ca7a46_0_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7" name="Google Shape;737;g35a44ca7a46_0_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g35b3945f261_0_1107: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9" name="Google Shape;919;g35b3945f261_0_110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5b3945f261_0_1114: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7" name="Google Shape;927;g35b3945f261_0_111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35b3945f261_0_1119: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3" name="Google Shape;933;g35b3945f261_0_1119: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A excepción de las grandes guarderías familiares, que aumentaron su número total de plazas en 436, alcanzando un total de 1476 en 2024, todos los demás tipos de proveedores experimentaron una marcada disminución. En 2024, las guarderías familiares pequeñas disminuyeron un 22%, llegando a 1236 plazas, mientras que los centros y centros exentos de licencia en conjunto disminuyeron un 34%, llegando a 12 047 plazas.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g35b3945f261_0_1135: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0" name="Google Shape;950;g35b3945f261_0_1135: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Los desiertos de cuidado infantil son zonas donde la oferta de cuidado infantil con licencia es insuficiente para satisfacer las necesidades de la comunidad. Estos desiertos afectan desproporcionadamente a los hogares de bajos ingresos, las comunidades de color y los hogares que no hablan inglés. Estas familias enfrentan barreras adicionales, como la falta de transporte, horarios de trabajo no tradicionales y la escasez de proveedores bilingües.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g35b3945f261_0_1146: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2" name="Google Shape;962;g35b3945f261_0_1146: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latin typeface="Helvetica Neue"/>
                <a:ea typeface="Helvetica Neue"/>
                <a:cs typeface="Helvetica Neue"/>
                <a:sym typeface="Helvetica Neue"/>
              </a:rPr>
              <a:t>A partir de enero de 2025, los niños de 0 a 2 años constituían la mayor proporción de niños en la CEL (614 niños o 42,4% de la lista total), seguidos por los niños de 5 a 12 años (493 niños o 34,0% de la lista total) y los niños de 3 a 4 años (341 niños o 23,5% de la lista total); sin embargo, es importante señalar que el número total de niños en las listas de espera de educación y cuidado temprano en el condado excede estos números, porque los programas, especialmente aquellos que inscriben a familias que pagan de manera privada, generalmente tienen sus propias listas de espera.  </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35b3945f261_0_1171: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8" name="Google Shape;988;g35b3945f261_0_1171: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La discrepancia entre los costos del mercado y las tasas de reembolso significa que incluso los proveedores que ofrecen atención subsidiada a menudo operan con pérdidas financieras o no pueden atender a tantas familias, lo que dificulta aún más el acceso y la asequibilidad para los padres que trabajan.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g35b3945f261_0_1180: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8" name="Google Shape;998;g35b3945f261_0_118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g35b3945f261_0_1195: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4" name="Google Shape;1014;g35b3945f261_0_1195: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35b3945f261_0_1207: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27" name="Google Shape;1027;g35b3945f261_0_1207: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35b3945f261_0_1217: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8" name="Google Shape;1038;g35b3945f261_0_121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5a44ca7a46_0_1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44" name="Google Shape;744;g35a44ca7a46_0_1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5b3945f261_0_1224: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6" name="Google Shape;1046;g35b3945f261_0_122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35b3945f261_0_1229: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2" name="Google Shape;1052;g35b3945f261_0_1229: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35b3945f261_0_1240: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4" name="Google Shape;1064;g35b3945f261_0_1240: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*Fuente: Children Now. (2025). Informe de bienestar infantil de California 2025: Condado de Sonoma. Recuperado de https://www.childrennow.org/portfolio-posts/2025-california-county-scorecard-of-childrens-well-being/</a:t>
            </a:r>
            <a:endParaRPr/>
          </a:p>
          <a:p>
            <a:pPr indent="0" lvl="0" marL="0" rtl="0" algn="l">
              <a:lnSpc>
                <a:spcPct val="100000"/>
              </a:lnSpc>
              <a:spcBef>
                <a:spcPts val="0"/>
              </a:spcBef>
              <a:spcAft>
                <a:spcPts val="0"/>
              </a:spcAft>
              <a:buSzPts val="1100"/>
              <a:buNone/>
            </a:pPr>
            <a:r>
              <a:rPr lang="en-US"/>
              <a:t>**Fuente: Departamento de Salud Pública de California, Centro de Salud Familiar, División de Salud Materna, Infantil y Adolescente, Panel de Condiciones de Salud Materna, Última modificación: marzo de 2025. go.cdph.ca.gov/Maternal-Health-Conditions-at-Delivery-Dashboard</a:t>
            </a:r>
            <a:endParaRPr/>
          </a:p>
          <a:p>
            <a:pPr indent="0" lvl="0" marL="0" rtl="0" algn="l">
              <a:lnSpc>
                <a:spcPct val="100000"/>
              </a:lnSpc>
              <a:spcBef>
                <a:spcPts val="0"/>
              </a:spcBef>
              <a:spcAft>
                <a:spcPts val="0"/>
              </a:spcAft>
              <a:buSzPts val="1100"/>
              <a:buNone/>
            </a:pPr>
            <a:r>
              <a:rPr lang="en-US"/>
              <a:t>***Fuente: Departamento de Salud Pública de California, Centro de Salud Familiar, División de Salud Materna, Infantil y Adolescente, Panel de Morbilidad Materna Grave, última modificación: febrero de 2025. go.cdph.ca.gov/Severe-Maternal-Morbidity-Dashboard</a:t>
            </a:r>
            <a:endParaRPr/>
          </a:p>
          <a:p>
            <a:pPr indent="0" lvl="0" marL="0" rtl="0" algn="l">
              <a:lnSpc>
                <a:spcPct val="100000"/>
              </a:lnSpc>
              <a:spcBef>
                <a:spcPts val="0"/>
              </a:spcBef>
              <a:spcAft>
                <a:spcPts val="0"/>
              </a:spcAft>
              <a:buSzPts val="1100"/>
              <a:buNone/>
            </a:pPr>
            <a:r>
              <a:rPr lang="en-US"/>
              <a:t>****Fuente: Departamento de Salud Pública de California, Centro de Salud Familiar, División de Salud Materna, Infantil y Adolescente, Panel de control de nacimientos prematuros, última modificación: abril de 2025. go.cdph.ca.gov/Preterm-Birth-Dashboard</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g35b3945f261_0_1251: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6" name="Google Shape;1076;g35b3945f261_0_1251: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35b3945f261_0_1265: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1" name="Google Shape;1091;g35b3945f261_0_1265: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35b3945f261_0_1284: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1" name="Google Shape;1111;g35b3945f261_0_1284: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 nivel estatalEl promedio aumentó sólo un 2% durante el mismo período de tiempo.</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g35b3945f261_0_1297: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5" name="Google Shape;1125;g35b3945f261_0_1297: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g35b3945f261_0_1311:notes"/>
          <p:cNvSpPr/>
          <p:nvPr>
            <p:ph idx="2" type="sldImg"/>
          </p:nvPr>
        </p:nvSpPr>
        <p:spPr>
          <a:xfrm>
            <a:off x="541867" y="411480"/>
            <a:ext cx="86700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0" name="Google Shape;1140;g35b3945f261_0_1311:notes"/>
          <p:cNvSpPr txBox="1"/>
          <p:nvPr>
            <p:ph idx="1" type="body"/>
          </p:nvPr>
        </p:nvSpPr>
        <p:spPr>
          <a:xfrm>
            <a:off x="975360" y="2606040"/>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g351ce6ff97e_0_1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7" name="Google Shape;1147;g351ce6ff97e_0_1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351ce6ff97e_0_22: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2" name="Google Shape;1152;g351ce6ff97e_0_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p9: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3" name="Google Shape;753;p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g35a44ca7a46_0_75: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7" name="Google Shape;1157;g35a44ca7a46_0_7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351ce6ff97e_0_34: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3" name="Google Shape;1163;g351ce6ff97e_0_3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351ce6ff97e_0_44: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9" name="Google Shape;1169;g351ce6ff97e_0_4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351ce6ff97e_0_3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5" name="Google Shape;1175;g351ce6ff97e_0_3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g359260292c8_0_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0" name="Google Shape;1180;g359260292c8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g359260292c8_0_9: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6" name="Google Shape;1186;g359260292c8_0_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g359260292c8_0_14: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2" name="Google Shape;1192;g359260292c8_0_1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g359260292c8_0_22: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9" name="Google Shape;1199;g359260292c8_0_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359260292c8_0_2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5" name="Google Shape;1205;g359260292c8_0_2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g351ce6ff97e_0_26: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1" name="Google Shape;1211;g351ce6ff97e_0_2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35baf4613a9_0_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9" name="Google Shape;759;g35baf4613a9_0_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g359260292c8_0_33: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6" name="Google Shape;1216;g359260292c8_0_3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359260292c8_0_3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2" name="Google Shape;1222;g359260292c8_0_3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g359260292c8_0_43: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8" name="Google Shape;1228;g359260292c8_0_4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g359260292c8_0_48: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4" name="Google Shape;1234;g359260292c8_0_4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g359260292c8_0_53: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0" name="Google Shape;1240;g359260292c8_0_53: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359260292c8_0_59: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6" name="Google Shape;1246;g359260292c8_0_5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g35baf4613a9_1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2" name="Google Shape;1252;g35baf4613a9_1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g351ce6ff97e_0_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9" name="Google Shape;1259;g351ce6ff97e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g34cb613946a_0_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5" name="Google Shape;1265;g34cb613946a_0_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51c49e823f_0_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5" name="Google Shape;765;g351c49e823f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351ce6ff97e_0_6: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0" name="Google Shape;770;g351ce6ff97e_0_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35714f6af6b_0_105:notes"/>
          <p:cNvSpPr txBox="1"/>
          <p:nvPr>
            <p:ph idx="1" type="body"/>
          </p:nvPr>
        </p:nvSpPr>
        <p:spPr>
          <a:xfrm>
            <a:off x="1387164" y="1563615"/>
            <a:ext cx="11097600" cy="148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775" name="Google Shape;775;g35714f6af6b_0_105:notes"/>
          <p:cNvSpPr/>
          <p:nvPr>
            <p:ph idx="2" type="sldImg"/>
          </p:nvPr>
        </p:nvSpPr>
        <p:spPr>
          <a:xfrm>
            <a:off x="4334933" y="246698"/>
            <a:ext cx="5202000" cy="1234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351ce6ff97e_0_14: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5" name="Google Shape;785;g351ce6ff97e_0_1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png"/><Relationship Id="rId3" Type="http://schemas.openxmlformats.org/officeDocument/2006/relationships/image" Target="../media/image6.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 Id="rId3" Type="http://schemas.openxmlformats.org/officeDocument/2006/relationships/image" Target="../media/image14.pn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 Id="rId3"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4.png"/><Relationship Id="rId3"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 Id="rId3"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8.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png"/><Relationship Id="rId3"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9.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png"/><Relationship Id="rId3"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png"/><Relationship Id="rId3"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png"/><Relationship Id="rId3"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jpg"/><Relationship Id="rId3" Type="http://schemas.openxmlformats.org/officeDocument/2006/relationships/image" Target="../media/image14.png"/><Relationship Id="rId4"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 Id="rId3"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4.png"/><Relationship Id="rId3" Type="http://schemas.openxmlformats.org/officeDocument/2006/relationships/image" Target="../media/image18.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 Id="rId3" Type="http://schemas.openxmlformats.org/officeDocument/2006/relationships/image" Target="../media/image1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 Id="rId3"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png"/><Relationship Id="rId3"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3.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6.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0.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3.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9.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jpg"/><Relationship Id="rId3" Type="http://schemas.openxmlformats.org/officeDocument/2006/relationships/image" Target="../media/image13.png"/><Relationship Id="rId4"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4.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6.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0.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7.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9.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1.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2.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jpg"/><Relationship Id="rId3" Type="http://schemas.openxmlformats.org/officeDocument/2006/relationships/image" Target="../media/image16.png"/><Relationship Id="rId4"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png"/><Relationship Id="rId3" Type="http://schemas.openxmlformats.org/officeDocument/2006/relationships/image" Target="../media/image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7.png"/><Relationship Id="rId3" Type="http://schemas.openxmlformats.org/officeDocument/2006/relationships/image" Target="../media/image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1" name="Shape 11"/>
        <p:cNvGrpSpPr/>
        <p:nvPr/>
      </p:nvGrpSpPr>
      <p:grpSpPr>
        <a:xfrm>
          <a:off x="0" y="0"/>
          <a:ext cx="0" cy="0"/>
          <a:chOff x="0" y="0"/>
          <a:chExt cx="0" cy="0"/>
        </a:xfrm>
      </p:grpSpPr>
      <p:sp>
        <p:nvSpPr>
          <p:cNvPr id="12" name="Google Shape;12;p54"/>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 name="Google Shape;13;p5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 name="Google Shape;14;p54"/>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 name="Google Shape;15;p54"/>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4"/>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4"/>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54"/>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sp>
        <p:nvSpPr>
          <p:cNvPr id="81" name="Google Shape;81;g35714f6af6b_0_155"/>
          <p:cNvSpPr txBox="1"/>
          <p:nvPr>
            <p:ph type="title"/>
          </p:nvPr>
        </p:nvSpPr>
        <p:spPr>
          <a:xfrm>
            <a:off x="67183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 name="Google Shape;82;g35714f6af6b_0_155"/>
          <p:cNvSpPr txBox="1"/>
          <p:nvPr>
            <p:ph idx="1" type="body"/>
          </p:nvPr>
        </p:nvSpPr>
        <p:spPr>
          <a:xfrm>
            <a:off x="671830" y="1344930"/>
            <a:ext cx="4126200" cy="659100"/>
          </a:xfrm>
          <a:prstGeom prst="rect">
            <a:avLst/>
          </a:prstGeom>
          <a:noFill/>
          <a:ln>
            <a:noFill/>
          </a:ln>
        </p:spPr>
        <p:txBody>
          <a:bodyPr anchorCtr="0" anchor="b"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900"/>
              <a:buNone/>
              <a:defRPr b="1" sz="190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300"/>
              <a:buNone/>
              <a:defRPr b="1" sz="1300"/>
            </a:lvl4pPr>
            <a:lvl5pPr indent="-228600" lvl="4" marL="2286000" algn="l">
              <a:lnSpc>
                <a:spcPct val="90000"/>
              </a:lnSpc>
              <a:spcBef>
                <a:spcPts val="400"/>
              </a:spcBef>
              <a:spcAft>
                <a:spcPts val="0"/>
              </a:spcAft>
              <a:buClr>
                <a:schemeClr val="dk1"/>
              </a:buClr>
              <a:buSzPts val="1300"/>
              <a:buNone/>
              <a:defRPr b="1" sz="1300"/>
            </a:lvl5pPr>
            <a:lvl6pPr indent="-228600" lvl="5" marL="2743200" algn="l">
              <a:lnSpc>
                <a:spcPct val="90000"/>
              </a:lnSpc>
              <a:spcBef>
                <a:spcPts val="400"/>
              </a:spcBef>
              <a:spcAft>
                <a:spcPts val="0"/>
              </a:spcAft>
              <a:buClr>
                <a:schemeClr val="dk1"/>
              </a:buClr>
              <a:buSzPts val="1300"/>
              <a:buNone/>
              <a:defRPr b="1" sz="1300"/>
            </a:lvl6pPr>
            <a:lvl7pPr indent="-228600" lvl="6" marL="3200400" algn="l">
              <a:lnSpc>
                <a:spcPct val="90000"/>
              </a:lnSpc>
              <a:spcBef>
                <a:spcPts val="400"/>
              </a:spcBef>
              <a:spcAft>
                <a:spcPts val="0"/>
              </a:spcAft>
              <a:buClr>
                <a:schemeClr val="dk1"/>
              </a:buClr>
              <a:buSzPts val="1300"/>
              <a:buNone/>
              <a:defRPr b="1" sz="1300"/>
            </a:lvl7pPr>
            <a:lvl8pPr indent="-228600" lvl="7" marL="3657600" algn="l">
              <a:lnSpc>
                <a:spcPct val="90000"/>
              </a:lnSpc>
              <a:spcBef>
                <a:spcPts val="400"/>
              </a:spcBef>
              <a:spcAft>
                <a:spcPts val="0"/>
              </a:spcAft>
              <a:buClr>
                <a:schemeClr val="dk1"/>
              </a:buClr>
              <a:buSzPts val="1300"/>
              <a:buNone/>
              <a:defRPr b="1" sz="1300"/>
            </a:lvl8pPr>
            <a:lvl9pPr indent="-228600" lvl="8" marL="4114800" algn="l">
              <a:lnSpc>
                <a:spcPct val="90000"/>
              </a:lnSpc>
              <a:spcBef>
                <a:spcPts val="400"/>
              </a:spcBef>
              <a:spcAft>
                <a:spcPts val="0"/>
              </a:spcAft>
              <a:buClr>
                <a:schemeClr val="dk1"/>
              </a:buClr>
              <a:buSzPts val="1300"/>
              <a:buNone/>
              <a:defRPr b="1" sz="1300"/>
            </a:lvl9pPr>
          </a:lstStyle>
          <a:p/>
        </p:txBody>
      </p:sp>
      <p:sp>
        <p:nvSpPr>
          <p:cNvPr id="83" name="Google Shape;83;g35714f6af6b_0_155"/>
          <p:cNvSpPr txBox="1"/>
          <p:nvPr>
            <p:ph idx="2" type="body"/>
          </p:nvPr>
        </p:nvSpPr>
        <p:spPr>
          <a:xfrm>
            <a:off x="671830" y="2004060"/>
            <a:ext cx="4126200" cy="29478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 name="Google Shape;84;g35714f6af6b_0_155"/>
          <p:cNvSpPr txBox="1"/>
          <p:nvPr>
            <p:ph idx="3" type="body"/>
          </p:nvPr>
        </p:nvSpPr>
        <p:spPr>
          <a:xfrm>
            <a:off x="4937760" y="1344930"/>
            <a:ext cx="4146600" cy="659100"/>
          </a:xfrm>
          <a:prstGeom prst="rect">
            <a:avLst/>
          </a:prstGeom>
          <a:noFill/>
          <a:ln>
            <a:noFill/>
          </a:ln>
        </p:spPr>
        <p:txBody>
          <a:bodyPr anchorCtr="0" anchor="b"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900"/>
              <a:buNone/>
              <a:defRPr b="1" sz="1900"/>
            </a:lvl1pPr>
            <a:lvl2pPr indent="-228600" lvl="1" marL="914400" algn="l">
              <a:lnSpc>
                <a:spcPct val="90000"/>
              </a:lnSpc>
              <a:spcBef>
                <a:spcPts val="400"/>
              </a:spcBef>
              <a:spcAft>
                <a:spcPts val="0"/>
              </a:spcAft>
              <a:buClr>
                <a:schemeClr val="dk1"/>
              </a:buClr>
              <a:buSzPts val="1600"/>
              <a:buNone/>
              <a:defRPr b="1" sz="16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300"/>
              <a:buNone/>
              <a:defRPr b="1" sz="1300"/>
            </a:lvl4pPr>
            <a:lvl5pPr indent="-228600" lvl="4" marL="2286000" algn="l">
              <a:lnSpc>
                <a:spcPct val="90000"/>
              </a:lnSpc>
              <a:spcBef>
                <a:spcPts val="400"/>
              </a:spcBef>
              <a:spcAft>
                <a:spcPts val="0"/>
              </a:spcAft>
              <a:buClr>
                <a:schemeClr val="dk1"/>
              </a:buClr>
              <a:buSzPts val="1300"/>
              <a:buNone/>
              <a:defRPr b="1" sz="1300"/>
            </a:lvl5pPr>
            <a:lvl6pPr indent="-228600" lvl="5" marL="2743200" algn="l">
              <a:lnSpc>
                <a:spcPct val="90000"/>
              </a:lnSpc>
              <a:spcBef>
                <a:spcPts val="400"/>
              </a:spcBef>
              <a:spcAft>
                <a:spcPts val="0"/>
              </a:spcAft>
              <a:buClr>
                <a:schemeClr val="dk1"/>
              </a:buClr>
              <a:buSzPts val="1300"/>
              <a:buNone/>
              <a:defRPr b="1" sz="1300"/>
            </a:lvl6pPr>
            <a:lvl7pPr indent="-228600" lvl="6" marL="3200400" algn="l">
              <a:lnSpc>
                <a:spcPct val="90000"/>
              </a:lnSpc>
              <a:spcBef>
                <a:spcPts val="400"/>
              </a:spcBef>
              <a:spcAft>
                <a:spcPts val="0"/>
              </a:spcAft>
              <a:buClr>
                <a:schemeClr val="dk1"/>
              </a:buClr>
              <a:buSzPts val="1300"/>
              <a:buNone/>
              <a:defRPr b="1" sz="1300"/>
            </a:lvl7pPr>
            <a:lvl8pPr indent="-228600" lvl="7" marL="3657600" algn="l">
              <a:lnSpc>
                <a:spcPct val="90000"/>
              </a:lnSpc>
              <a:spcBef>
                <a:spcPts val="400"/>
              </a:spcBef>
              <a:spcAft>
                <a:spcPts val="0"/>
              </a:spcAft>
              <a:buClr>
                <a:schemeClr val="dk1"/>
              </a:buClr>
              <a:buSzPts val="1300"/>
              <a:buNone/>
              <a:defRPr b="1" sz="1300"/>
            </a:lvl8pPr>
            <a:lvl9pPr indent="-228600" lvl="8" marL="4114800" algn="l">
              <a:lnSpc>
                <a:spcPct val="90000"/>
              </a:lnSpc>
              <a:spcBef>
                <a:spcPts val="400"/>
              </a:spcBef>
              <a:spcAft>
                <a:spcPts val="0"/>
              </a:spcAft>
              <a:buClr>
                <a:schemeClr val="dk1"/>
              </a:buClr>
              <a:buSzPts val="1300"/>
              <a:buNone/>
              <a:defRPr b="1" sz="1300"/>
            </a:lvl9pPr>
          </a:lstStyle>
          <a:p/>
        </p:txBody>
      </p:sp>
      <p:sp>
        <p:nvSpPr>
          <p:cNvPr id="85" name="Google Shape;85;g35714f6af6b_0_155"/>
          <p:cNvSpPr txBox="1"/>
          <p:nvPr>
            <p:ph idx="4" type="body"/>
          </p:nvPr>
        </p:nvSpPr>
        <p:spPr>
          <a:xfrm>
            <a:off x="4937760" y="2004060"/>
            <a:ext cx="4146600" cy="29478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6" name="Google Shape;86;g35714f6af6b_0_155"/>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 name="Google Shape;87;g35714f6af6b_0_155"/>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 name="Google Shape;88;g35714f6af6b_0_155"/>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solidFill>
          <a:srgbClr val="ED9073"/>
        </a:solidFill>
      </p:bgPr>
    </p:bg>
    <p:spTree>
      <p:nvGrpSpPr>
        <p:cNvPr id="666" name="Shape 666"/>
        <p:cNvGrpSpPr/>
        <p:nvPr/>
      </p:nvGrpSpPr>
      <p:grpSpPr>
        <a:xfrm>
          <a:off x="0" y="0"/>
          <a:ext cx="0" cy="0"/>
          <a:chOff x="0" y="0"/>
          <a:chExt cx="0" cy="0"/>
        </a:xfrm>
      </p:grpSpPr>
      <p:sp>
        <p:nvSpPr>
          <p:cNvPr id="667" name="Google Shape;667;g35b3945f261_0_1859"/>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68" name="Google Shape;668;g35b3945f261_0_185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69" name="Google Shape;669;g35b3945f261_0_1859"/>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SzPts val="2200"/>
              <a:buNone/>
              <a:defRPr sz="2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70" name="Google Shape;670;g35b3945f261_0_185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p:cSld name="TITLE_ONLY_2_1">
    <p:bg>
      <p:bgPr>
        <a:solidFill>
          <a:srgbClr val="D0724A"/>
        </a:solidFill>
      </p:bgPr>
    </p:bg>
    <p:spTree>
      <p:nvGrpSpPr>
        <p:cNvPr id="671" name="Shape 671"/>
        <p:cNvGrpSpPr/>
        <p:nvPr/>
      </p:nvGrpSpPr>
      <p:grpSpPr>
        <a:xfrm>
          <a:off x="0" y="0"/>
          <a:ext cx="0" cy="0"/>
          <a:chOff x="0" y="0"/>
          <a:chExt cx="0" cy="0"/>
        </a:xfrm>
      </p:grpSpPr>
      <p:sp>
        <p:nvSpPr>
          <p:cNvPr id="672" name="Google Shape;672;g35b3945f261_0_1864"/>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Clr>
                <a:schemeClr val="lt1"/>
              </a:buClr>
              <a:buSzPts val="4800"/>
              <a:buNone/>
              <a:defRPr sz="4800">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73" name="Google Shape;673;g35b3945f261_0_186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74" name="Google Shape;674;g35b3945f261_0_1864"/>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Clr>
                <a:schemeClr val="lt1"/>
              </a:buClr>
              <a:buSzPts val="2200"/>
              <a:buNone/>
              <a:defRPr sz="22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75" name="Google Shape;675;g35b3945f261_0_1864"/>
          <p:cNvPicPr preferRelativeResize="0"/>
          <p:nvPr/>
        </p:nvPicPr>
        <p:blipFill>
          <a:blip r:embed="rId2">
            <a:alphaModFix/>
          </a:blip>
          <a:stretch>
            <a:fillRect/>
          </a:stretch>
        </p:blipFill>
        <p:spPr>
          <a:xfrm>
            <a:off x="9176878" y="4915652"/>
            <a:ext cx="478293" cy="478293"/>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p:cSld name="TITLE_ONLY_2_1_1">
    <p:bg>
      <p:bgPr>
        <a:solidFill>
          <a:srgbClr val="00AEEF"/>
        </a:solidFill>
      </p:bgPr>
    </p:bg>
    <p:spTree>
      <p:nvGrpSpPr>
        <p:cNvPr id="676" name="Shape 676"/>
        <p:cNvGrpSpPr/>
        <p:nvPr/>
      </p:nvGrpSpPr>
      <p:grpSpPr>
        <a:xfrm>
          <a:off x="0" y="0"/>
          <a:ext cx="0" cy="0"/>
          <a:chOff x="0" y="0"/>
          <a:chExt cx="0" cy="0"/>
        </a:xfrm>
      </p:grpSpPr>
      <p:sp>
        <p:nvSpPr>
          <p:cNvPr id="677" name="Google Shape;677;g35b3945f261_0_1869"/>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78" name="Google Shape;678;g35b3945f261_0_186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79" name="Google Shape;679;g35b3945f261_0_1869"/>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SzPts val="2200"/>
              <a:buNone/>
              <a:defRPr sz="2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80" name="Google Shape;680;g35b3945f261_0_186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1">
  <p:cSld name="TITLE_ONLY_2_1_1_1">
    <p:bg>
      <p:bgPr>
        <a:solidFill>
          <a:srgbClr val="FCF8F1"/>
        </a:solidFill>
      </p:bgPr>
    </p:bg>
    <p:spTree>
      <p:nvGrpSpPr>
        <p:cNvPr id="681" name="Shape 681"/>
        <p:cNvGrpSpPr/>
        <p:nvPr/>
      </p:nvGrpSpPr>
      <p:grpSpPr>
        <a:xfrm>
          <a:off x="0" y="0"/>
          <a:ext cx="0" cy="0"/>
          <a:chOff x="0" y="0"/>
          <a:chExt cx="0" cy="0"/>
        </a:xfrm>
      </p:grpSpPr>
      <p:sp>
        <p:nvSpPr>
          <p:cNvPr id="682" name="Google Shape;682;g35b3945f261_0_1874"/>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lvl="0">
              <a:spcBef>
                <a:spcPts val="0"/>
              </a:spcBef>
              <a:spcAft>
                <a:spcPts val="0"/>
              </a:spcAft>
              <a:buSzPts val="3800"/>
              <a:buNone/>
              <a:defRPr b="1" sz="3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83" name="Google Shape;683;g35b3945f261_0_187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84" name="Google Shape;684;g35b3945f261_0_1874"/>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85" name="Google Shape;685;g35b3945f261_0_187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86" name="Shape 686"/>
        <p:cNvGrpSpPr/>
        <p:nvPr/>
      </p:nvGrpSpPr>
      <p:grpSpPr>
        <a:xfrm>
          <a:off x="0" y="0"/>
          <a:ext cx="0" cy="0"/>
          <a:chOff x="0" y="0"/>
          <a:chExt cx="0" cy="0"/>
        </a:xfrm>
      </p:grpSpPr>
      <p:sp>
        <p:nvSpPr>
          <p:cNvPr id="687" name="Google Shape;687;g35b3945f261_0_1879"/>
          <p:cNvSpPr txBox="1"/>
          <p:nvPr>
            <p:ph type="title"/>
          </p:nvPr>
        </p:nvSpPr>
        <p:spPr>
          <a:xfrm>
            <a:off x="332480" y="592640"/>
            <a:ext cx="2995200" cy="806100"/>
          </a:xfrm>
          <a:prstGeom prst="rect">
            <a:avLst/>
          </a:prstGeom>
        </p:spPr>
        <p:txBody>
          <a:bodyPr anchorCtr="0" anchor="b" bIns="97525" lIns="97525" spcFirstLastPara="1" rIns="97525" wrap="square" tIns="97525">
            <a:normAutofit/>
          </a:bodyPr>
          <a:lstStyle>
            <a:lvl1pPr lvl="0">
              <a:spcBef>
                <a:spcPts val="0"/>
              </a:spcBef>
              <a:spcAft>
                <a:spcPts val="0"/>
              </a:spcAft>
              <a:buSzPts val="2600"/>
              <a:buFont typeface="Solway"/>
              <a:buNone/>
              <a:defRPr b="1" sz="2600">
                <a:latin typeface="Solway"/>
                <a:ea typeface="Solway"/>
                <a:cs typeface="Solway"/>
                <a:sym typeface="Solway"/>
              </a:defRPr>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88" name="Google Shape;688;g35b3945f261_0_1879"/>
          <p:cNvSpPr txBox="1"/>
          <p:nvPr>
            <p:ph idx="1" type="body"/>
          </p:nvPr>
        </p:nvSpPr>
        <p:spPr>
          <a:xfrm>
            <a:off x="332480" y="1482240"/>
            <a:ext cx="2995200" cy="3391500"/>
          </a:xfrm>
          <a:prstGeom prst="rect">
            <a:avLst/>
          </a:prstGeom>
        </p:spPr>
        <p:txBody>
          <a:bodyPr anchorCtr="0" anchor="t" bIns="97525" lIns="97525" spcFirstLastPara="1" rIns="97525" wrap="square" tIns="97525">
            <a:normAutofit/>
          </a:bodyPr>
          <a:lstStyle>
            <a:lvl1pPr indent="-311150" lvl="0" marL="457200">
              <a:spcBef>
                <a:spcPts val="0"/>
              </a:spcBef>
              <a:spcAft>
                <a:spcPts val="0"/>
              </a:spcAft>
              <a:buClr>
                <a:srgbClr val="00AEEF"/>
              </a:buClr>
              <a:buSzPts val="1300"/>
              <a:buChar char="●"/>
              <a:defRPr sz="1300"/>
            </a:lvl1pPr>
            <a:lvl2pPr indent="-311150" lvl="1" marL="914400">
              <a:spcBef>
                <a:spcPts val="0"/>
              </a:spcBef>
              <a:spcAft>
                <a:spcPts val="0"/>
              </a:spcAft>
              <a:buClr>
                <a:srgbClr val="00AEEF"/>
              </a:buClr>
              <a:buSzPts val="1300"/>
              <a:buChar char="○"/>
              <a:defRPr sz="1300"/>
            </a:lvl2pPr>
            <a:lvl3pPr indent="-311150" lvl="2" marL="1371600">
              <a:spcBef>
                <a:spcPts val="0"/>
              </a:spcBef>
              <a:spcAft>
                <a:spcPts val="0"/>
              </a:spcAft>
              <a:buClr>
                <a:srgbClr val="00AEEF"/>
              </a:buClr>
              <a:buSzPts val="1300"/>
              <a:buChar char="■"/>
              <a:defRPr sz="1300"/>
            </a:lvl3pPr>
            <a:lvl4pPr indent="-311150" lvl="3" marL="1828800">
              <a:spcBef>
                <a:spcPts val="0"/>
              </a:spcBef>
              <a:spcAft>
                <a:spcPts val="0"/>
              </a:spcAft>
              <a:buClr>
                <a:srgbClr val="00AEEF"/>
              </a:buClr>
              <a:buSzPts val="1300"/>
              <a:buChar char="●"/>
              <a:defRPr sz="1300"/>
            </a:lvl4pPr>
            <a:lvl5pPr indent="-311150" lvl="4" marL="2286000">
              <a:spcBef>
                <a:spcPts val="0"/>
              </a:spcBef>
              <a:spcAft>
                <a:spcPts val="0"/>
              </a:spcAft>
              <a:buSzPts val="1300"/>
              <a:buChar char="○"/>
              <a:defRPr sz="1300"/>
            </a:lvl5pPr>
            <a:lvl6pPr indent="-311150" lvl="5" marL="2743200">
              <a:spcBef>
                <a:spcPts val="0"/>
              </a:spcBef>
              <a:spcAft>
                <a:spcPts val="0"/>
              </a:spcAft>
              <a:buSzPts val="1300"/>
              <a:buChar char="■"/>
              <a:defRPr sz="1300"/>
            </a:lvl6pPr>
            <a:lvl7pPr indent="-311150" lvl="6" marL="3200400">
              <a:spcBef>
                <a:spcPts val="0"/>
              </a:spcBef>
              <a:spcAft>
                <a:spcPts val="0"/>
              </a:spcAft>
              <a:buSzPts val="1300"/>
              <a:buChar char="●"/>
              <a:defRPr sz="1300"/>
            </a:lvl7pPr>
            <a:lvl8pPr indent="-311150" lvl="7" marL="3657600">
              <a:spcBef>
                <a:spcPts val="0"/>
              </a:spcBef>
              <a:spcAft>
                <a:spcPts val="0"/>
              </a:spcAft>
              <a:buSzPts val="1300"/>
              <a:buChar char="○"/>
              <a:defRPr sz="1300"/>
            </a:lvl8pPr>
            <a:lvl9pPr indent="-311150" lvl="8" marL="4114800">
              <a:spcBef>
                <a:spcPts val="0"/>
              </a:spcBef>
              <a:spcAft>
                <a:spcPts val="0"/>
              </a:spcAft>
              <a:buSzPts val="1300"/>
              <a:buChar char="■"/>
              <a:defRPr sz="1300"/>
            </a:lvl9pPr>
          </a:lstStyle>
          <a:p/>
        </p:txBody>
      </p:sp>
      <p:sp>
        <p:nvSpPr>
          <p:cNvPr id="689" name="Google Shape;689;g35b3945f261_0_187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90" name="Google Shape;690;g35b3945f261_0_187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1" name="Shape 691"/>
        <p:cNvGrpSpPr/>
        <p:nvPr/>
      </p:nvGrpSpPr>
      <p:grpSpPr>
        <a:xfrm>
          <a:off x="0" y="0"/>
          <a:ext cx="0" cy="0"/>
          <a:chOff x="0" y="0"/>
          <a:chExt cx="0" cy="0"/>
        </a:xfrm>
      </p:grpSpPr>
      <p:sp>
        <p:nvSpPr>
          <p:cNvPr id="692" name="Google Shape;692;g35b3945f261_0_1884"/>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SzPts val="5100"/>
              <a:buNone/>
              <a:defRPr sz="5100"/>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693" name="Google Shape;693;g35b3945f261_0_188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94" name="Google Shape;694;g35b3945f261_0_188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ED9073"/>
        </a:solidFill>
      </p:bgPr>
    </p:bg>
    <p:spTree>
      <p:nvGrpSpPr>
        <p:cNvPr id="695" name="Shape 695"/>
        <p:cNvGrpSpPr/>
        <p:nvPr/>
      </p:nvGrpSpPr>
      <p:grpSpPr>
        <a:xfrm>
          <a:off x="0" y="0"/>
          <a:ext cx="0" cy="0"/>
          <a:chOff x="0" y="0"/>
          <a:chExt cx="0" cy="0"/>
        </a:xfrm>
      </p:grpSpPr>
      <p:sp>
        <p:nvSpPr>
          <p:cNvPr id="696" name="Google Shape;696;g35b3945f261_0_1888"/>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SzPts val="5100"/>
              <a:buNone/>
              <a:defRPr sz="5100"/>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697" name="Google Shape;697;g35b3945f261_0_188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98" name="Google Shape;698;g35b3945f261_0_188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00AEEF"/>
        </a:solidFill>
      </p:bgPr>
    </p:bg>
    <p:spTree>
      <p:nvGrpSpPr>
        <p:cNvPr id="699" name="Shape 699"/>
        <p:cNvGrpSpPr/>
        <p:nvPr/>
      </p:nvGrpSpPr>
      <p:grpSpPr>
        <a:xfrm>
          <a:off x="0" y="0"/>
          <a:ext cx="0" cy="0"/>
          <a:chOff x="0" y="0"/>
          <a:chExt cx="0" cy="0"/>
        </a:xfrm>
      </p:grpSpPr>
      <p:sp>
        <p:nvSpPr>
          <p:cNvPr id="700" name="Google Shape;700;g35b3945f261_0_1892"/>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SzPts val="5100"/>
              <a:buNone/>
              <a:defRPr sz="5100"/>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701" name="Google Shape;701;g35b3945f261_0_189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702" name="Google Shape;702;g35b3945f261_0_1892"/>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1">
  <p:cSld name="MAIN_POINT_1_1_1">
    <p:bg>
      <p:bgPr>
        <a:solidFill>
          <a:srgbClr val="D0724A"/>
        </a:solidFill>
      </p:bgPr>
    </p:bg>
    <p:spTree>
      <p:nvGrpSpPr>
        <p:cNvPr id="703" name="Shape 703"/>
        <p:cNvGrpSpPr/>
        <p:nvPr/>
      </p:nvGrpSpPr>
      <p:grpSpPr>
        <a:xfrm>
          <a:off x="0" y="0"/>
          <a:ext cx="0" cy="0"/>
          <a:chOff x="0" y="0"/>
          <a:chExt cx="0" cy="0"/>
        </a:xfrm>
      </p:grpSpPr>
      <p:sp>
        <p:nvSpPr>
          <p:cNvPr id="704" name="Google Shape;704;g35b3945f261_0_1896"/>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Clr>
                <a:schemeClr val="lt1"/>
              </a:buClr>
              <a:buSzPts val="5100"/>
              <a:buNone/>
              <a:defRPr sz="5100">
                <a:solidFill>
                  <a:schemeClr val="lt1"/>
                </a:solidFill>
              </a:defRPr>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705" name="Google Shape;705;g35b3945f261_0_189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706" name="Google Shape;706;g35b3945f261_0_1896"/>
          <p:cNvPicPr preferRelativeResize="0"/>
          <p:nvPr/>
        </p:nvPicPr>
        <p:blipFill>
          <a:blip r:embed="rId2">
            <a:alphaModFix/>
          </a:blip>
          <a:stretch>
            <a:fillRect/>
          </a:stretch>
        </p:blipFill>
        <p:spPr>
          <a:xfrm>
            <a:off x="9176878" y="4915652"/>
            <a:ext cx="478293" cy="478293"/>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07" name="Shape 707"/>
        <p:cNvGrpSpPr/>
        <p:nvPr/>
      </p:nvGrpSpPr>
      <p:grpSpPr>
        <a:xfrm>
          <a:off x="0" y="0"/>
          <a:ext cx="0" cy="0"/>
          <a:chOff x="0" y="0"/>
          <a:chExt cx="0" cy="0"/>
        </a:xfrm>
      </p:grpSpPr>
      <p:pic>
        <p:nvPicPr>
          <p:cNvPr id="708" name="Google Shape;708;g35b3945f261_0_190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709" name="Google Shape;709;g35b3945f261_0_1900"/>
          <p:cNvSpPr txBox="1"/>
          <p:nvPr>
            <p:ph type="title"/>
          </p:nvPr>
        </p:nvSpPr>
        <p:spPr>
          <a:xfrm>
            <a:off x="283200" y="1315387"/>
            <a:ext cx="4314900" cy="1581000"/>
          </a:xfrm>
          <a:prstGeom prst="rect">
            <a:avLst/>
          </a:prstGeom>
        </p:spPr>
        <p:txBody>
          <a:bodyPr anchorCtr="0" anchor="b" bIns="97525" lIns="97525" spcFirstLastPara="1" rIns="97525" wrap="square" tIns="97525">
            <a:normAutofit/>
          </a:bodyPr>
          <a:lstStyle>
            <a:lvl1pPr lvl="0">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710" name="Google Shape;710;g35b3945f261_0_1900"/>
          <p:cNvSpPr txBox="1"/>
          <p:nvPr>
            <p:ph idx="1" type="subTitle"/>
          </p:nvPr>
        </p:nvSpPr>
        <p:spPr>
          <a:xfrm>
            <a:off x="283200" y="2989947"/>
            <a:ext cx="4314900" cy="1317300"/>
          </a:xfrm>
          <a:prstGeom prst="rect">
            <a:avLst/>
          </a:prstGeom>
        </p:spPr>
        <p:txBody>
          <a:bodyPr anchorCtr="0" anchor="t" bIns="97525" lIns="97525" spcFirstLastPara="1" rIns="97525" wrap="square" tIns="97525">
            <a:normAutofit/>
          </a:bodyPr>
          <a:lstStyle>
            <a:lvl1pPr lvl="0">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711" name="Google Shape;711;g35b3945f261_0_1900"/>
          <p:cNvSpPr txBox="1"/>
          <p:nvPr>
            <p:ph idx="2" type="body"/>
          </p:nvPr>
        </p:nvSpPr>
        <p:spPr>
          <a:xfrm>
            <a:off x="5268800" y="772347"/>
            <a:ext cx="4092900" cy="3941400"/>
          </a:xfrm>
          <a:prstGeom prst="rect">
            <a:avLst/>
          </a:prstGeom>
        </p:spPr>
        <p:txBody>
          <a:bodyPr anchorCtr="0" anchor="ctr"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712" name="Google Shape;712;g35b3945f261_0_190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713" name="Google Shape;713;g35b3945f261_0_190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 name="Shape 89"/>
        <p:cNvGrpSpPr/>
        <p:nvPr/>
      </p:nvGrpSpPr>
      <p:grpSpPr>
        <a:xfrm>
          <a:off x="0" y="0"/>
          <a:ext cx="0" cy="0"/>
          <a:chOff x="0" y="0"/>
          <a:chExt cx="0" cy="0"/>
        </a:xfrm>
      </p:grpSpPr>
      <p:sp>
        <p:nvSpPr>
          <p:cNvPr id="90" name="Google Shape;90;g35714f6af6b_0_164"/>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 name="Google Shape;91;g35714f6af6b_0_164"/>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 name="Google Shape;92;g35714f6af6b_0_164"/>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g35714f6af6b_0_164"/>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714" name="Shape 714"/>
        <p:cNvGrpSpPr/>
        <p:nvPr/>
      </p:nvGrpSpPr>
      <p:grpSpPr>
        <a:xfrm>
          <a:off x="0" y="0"/>
          <a:ext cx="0" cy="0"/>
          <a:chOff x="0" y="0"/>
          <a:chExt cx="0" cy="0"/>
        </a:xfrm>
      </p:grpSpPr>
      <p:pic>
        <p:nvPicPr>
          <p:cNvPr id="715" name="Google Shape;715;g35b3945f261_0_190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716" name="Google Shape;716;g35b3945f261_0_1907"/>
          <p:cNvSpPr txBox="1"/>
          <p:nvPr>
            <p:ph type="title"/>
          </p:nvPr>
        </p:nvSpPr>
        <p:spPr>
          <a:xfrm>
            <a:off x="283200" y="1315387"/>
            <a:ext cx="4314900" cy="1581000"/>
          </a:xfrm>
          <a:prstGeom prst="rect">
            <a:avLst/>
          </a:prstGeom>
        </p:spPr>
        <p:txBody>
          <a:bodyPr anchorCtr="0" anchor="b" bIns="97525" lIns="97525" spcFirstLastPara="1" rIns="97525" wrap="square" tIns="97525">
            <a:normAutofit/>
          </a:bodyPr>
          <a:lstStyle>
            <a:lvl1pPr lvl="0">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717" name="Google Shape;717;g35b3945f261_0_1907"/>
          <p:cNvSpPr txBox="1"/>
          <p:nvPr>
            <p:ph idx="1" type="subTitle"/>
          </p:nvPr>
        </p:nvSpPr>
        <p:spPr>
          <a:xfrm>
            <a:off x="283200" y="2989947"/>
            <a:ext cx="4314900" cy="1317300"/>
          </a:xfrm>
          <a:prstGeom prst="rect">
            <a:avLst/>
          </a:prstGeom>
        </p:spPr>
        <p:txBody>
          <a:bodyPr anchorCtr="0" anchor="t" bIns="97525" lIns="97525" spcFirstLastPara="1" rIns="97525" wrap="square" tIns="97525">
            <a:normAutofit/>
          </a:bodyPr>
          <a:lstStyle>
            <a:lvl1pPr lvl="0">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718" name="Google Shape;718;g35b3945f261_0_1907"/>
          <p:cNvSpPr txBox="1"/>
          <p:nvPr>
            <p:ph idx="2" type="body"/>
          </p:nvPr>
        </p:nvSpPr>
        <p:spPr>
          <a:xfrm>
            <a:off x="5268800" y="772347"/>
            <a:ext cx="4092900" cy="3941400"/>
          </a:xfrm>
          <a:prstGeom prst="rect">
            <a:avLst/>
          </a:prstGeom>
        </p:spPr>
        <p:txBody>
          <a:bodyPr anchorCtr="0" anchor="ctr"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719" name="Google Shape;719;g35b3945f261_0_190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720" name="Google Shape;720;g35b3945f261_0_190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21" name="Shape 721"/>
        <p:cNvGrpSpPr/>
        <p:nvPr/>
      </p:nvGrpSpPr>
      <p:grpSpPr>
        <a:xfrm>
          <a:off x="0" y="0"/>
          <a:ext cx="0" cy="0"/>
          <a:chOff x="0" y="0"/>
          <a:chExt cx="0" cy="0"/>
        </a:xfrm>
      </p:grpSpPr>
      <p:sp>
        <p:nvSpPr>
          <p:cNvPr id="722" name="Google Shape;722;g35b3945f261_0_1914"/>
          <p:cNvSpPr txBox="1"/>
          <p:nvPr>
            <p:ph idx="1" type="body"/>
          </p:nvPr>
        </p:nvSpPr>
        <p:spPr>
          <a:xfrm>
            <a:off x="332480" y="4512613"/>
            <a:ext cx="6398700" cy="645300"/>
          </a:xfrm>
          <a:prstGeom prst="rect">
            <a:avLst/>
          </a:prstGeom>
        </p:spPr>
        <p:txBody>
          <a:bodyPr anchorCtr="0" anchor="ctr" bIns="97525" lIns="97525" spcFirstLastPara="1" rIns="97525" wrap="square" tIns="97525">
            <a:normAutofit/>
          </a:bodyPr>
          <a:lstStyle>
            <a:lvl1pPr indent="-228600" lvl="0" marL="457200">
              <a:lnSpc>
                <a:spcPct val="100000"/>
              </a:lnSpc>
              <a:spcBef>
                <a:spcPts val="0"/>
              </a:spcBef>
              <a:spcAft>
                <a:spcPts val="0"/>
              </a:spcAft>
              <a:buSzPts val="1900"/>
              <a:buNone/>
              <a:defRPr b="1"/>
            </a:lvl1pPr>
          </a:lstStyle>
          <a:p/>
        </p:txBody>
      </p:sp>
      <p:sp>
        <p:nvSpPr>
          <p:cNvPr id="723" name="Google Shape;723;g35b3945f261_0_191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724" name="Google Shape;724;g35b3945f261_0_191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5" name="Shape 725"/>
        <p:cNvGrpSpPr/>
        <p:nvPr/>
      </p:nvGrpSpPr>
      <p:grpSpPr>
        <a:xfrm>
          <a:off x="0" y="0"/>
          <a:ext cx="0" cy="0"/>
          <a:chOff x="0" y="0"/>
          <a:chExt cx="0" cy="0"/>
        </a:xfrm>
      </p:grpSpPr>
      <p:sp>
        <p:nvSpPr>
          <p:cNvPr id="726" name="Google Shape;726;g35b3945f261_0_191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727" name="Google Shape;727;g35b3945f261_0_191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5714f6af6b_0_169"/>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g35714f6af6b_0_169"/>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 name="Google Shape;97;g35714f6af6b_0_169"/>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8" name="Shape 98"/>
        <p:cNvGrpSpPr/>
        <p:nvPr/>
      </p:nvGrpSpPr>
      <p:grpSpPr>
        <a:xfrm>
          <a:off x="0" y="0"/>
          <a:ext cx="0" cy="0"/>
          <a:chOff x="0" y="0"/>
          <a:chExt cx="0" cy="0"/>
        </a:xfrm>
      </p:grpSpPr>
      <p:sp>
        <p:nvSpPr>
          <p:cNvPr id="99" name="Google Shape;99;g35714f6af6b_0_173"/>
          <p:cNvSpPr txBox="1"/>
          <p:nvPr>
            <p:ph type="title"/>
          </p:nvPr>
        </p:nvSpPr>
        <p:spPr>
          <a:xfrm>
            <a:off x="671830" y="365760"/>
            <a:ext cx="3145800" cy="1280100"/>
          </a:xfrm>
          <a:prstGeom prst="rect">
            <a:avLst/>
          </a:prstGeom>
          <a:noFill/>
          <a:ln>
            <a:noFill/>
          </a:ln>
        </p:spPr>
        <p:txBody>
          <a:bodyPr anchorCtr="0" anchor="b" bIns="36550" lIns="73150" spcFirstLastPara="1" rIns="73150" wrap="square" tIns="36550">
            <a:normAutofit/>
          </a:bodyPr>
          <a:lstStyle>
            <a:lvl1pPr lvl="0" algn="l">
              <a:lnSpc>
                <a:spcPct val="90000"/>
              </a:lnSpc>
              <a:spcBef>
                <a:spcPts val="0"/>
              </a:spcBef>
              <a:spcAft>
                <a:spcPts val="0"/>
              </a:spcAft>
              <a:buClr>
                <a:schemeClr val="dk1"/>
              </a:buClr>
              <a:buSzPts val="2600"/>
              <a:buFont typeface="Play"/>
              <a:buNone/>
              <a:defRPr sz="2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g35714f6af6b_0_173"/>
          <p:cNvSpPr txBox="1"/>
          <p:nvPr>
            <p:ph idx="1" type="body"/>
          </p:nvPr>
        </p:nvSpPr>
        <p:spPr>
          <a:xfrm>
            <a:off x="4146550" y="789940"/>
            <a:ext cx="4937700" cy="3898800"/>
          </a:xfrm>
          <a:prstGeom prst="rect">
            <a:avLst/>
          </a:prstGeom>
          <a:noFill/>
          <a:ln>
            <a:noFill/>
          </a:ln>
        </p:spPr>
        <p:txBody>
          <a:bodyPr anchorCtr="0" anchor="t" bIns="36550" lIns="73150" spcFirstLastPara="1" rIns="73150" wrap="square" tIns="36550">
            <a:normAutofit/>
          </a:bodyPr>
          <a:lstStyle>
            <a:lvl1pPr indent="-393700" lvl="0" marL="457200" algn="l">
              <a:lnSpc>
                <a:spcPct val="90000"/>
              </a:lnSpc>
              <a:spcBef>
                <a:spcPts val="800"/>
              </a:spcBef>
              <a:spcAft>
                <a:spcPts val="0"/>
              </a:spcAft>
              <a:buClr>
                <a:schemeClr val="dk1"/>
              </a:buClr>
              <a:buSzPts val="2600"/>
              <a:buChar char="•"/>
              <a:defRPr sz="2600"/>
            </a:lvl1pPr>
            <a:lvl2pPr indent="-368300" lvl="1" marL="914400" algn="l">
              <a:lnSpc>
                <a:spcPct val="90000"/>
              </a:lnSpc>
              <a:spcBef>
                <a:spcPts val="400"/>
              </a:spcBef>
              <a:spcAft>
                <a:spcPts val="0"/>
              </a:spcAft>
              <a:buClr>
                <a:schemeClr val="dk1"/>
              </a:buClr>
              <a:buSzPts val="2200"/>
              <a:buChar char="•"/>
              <a:defRPr sz="2200"/>
            </a:lvl2pPr>
            <a:lvl3pPr indent="-349250" lvl="2" marL="1371600" algn="l">
              <a:lnSpc>
                <a:spcPct val="90000"/>
              </a:lnSpc>
              <a:spcBef>
                <a:spcPts val="400"/>
              </a:spcBef>
              <a:spcAft>
                <a:spcPts val="0"/>
              </a:spcAft>
              <a:buClr>
                <a:schemeClr val="dk1"/>
              </a:buClr>
              <a:buSzPts val="1900"/>
              <a:buChar char="•"/>
              <a:defRPr sz="1900"/>
            </a:lvl3pPr>
            <a:lvl4pPr indent="-330200" lvl="3" marL="1828800" algn="l">
              <a:lnSpc>
                <a:spcPct val="90000"/>
              </a:lnSpc>
              <a:spcBef>
                <a:spcPts val="400"/>
              </a:spcBef>
              <a:spcAft>
                <a:spcPts val="0"/>
              </a:spcAft>
              <a:buClr>
                <a:schemeClr val="dk1"/>
              </a:buClr>
              <a:buSzPts val="1600"/>
              <a:buChar char="•"/>
              <a:defRPr sz="1600"/>
            </a:lvl4pPr>
            <a:lvl5pPr indent="-330200" lvl="4" marL="2286000" algn="l">
              <a:lnSpc>
                <a:spcPct val="90000"/>
              </a:lnSpc>
              <a:spcBef>
                <a:spcPts val="400"/>
              </a:spcBef>
              <a:spcAft>
                <a:spcPts val="0"/>
              </a:spcAft>
              <a:buClr>
                <a:schemeClr val="dk1"/>
              </a:buClr>
              <a:buSzPts val="1600"/>
              <a:buChar char="•"/>
              <a:defRPr sz="1600"/>
            </a:lvl5pPr>
            <a:lvl6pPr indent="-330200" lvl="5" marL="2743200" algn="l">
              <a:lnSpc>
                <a:spcPct val="90000"/>
              </a:lnSpc>
              <a:spcBef>
                <a:spcPts val="400"/>
              </a:spcBef>
              <a:spcAft>
                <a:spcPts val="0"/>
              </a:spcAft>
              <a:buClr>
                <a:schemeClr val="dk1"/>
              </a:buClr>
              <a:buSzPts val="1600"/>
              <a:buChar char="•"/>
              <a:defRPr sz="1600"/>
            </a:lvl6pPr>
            <a:lvl7pPr indent="-330200" lvl="6" marL="3200400" algn="l">
              <a:lnSpc>
                <a:spcPct val="90000"/>
              </a:lnSpc>
              <a:spcBef>
                <a:spcPts val="400"/>
              </a:spcBef>
              <a:spcAft>
                <a:spcPts val="0"/>
              </a:spcAft>
              <a:buClr>
                <a:schemeClr val="dk1"/>
              </a:buClr>
              <a:buSzPts val="1600"/>
              <a:buChar char="•"/>
              <a:defRPr sz="1600"/>
            </a:lvl7pPr>
            <a:lvl8pPr indent="-330200" lvl="7" marL="3657600" algn="l">
              <a:lnSpc>
                <a:spcPct val="90000"/>
              </a:lnSpc>
              <a:spcBef>
                <a:spcPts val="400"/>
              </a:spcBef>
              <a:spcAft>
                <a:spcPts val="0"/>
              </a:spcAft>
              <a:buClr>
                <a:schemeClr val="dk1"/>
              </a:buClr>
              <a:buSzPts val="1600"/>
              <a:buChar char="•"/>
              <a:defRPr sz="1600"/>
            </a:lvl8pPr>
            <a:lvl9pPr indent="-330200" lvl="8" marL="4114800" algn="l">
              <a:lnSpc>
                <a:spcPct val="90000"/>
              </a:lnSpc>
              <a:spcBef>
                <a:spcPts val="400"/>
              </a:spcBef>
              <a:spcAft>
                <a:spcPts val="0"/>
              </a:spcAft>
              <a:buClr>
                <a:schemeClr val="dk1"/>
              </a:buClr>
              <a:buSzPts val="1600"/>
              <a:buChar char="•"/>
              <a:defRPr sz="1600"/>
            </a:lvl9pPr>
          </a:lstStyle>
          <a:p/>
        </p:txBody>
      </p:sp>
      <p:sp>
        <p:nvSpPr>
          <p:cNvPr id="101" name="Google Shape;101;g35714f6af6b_0_173"/>
          <p:cNvSpPr txBox="1"/>
          <p:nvPr>
            <p:ph idx="2" type="body"/>
          </p:nvPr>
        </p:nvSpPr>
        <p:spPr>
          <a:xfrm>
            <a:off x="671830" y="1645920"/>
            <a:ext cx="3145800" cy="3049200"/>
          </a:xfrm>
          <a:prstGeom prst="rect">
            <a:avLst/>
          </a:prstGeom>
          <a:noFill/>
          <a:ln>
            <a:noFill/>
          </a:ln>
        </p:spPr>
        <p:txBody>
          <a:bodyPr anchorCtr="0" anchor="t"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300"/>
              <a:buNone/>
              <a:defRPr sz="13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1000"/>
              <a:buNone/>
              <a:defRPr sz="10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2" name="Google Shape;102;g35714f6af6b_0_173"/>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3" name="Google Shape;103;g35714f6af6b_0_173"/>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4" name="Google Shape;104;g35714f6af6b_0_173"/>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5" name="Shape 105"/>
        <p:cNvGrpSpPr/>
        <p:nvPr/>
      </p:nvGrpSpPr>
      <p:grpSpPr>
        <a:xfrm>
          <a:off x="0" y="0"/>
          <a:ext cx="0" cy="0"/>
          <a:chOff x="0" y="0"/>
          <a:chExt cx="0" cy="0"/>
        </a:xfrm>
      </p:grpSpPr>
      <p:sp>
        <p:nvSpPr>
          <p:cNvPr id="106" name="Google Shape;106;g35714f6af6b_0_180"/>
          <p:cNvSpPr txBox="1"/>
          <p:nvPr>
            <p:ph type="title"/>
          </p:nvPr>
        </p:nvSpPr>
        <p:spPr>
          <a:xfrm>
            <a:off x="671830" y="365760"/>
            <a:ext cx="3145800" cy="1280100"/>
          </a:xfrm>
          <a:prstGeom prst="rect">
            <a:avLst/>
          </a:prstGeom>
          <a:noFill/>
          <a:ln>
            <a:noFill/>
          </a:ln>
        </p:spPr>
        <p:txBody>
          <a:bodyPr anchorCtr="0" anchor="b" bIns="36550" lIns="73150" spcFirstLastPara="1" rIns="73150" wrap="square" tIns="36550">
            <a:normAutofit/>
          </a:bodyPr>
          <a:lstStyle>
            <a:lvl1pPr lvl="0" algn="l">
              <a:lnSpc>
                <a:spcPct val="90000"/>
              </a:lnSpc>
              <a:spcBef>
                <a:spcPts val="0"/>
              </a:spcBef>
              <a:spcAft>
                <a:spcPts val="0"/>
              </a:spcAft>
              <a:buClr>
                <a:schemeClr val="dk1"/>
              </a:buClr>
              <a:buSzPts val="2600"/>
              <a:buFont typeface="Play"/>
              <a:buNone/>
              <a:defRPr sz="2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7" name="Google Shape;107;g35714f6af6b_0_180"/>
          <p:cNvSpPr/>
          <p:nvPr>
            <p:ph idx="2" type="pic"/>
          </p:nvPr>
        </p:nvSpPr>
        <p:spPr>
          <a:xfrm>
            <a:off x="4146550" y="789940"/>
            <a:ext cx="4937700" cy="3898800"/>
          </a:xfrm>
          <a:prstGeom prst="rect">
            <a:avLst/>
          </a:prstGeom>
          <a:noFill/>
          <a:ln>
            <a:noFill/>
          </a:ln>
        </p:spPr>
      </p:sp>
      <p:sp>
        <p:nvSpPr>
          <p:cNvPr id="108" name="Google Shape;108;g35714f6af6b_0_180"/>
          <p:cNvSpPr txBox="1"/>
          <p:nvPr>
            <p:ph idx="1" type="body"/>
          </p:nvPr>
        </p:nvSpPr>
        <p:spPr>
          <a:xfrm>
            <a:off x="671830" y="1645920"/>
            <a:ext cx="3145800" cy="3049200"/>
          </a:xfrm>
          <a:prstGeom prst="rect">
            <a:avLst/>
          </a:prstGeom>
          <a:noFill/>
          <a:ln>
            <a:noFill/>
          </a:ln>
        </p:spPr>
        <p:txBody>
          <a:bodyPr anchorCtr="0" anchor="t" bIns="36550" lIns="73150" spcFirstLastPara="1" rIns="73150" wrap="square" tIns="36550">
            <a:normAutofit/>
          </a:bodyPr>
          <a:lstStyle>
            <a:lvl1pPr indent="-228600" lvl="0" marL="457200" algn="l">
              <a:lnSpc>
                <a:spcPct val="90000"/>
              </a:lnSpc>
              <a:spcBef>
                <a:spcPts val="800"/>
              </a:spcBef>
              <a:spcAft>
                <a:spcPts val="0"/>
              </a:spcAft>
              <a:buClr>
                <a:schemeClr val="dk1"/>
              </a:buClr>
              <a:buSzPts val="1300"/>
              <a:buNone/>
              <a:defRPr sz="13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1000"/>
              <a:buNone/>
              <a:defRPr sz="10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9" name="Google Shape;109;g35714f6af6b_0_180"/>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0" name="Google Shape;110;g35714f6af6b_0_180"/>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1" name="Google Shape;111;g35714f6af6b_0_180"/>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2" name="Shape 112"/>
        <p:cNvGrpSpPr/>
        <p:nvPr/>
      </p:nvGrpSpPr>
      <p:grpSpPr>
        <a:xfrm>
          <a:off x="0" y="0"/>
          <a:ext cx="0" cy="0"/>
          <a:chOff x="0" y="0"/>
          <a:chExt cx="0" cy="0"/>
        </a:xfrm>
      </p:grpSpPr>
      <p:sp>
        <p:nvSpPr>
          <p:cNvPr id="113" name="Google Shape;113;g35714f6af6b_0_187"/>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4" name="Google Shape;114;g35714f6af6b_0_187"/>
          <p:cNvSpPr txBox="1"/>
          <p:nvPr>
            <p:ph idx="1" type="body"/>
          </p:nvPr>
        </p:nvSpPr>
        <p:spPr>
          <a:xfrm rot="5400000">
            <a:off x="3136290" y="-1005350"/>
            <a:ext cx="3480900" cy="84126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5" name="Google Shape;115;g35714f6af6b_0_187"/>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6" name="Google Shape;116;g35714f6af6b_0_187"/>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7" name="Google Shape;117;g35714f6af6b_0_187"/>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8" name="Shape 118"/>
        <p:cNvGrpSpPr/>
        <p:nvPr/>
      </p:nvGrpSpPr>
      <p:grpSpPr>
        <a:xfrm>
          <a:off x="0" y="0"/>
          <a:ext cx="0" cy="0"/>
          <a:chOff x="0" y="0"/>
          <a:chExt cx="0" cy="0"/>
        </a:xfrm>
      </p:grpSpPr>
      <p:sp>
        <p:nvSpPr>
          <p:cNvPr id="119" name="Google Shape;119;g35714f6af6b_0_193"/>
          <p:cNvSpPr txBox="1"/>
          <p:nvPr>
            <p:ph type="title"/>
          </p:nvPr>
        </p:nvSpPr>
        <p:spPr>
          <a:xfrm rot="5400000">
            <a:off x="5706840" y="1565300"/>
            <a:ext cx="4649400" cy="21030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0" name="Google Shape;120;g35714f6af6b_0_193"/>
          <p:cNvSpPr txBox="1"/>
          <p:nvPr>
            <p:ph idx="1" type="body"/>
          </p:nvPr>
        </p:nvSpPr>
        <p:spPr>
          <a:xfrm rot="5400000">
            <a:off x="1439550" y="-476950"/>
            <a:ext cx="4649400" cy="61875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g35714f6af6b_0_193"/>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2" name="Google Shape;122;g35714f6af6b_0_193"/>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3" name="Google Shape;123;g35714f6af6b_0_193"/>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type="title">
  <p:cSld name="TITLE">
    <p:bg>
      <p:bgPr>
        <a:solidFill>
          <a:srgbClr val="FCF8F1"/>
        </a:solidFill>
      </p:bgPr>
    </p:bg>
    <p:spTree>
      <p:nvGrpSpPr>
        <p:cNvPr id="128" name="Shape 128"/>
        <p:cNvGrpSpPr/>
        <p:nvPr/>
      </p:nvGrpSpPr>
      <p:grpSpPr>
        <a:xfrm>
          <a:off x="0" y="0"/>
          <a:ext cx="0" cy="0"/>
          <a:chOff x="0" y="0"/>
          <a:chExt cx="0" cy="0"/>
        </a:xfrm>
      </p:grpSpPr>
      <p:pic>
        <p:nvPicPr>
          <p:cNvPr id="129" name="Google Shape;129;g35b3945f261_0_1321"/>
          <p:cNvPicPr preferRelativeResize="0"/>
          <p:nvPr/>
        </p:nvPicPr>
        <p:blipFill rotWithShape="1">
          <a:blip r:embed="rId2">
            <a:alphaModFix/>
          </a:blip>
          <a:srcRect b="0" l="0" r="0" t="0"/>
          <a:stretch/>
        </p:blipFill>
        <p:spPr>
          <a:xfrm>
            <a:off x="-4" y="0"/>
            <a:ext cx="9753605" cy="5486370"/>
          </a:xfrm>
          <a:prstGeom prst="rect">
            <a:avLst/>
          </a:prstGeom>
          <a:noFill/>
          <a:ln>
            <a:noFill/>
          </a:ln>
        </p:spPr>
      </p:pic>
      <p:sp>
        <p:nvSpPr>
          <p:cNvPr id="130" name="Google Shape;130;g35b3945f261_0_1321"/>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131" name="Google Shape;131;g35b3945f261_0_1321"/>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132" name="Google Shape;132;g35b3945f261_0_1321"/>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
        <p:nvSpPr>
          <p:cNvPr id="133" name="Google Shape;133;g35b3945f261_0_1321"/>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2 1">
  <p:cSld name="TITLE_AND_BODY_2_3_1_2_1">
    <p:spTree>
      <p:nvGrpSpPr>
        <p:cNvPr id="134" name="Shape 134"/>
        <p:cNvGrpSpPr/>
        <p:nvPr/>
      </p:nvGrpSpPr>
      <p:grpSpPr>
        <a:xfrm>
          <a:off x="0" y="0"/>
          <a:ext cx="0" cy="0"/>
          <a:chOff x="0" y="0"/>
          <a:chExt cx="0" cy="0"/>
        </a:xfrm>
      </p:grpSpPr>
      <p:pic>
        <p:nvPicPr>
          <p:cNvPr id="135" name="Google Shape;135;g35b3945f261_0_132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36" name="Google Shape;136;g35b3945f261_0_1327"/>
          <p:cNvSpPr txBox="1"/>
          <p:nvPr>
            <p:ph type="title"/>
          </p:nvPr>
        </p:nvSpPr>
        <p:spPr>
          <a:xfrm>
            <a:off x="332480" y="474693"/>
            <a:ext cx="32463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g35b3945f261_0_1327"/>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38" name="Google Shape;138;g35b3945f261_0_132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39" name="Google Shape;139;g35b3945f261_0_1327"/>
          <p:cNvSpPr/>
          <p:nvPr>
            <p:ph idx="2" type="pic"/>
          </p:nvPr>
        </p:nvSpPr>
        <p:spPr>
          <a:xfrm>
            <a:off x="4578293" y="845360"/>
            <a:ext cx="3963900" cy="3963900"/>
          </a:xfrm>
          <a:prstGeom prst="ellipse">
            <a:avLst/>
          </a:prstGeom>
          <a:noFill/>
          <a:ln cap="flat" cmpd="sng" w="114300">
            <a:solidFill>
              <a:srgbClr val="ED9073"/>
            </a:solidFill>
            <a:prstDash val="solid"/>
            <a:round/>
            <a:headEnd len="sm" w="sm" type="none"/>
            <a:tailEnd len="sm" w="sm" type="none"/>
          </a:ln>
        </p:spPr>
      </p:sp>
      <p:pic>
        <p:nvPicPr>
          <p:cNvPr id="140" name="Google Shape;140;g35b3945f261_0_1327"/>
          <p:cNvPicPr preferRelativeResize="0"/>
          <p:nvPr/>
        </p:nvPicPr>
        <p:blipFill rotWithShape="1">
          <a:blip r:embed="rId3">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1 1">
  <p:cSld name="TITLE_ONLY_1_1_1">
    <p:spTree>
      <p:nvGrpSpPr>
        <p:cNvPr id="141" name="Shape 141"/>
        <p:cNvGrpSpPr/>
        <p:nvPr/>
      </p:nvGrpSpPr>
      <p:grpSpPr>
        <a:xfrm>
          <a:off x="0" y="0"/>
          <a:ext cx="0" cy="0"/>
          <a:chOff x="0" y="0"/>
          <a:chExt cx="0" cy="0"/>
        </a:xfrm>
      </p:grpSpPr>
      <p:pic>
        <p:nvPicPr>
          <p:cNvPr id="142" name="Google Shape;142;g35b3945f261_0_133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43" name="Google Shape;143;g35b3945f261_0_1334"/>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44" name="Google Shape;144;g35b3945f261_0_1334"/>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45" name="Google Shape;145;g35b3945f261_0_1334"/>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
        <p:nvSpPr>
          <p:cNvPr id="146" name="Google Shape;146;g35b3945f261_0_133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53"/>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3"/>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53"/>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3"/>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3"/>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7" name="Shape 147"/>
        <p:cNvGrpSpPr/>
        <p:nvPr/>
      </p:nvGrpSpPr>
      <p:grpSpPr>
        <a:xfrm>
          <a:off x="0" y="0"/>
          <a:ext cx="0" cy="0"/>
          <a:chOff x="0" y="0"/>
          <a:chExt cx="0" cy="0"/>
        </a:xfrm>
      </p:grpSpPr>
      <p:sp>
        <p:nvSpPr>
          <p:cNvPr id="148" name="Google Shape;148;g35b3945f261_0_1340"/>
          <p:cNvSpPr txBox="1"/>
          <p:nvPr>
            <p:ph idx="1" type="body"/>
          </p:nvPr>
        </p:nvSpPr>
        <p:spPr>
          <a:xfrm>
            <a:off x="33248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149" name="Google Shape;149;g35b3945f261_0_1340"/>
          <p:cNvSpPr txBox="1"/>
          <p:nvPr>
            <p:ph idx="2" type="body"/>
          </p:nvPr>
        </p:nvSpPr>
        <p:spPr>
          <a:xfrm>
            <a:off x="515456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150" name="Google Shape;150;g35b3945f261_0_134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51" name="Google Shape;151;g35b3945f261_0_1340"/>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152" name="Google Shape;152;g35b3945f261_0_1340"/>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3" name="Shape 153"/>
        <p:cNvGrpSpPr/>
        <p:nvPr/>
      </p:nvGrpSpPr>
      <p:grpSpPr>
        <a:xfrm>
          <a:off x="0" y="0"/>
          <a:ext cx="0" cy="0"/>
          <a:chOff x="0" y="0"/>
          <a:chExt cx="0" cy="0"/>
        </a:xfrm>
      </p:grpSpPr>
      <p:sp>
        <p:nvSpPr>
          <p:cNvPr id="154" name="Google Shape;154;g35b3945f261_0_1346"/>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55" name="Google Shape;155;g35b3945f261_0_1346"/>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56" name="Google Shape;156;g35b3945f261_0_134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57" name="Google Shape;157;g35b3945f261_0_1346"/>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158" name="Shape 158"/>
        <p:cNvGrpSpPr/>
        <p:nvPr/>
      </p:nvGrpSpPr>
      <p:grpSpPr>
        <a:xfrm>
          <a:off x="0" y="0"/>
          <a:ext cx="0" cy="0"/>
          <a:chOff x="0" y="0"/>
          <a:chExt cx="0" cy="0"/>
        </a:xfrm>
      </p:grpSpPr>
      <p:pic>
        <p:nvPicPr>
          <p:cNvPr id="159" name="Google Shape;159;g35b3945f261_0_135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60" name="Google Shape;160;g35b3945f261_0_1351"/>
          <p:cNvSpPr txBox="1"/>
          <p:nvPr>
            <p:ph type="title"/>
          </p:nvPr>
        </p:nvSpPr>
        <p:spPr>
          <a:xfrm>
            <a:off x="332480" y="474693"/>
            <a:ext cx="43137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1" name="Google Shape;161;g35b3945f261_0_1351"/>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62" name="Google Shape;162;g35b3945f261_0_135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63" name="Google Shape;163;g35b3945f261_0_1351"/>
          <p:cNvPicPr preferRelativeResize="0"/>
          <p:nvPr/>
        </p:nvPicPr>
        <p:blipFill rotWithShape="1">
          <a:blip r:embed="rId3">
            <a:alphaModFix/>
          </a:blip>
          <a:srcRect b="0" l="0" r="0" t="0"/>
          <a:stretch/>
        </p:blipFill>
        <p:spPr>
          <a:xfrm>
            <a:off x="9176878" y="4915651"/>
            <a:ext cx="478294" cy="478294"/>
          </a:xfrm>
          <a:prstGeom prst="rect">
            <a:avLst/>
          </a:prstGeom>
          <a:noFill/>
          <a:ln>
            <a:noFill/>
          </a:ln>
        </p:spPr>
      </p:pic>
      <p:sp>
        <p:nvSpPr>
          <p:cNvPr id="164" name="Google Shape;164;g35b3945f261_0_1351"/>
          <p:cNvSpPr/>
          <p:nvPr>
            <p:ph idx="2" type="pic"/>
          </p:nvPr>
        </p:nvSpPr>
        <p:spPr>
          <a:xfrm>
            <a:off x="4545387" y="-243147"/>
            <a:ext cx="5390400" cy="5390400"/>
          </a:xfrm>
          <a:prstGeom prst="ellipse">
            <a:avLst/>
          </a:prstGeom>
          <a:noFill/>
          <a:ln cap="flat" cmpd="sng" w="114300">
            <a:solidFill>
              <a:srgbClr val="ED9073"/>
            </a:solidFill>
            <a:prstDash val="solid"/>
            <a:round/>
            <a:headEnd len="sm" w="sm" type="none"/>
            <a:tailEnd len="sm" w="sm" type="none"/>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p:cSld name="TITLE_AND_BODY_1_1_3">
    <p:spTree>
      <p:nvGrpSpPr>
        <p:cNvPr id="165" name="Shape 165"/>
        <p:cNvGrpSpPr/>
        <p:nvPr/>
      </p:nvGrpSpPr>
      <p:grpSpPr>
        <a:xfrm>
          <a:off x="0" y="0"/>
          <a:ext cx="0" cy="0"/>
          <a:chOff x="0" y="0"/>
          <a:chExt cx="0" cy="0"/>
        </a:xfrm>
      </p:grpSpPr>
      <p:pic>
        <p:nvPicPr>
          <p:cNvPr id="166" name="Google Shape;166;g35b3945f261_0_1358"/>
          <p:cNvPicPr preferRelativeResize="0"/>
          <p:nvPr/>
        </p:nvPicPr>
        <p:blipFill rotWithShape="1">
          <a:blip r:embed="rId2">
            <a:alphaModFix/>
          </a:blip>
          <a:srcRect b="8390" l="25634" r="29456" t="15742"/>
          <a:stretch/>
        </p:blipFill>
        <p:spPr>
          <a:xfrm>
            <a:off x="4880907" y="0"/>
            <a:ext cx="4872694" cy="5486403"/>
          </a:xfrm>
          <a:prstGeom prst="rect">
            <a:avLst/>
          </a:prstGeom>
          <a:noFill/>
          <a:ln>
            <a:noFill/>
          </a:ln>
        </p:spPr>
      </p:pic>
      <p:pic>
        <p:nvPicPr>
          <p:cNvPr id="167" name="Google Shape;167;g35b3945f261_0_1358"/>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68" name="Google Shape;168;g35b3945f261_0_135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69" name="Google Shape;169;g35b3945f261_0_135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70" name="Google Shape;170;g35b3945f261_0_1358"/>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171" name="Google Shape;171;g35b3945f261_0_135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1">
  <p:cSld name="TITLE_1">
    <p:bg>
      <p:bgPr>
        <a:noFill/>
      </p:bgPr>
    </p:bg>
    <p:spTree>
      <p:nvGrpSpPr>
        <p:cNvPr id="172" name="Shape 172"/>
        <p:cNvGrpSpPr/>
        <p:nvPr/>
      </p:nvGrpSpPr>
      <p:grpSpPr>
        <a:xfrm>
          <a:off x="0" y="0"/>
          <a:ext cx="0" cy="0"/>
          <a:chOff x="0" y="0"/>
          <a:chExt cx="0" cy="0"/>
        </a:xfrm>
      </p:grpSpPr>
      <p:pic>
        <p:nvPicPr>
          <p:cNvPr id="173" name="Google Shape;173;g35b3945f261_0_1365"/>
          <p:cNvPicPr preferRelativeResize="0"/>
          <p:nvPr/>
        </p:nvPicPr>
        <p:blipFill rotWithShape="1">
          <a:blip r:embed="rId2">
            <a:alphaModFix/>
          </a:blip>
          <a:srcRect b="17171" l="0" r="0" t="17164"/>
          <a:stretch/>
        </p:blipFill>
        <p:spPr>
          <a:xfrm>
            <a:off x="4184827" y="0"/>
            <a:ext cx="5568773" cy="5486403"/>
          </a:xfrm>
          <a:prstGeom prst="rect">
            <a:avLst/>
          </a:prstGeom>
          <a:noFill/>
          <a:ln>
            <a:noFill/>
          </a:ln>
        </p:spPr>
      </p:pic>
      <p:pic>
        <p:nvPicPr>
          <p:cNvPr id="174" name="Google Shape;174;g35b3945f261_0_1365"/>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75" name="Google Shape;175;g35b3945f261_0_1365"/>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176" name="Google Shape;176;g35b3945f261_0_1365"/>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177" name="Google Shape;177;g35b3945f261_0_1365"/>
          <p:cNvPicPr preferRelativeResize="0"/>
          <p:nvPr/>
        </p:nvPicPr>
        <p:blipFill rotWithShape="1">
          <a:blip r:embed="rId4">
            <a:alphaModFix/>
          </a:blip>
          <a:srcRect b="0" l="0" r="0" t="0"/>
          <a:stretch/>
        </p:blipFill>
        <p:spPr>
          <a:xfrm>
            <a:off x="431333" y="256080"/>
            <a:ext cx="2516880" cy="984347"/>
          </a:xfrm>
          <a:prstGeom prst="rect">
            <a:avLst/>
          </a:prstGeom>
          <a:noFill/>
          <a:ln>
            <a:noFill/>
          </a:ln>
        </p:spPr>
      </p:pic>
      <p:sp>
        <p:nvSpPr>
          <p:cNvPr id="178" name="Google Shape;178;g35b3945f261_0_1365"/>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79" name="Shape 179"/>
        <p:cNvGrpSpPr/>
        <p:nvPr/>
      </p:nvGrpSpPr>
      <p:grpSpPr>
        <a:xfrm>
          <a:off x="0" y="0"/>
          <a:ext cx="0" cy="0"/>
          <a:chOff x="0" y="0"/>
          <a:chExt cx="0" cy="0"/>
        </a:xfrm>
      </p:grpSpPr>
      <p:pic>
        <p:nvPicPr>
          <p:cNvPr id="180" name="Google Shape;180;g35b3945f261_0_1372"/>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181" name="Google Shape;181;g35b3945f261_0_1372"/>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Clr>
                <a:schemeClr val="lt1"/>
              </a:buClr>
              <a:buSzPts val="3800"/>
              <a:buNone/>
              <a:defRPr sz="3800">
                <a:solidFill>
                  <a:schemeClr val="lt1"/>
                </a:solidFil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182" name="Google Shape;182;g35b3945f261_0_137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83" name="Google Shape;183;g35b3945f261_0_1372"/>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Clr>
                <a:schemeClr val="lt1"/>
              </a:buClr>
              <a:buSzPts val="1900"/>
              <a:buNone/>
              <a:defRPr>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84" name="Google Shape;184;g35b3945f261_0_1372"/>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185" name="Shape 185"/>
        <p:cNvGrpSpPr/>
        <p:nvPr/>
      </p:nvGrpSpPr>
      <p:grpSpPr>
        <a:xfrm>
          <a:off x="0" y="0"/>
          <a:ext cx="0" cy="0"/>
          <a:chOff x="0" y="0"/>
          <a:chExt cx="0" cy="0"/>
        </a:xfrm>
      </p:grpSpPr>
      <p:pic>
        <p:nvPicPr>
          <p:cNvPr id="186" name="Google Shape;186;g35b3945f261_0_1378"/>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187" name="Google Shape;187;g35b3945f261_0_1378"/>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188" name="Google Shape;188;g35b3945f261_0_137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89" name="Google Shape;189;g35b3945f261_0_1378"/>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SzPts val="1900"/>
              <a:buNone/>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90" name="Google Shape;190;g35b3945f261_0_1378"/>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p:cSld name="TITLE_AND_BODY_2_3">
    <p:spTree>
      <p:nvGrpSpPr>
        <p:cNvPr id="191" name="Shape 191"/>
        <p:cNvGrpSpPr/>
        <p:nvPr/>
      </p:nvGrpSpPr>
      <p:grpSpPr>
        <a:xfrm>
          <a:off x="0" y="0"/>
          <a:ext cx="0" cy="0"/>
          <a:chOff x="0" y="0"/>
          <a:chExt cx="0" cy="0"/>
        </a:xfrm>
      </p:grpSpPr>
      <p:pic>
        <p:nvPicPr>
          <p:cNvPr id="192" name="Google Shape;192;g35b3945f261_0_138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93" name="Google Shape;193;g35b3945f261_0_1384"/>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94" name="Google Shape;194;g35b3945f261_0_138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95" name="Google Shape;195;g35b3945f261_0_1384"/>
          <p:cNvSpPr/>
          <p:nvPr>
            <p:ph idx="2" type="pic"/>
          </p:nvPr>
        </p:nvSpPr>
        <p:spPr>
          <a:xfrm>
            <a:off x="4578293" y="845360"/>
            <a:ext cx="3963900" cy="3963900"/>
          </a:xfrm>
          <a:prstGeom prst="ellipse">
            <a:avLst/>
          </a:prstGeom>
          <a:noFill/>
          <a:ln cap="flat" cmpd="sng" w="114300">
            <a:solidFill>
              <a:srgbClr val="D0724A"/>
            </a:solidFill>
            <a:prstDash val="solid"/>
            <a:round/>
            <a:headEnd len="sm" w="sm" type="none"/>
            <a:tailEnd len="sm" w="sm" type="none"/>
          </a:ln>
        </p:spPr>
      </p:sp>
      <p:pic>
        <p:nvPicPr>
          <p:cNvPr id="196" name="Google Shape;196;g35b3945f261_0_1384"/>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
        <p:nvSpPr>
          <p:cNvPr id="197" name="Google Shape;197;g35b3945f261_0_1384"/>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2 1">
  <p:cSld name="TITLE_AND_BODY_2_2_1">
    <p:spTree>
      <p:nvGrpSpPr>
        <p:cNvPr id="198" name="Shape 198"/>
        <p:cNvGrpSpPr/>
        <p:nvPr/>
      </p:nvGrpSpPr>
      <p:grpSpPr>
        <a:xfrm>
          <a:off x="0" y="0"/>
          <a:ext cx="0" cy="0"/>
          <a:chOff x="0" y="0"/>
          <a:chExt cx="0" cy="0"/>
        </a:xfrm>
      </p:grpSpPr>
      <p:pic>
        <p:nvPicPr>
          <p:cNvPr id="199" name="Google Shape;199;g35b3945f261_0_139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00" name="Google Shape;200;g35b3945f261_0_1391"/>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1" name="Google Shape;201;g35b3945f261_0_139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02" name="Google Shape;202;g35b3945f261_0_1391"/>
          <p:cNvSpPr/>
          <p:nvPr>
            <p:ph idx="2" type="pic"/>
          </p:nvPr>
        </p:nvSpPr>
        <p:spPr>
          <a:xfrm>
            <a:off x="4545387" y="-243147"/>
            <a:ext cx="5390400" cy="5390400"/>
          </a:xfrm>
          <a:prstGeom prst="ellipse">
            <a:avLst/>
          </a:prstGeom>
          <a:noFill/>
          <a:ln cap="flat" cmpd="sng" w="114300">
            <a:solidFill>
              <a:srgbClr val="D0724A"/>
            </a:solidFill>
            <a:prstDash val="solid"/>
            <a:round/>
            <a:headEnd len="sm" w="sm" type="none"/>
            <a:tailEnd len="sm" w="sm" type="none"/>
          </a:ln>
        </p:spPr>
      </p:sp>
      <p:sp>
        <p:nvSpPr>
          <p:cNvPr id="203" name="Google Shape;203;g35b3945f261_0_1391"/>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204" name="Google Shape;204;g35b3945f261_0_1391"/>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1">
  <p:cSld name="TITLE_AND_BODY_2_3_1_1">
    <p:spTree>
      <p:nvGrpSpPr>
        <p:cNvPr id="205" name="Shape 205"/>
        <p:cNvGrpSpPr/>
        <p:nvPr/>
      </p:nvGrpSpPr>
      <p:grpSpPr>
        <a:xfrm>
          <a:off x="0" y="0"/>
          <a:ext cx="0" cy="0"/>
          <a:chOff x="0" y="0"/>
          <a:chExt cx="0" cy="0"/>
        </a:xfrm>
      </p:grpSpPr>
      <p:pic>
        <p:nvPicPr>
          <p:cNvPr id="206" name="Google Shape;206;g35b3945f261_0_1398"/>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07" name="Google Shape;207;g35b3945f261_0_1398"/>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8" name="Google Shape;208;g35b3945f261_0_139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09" name="Google Shape;209;g35b3945f261_0_1398"/>
          <p:cNvSpPr/>
          <p:nvPr>
            <p:ph idx="2" type="pic"/>
          </p:nvPr>
        </p:nvSpPr>
        <p:spPr>
          <a:xfrm>
            <a:off x="4578293" y="845360"/>
            <a:ext cx="3963900" cy="3963900"/>
          </a:xfrm>
          <a:prstGeom prst="ellipse">
            <a:avLst/>
          </a:prstGeom>
          <a:noFill/>
          <a:ln cap="flat" cmpd="sng" w="114300">
            <a:solidFill>
              <a:srgbClr val="00AEEF"/>
            </a:solidFill>
            <a:prstDash val="solid"/>
            <a:round/>
            <a:headEnd len="sm" w="sm" type="none"/>
            <a:tailEnd len="sm" w="sm" type="none"/>
          </a:ln>
        </p:spPr>
      </p:sp>
      <p:pic>
        <p:nvPicPr>
          <p:cNvPr id="210" name="Google Shape;210;g35b3945f261_0_1398"/>
          <p:cNvPicPr preferRelativeResize="0"/>
          <p:nvPr/>
        </p:nvPicPr>
        <p:blipFill rotWithShape="1">
          <a:blip r:embed="rId3">
            <a:alphaModFix/>
          </a:blip>
          <a:srcRect b="0" l="0" r="0" t="0"/>
          <a:stretch/>
        </p:blipFill>
        <p:spPr>
          <a:xfrm>
            <a:off x="9176878" y="4915651"/>
            <a:ext cx="478294" cy="478294"/>
          </a:xfrm>
          <a:prstGeom prst="rect">
            <a:avLst/>
          </a:prstGeom>
          <a:noFill/>
          <a:ln>
            <a:noFill/>
          </a:ln>
        </p:spPr>
      </p:pic>
      <p:sp>
        <p:nvSpPr>
          <p:cNvPr id="211" name="Google Shape;211;g35b3945f261_0_1398"/>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56"/>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56"/>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56"/>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9" name="Google Shape;29;p56"/>
          <p:cNvPicPr preferRelativeResize="0"/>
          <p:nvPr/>
        </p:nvPicPr>
        <p:blipFill rotWithShape="1">
          <a:blip r:embed="rId2">
            <a:alphaModFix/>
          </a:blip>
          <a:srcRect b="0" l="0" r="0" t="0"/>
          <a:stretch/>
        </p:blipFill>
        <p:spPr>
          <a:xfrm>
            <a:off x="8235599" y="292101"/>
            <a:ext cx="1263901" cy="920471"/>
          </a:xfrm>
          <a:prstGeom prst="rect">
            <a:avLst/>
          </a:prstGeom>
          <a:noFill/>
          <a:ln>
            <a:noFill/>
          </a:ln>
        </p:spPr>
      </p:pic>
      <p:pic>
        <p:nvPicPr>
          <p:cNvPr id="30" name="Google Shape;30;p56"/>
          <p:cNvPicPr preferRelativeResize="0"/>
          <p:nvPr/>
        </p:nvPicPr>
        <p:blipFill rotWithShape="1">
          <a:blip r:embed="rId3">
            <a:alphaModFix/>
          </a:blip>
          <a:srcRect b="0" l="0" r="0" t="0"/>
          <a:stretch/>
        </p:blipFill>
        <p:spPr>
          <a:xfrm>
            <a:off x="8235599" y="188900"/>
            <a:ext cx="1263901" cy="1231500"/>
          </a:xfrm>
          <a:prstGeom prst="rect">
            <a:avLst/>
          </a:prstGeom>
          <a:noFill/>
          <a:ln>
            <a:noFill/>
          </a:ln>
        </p:spPr>
      </p:pic>
      <p:sp>
        <p:nvSpPr>
          <p:cNvPr id="31" name="Google Shape;31;p56"/>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6"/>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3" name="Google Shape;33;p56"/>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56"/>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6"/>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6"/>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1">
  <p:cSld name="TITLE_AND_BODY_2_1">
    <p:spTree>
      <p:nvGrpSpPr>
        <p:cNvPr id="212" name="Shape 212"/>
        <p:cNvGrpSpPr/>
        <p:nvPr/>
      </p:nvGrpSpPr>
      <p:grpSpPr>
        <a:xfrm>
          <a:off x="0" y="0"/>
          <a:ext cx="0" cy="0"/>
          <a:chOff x="0" y="0"/>
          <a:chExt cx="0" cy="0"/>
        </a:xfrm>
      </p:grpSpPr>
      <p:pic>
        <p:nvPicPr>
          <p:cNvPr id="213" name="Google Shape;213;g35b3945f261_0_1405"/>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14" name="Google Shape;214;g35b3945f261_0_1405"/>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15" name="Google Shape;215;g35b3945f261_0_140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16" name="Google Shape;216;g35b3945f261_0_1405"/>
          <p:cNvPicPr preferRelativeResize="0"/>
          <p:nvPr/>
        </p:nvPicPr>
        <p:blipFill rotWithShape="1">
          <a:blip r:embed="rId3">
            <a:alphaModFix/>
          </a:blip>
          <a:srcRect b="0" l="0" r="0" t="0"/>
          <a:stretch/>
        </p:blipFill>
        <p:spPr>
          <a:xfrm>
            <a:off x="9176878" y="4915651"/>
            <a:ext cx="478294" cy="478294"/>
          </a:xfrm>
          <a:prstGeom prst="rect">
            <a:avLst/>
          </a:prstGeom>
          <a:noFill/>
          <a:ln>
            <a:noFill/>
          </a:ln>
        </p:spPr>
      </p:pic>
      <p:sp>
        <p:nvSpPr>
          <p:cNvPr id="217" name="Google Shape;217;g35b3945f261_0_1405"/>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18" name="Google Shape;218;g35b3945f261_0_1405"/>
          <p:cNvSpPr/>
          <p:nvPr>
            <p:ph idx="2" type="pic"/>
          </p:nvPr>
        </p:nvSpPr>
        <p:spPr>
          <a:xfrm>
            <a:off x="4545387" y="-243147"/>
            <a:ext cx="5390400" cy="5390400"/>
          </a:xfrm>
          <a:prstGeom prst="ellipse">
            <a:avLst/>
          </a:prstGeom>
          <a:noFill/>
          <a:ln cap="flat" cmpd="sng" w="114300">
            <a:solidFill>
              <a:srgbClr val="00AEEF"/>
            </a:solidFill>
            <a:prstDash val="solid"/>
            <a:round/>
            <a:headEnd len="sm" w="sm" type="none"/>
            <a:tailEnd len="sm" w="sm" type="none"/>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219" name="Shape 219"/>
        <p:cNvGrpSpPr/>
        <p:nvPr/>
      </p:nvGrpSpPr>
      <p:grpSpPr>
        <a:xfrm>
          <a:off x="0" y="0"/>
          <a:ext cx="0" cy="0"/>
          <a:chOff x="0" y="0"/>
          <a:chExt cx="0" cy="0"/>
        </a:xfrm>
      </p:grpSpPr>
      <p:pic>
        <p:nvPicPr>
          <p:cNvPr id="220" name="Google Shape;220;g35b3945f261_0_1412"/>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21" name="Google Shape;221;g35b3945f261_0_1412"/>
          <p:cNvSpPr txBox="1"/>
          <p:nvPr>
            <p:ph type="title"/>
          </p:nvPr>
        </p:nvSpPr>
        <p:spPr>
          <a:xfrm>
            <a:off x="230667" y="1856800"/>
            <a:ext cx="3748200" cy="1433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800"/>
              <a:buNone/>
              <a:defRPr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22" name="Google Shape;222;g35b3945f261_0_141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23" name="Google Shape;223;g35b3945f261_0_1412"/>
          <p:cNvSpPr/>
          <p:nvPr>
            <p:ph idx="2" type="pic"/>
          </p:nvPr>
        </p:nvSpPr>
        <p:spPr>
          <a:xfrm>
            <a:off x="4155440" y="336533"/>
            <a:ext cx="5021400" cy="5021400"/>
          </a:xfrm>
          <a:prstGeom prst="ellipse">
            <a:avLst/>
          </a:prstGeom>
          <a:noFill/>
          <a:ln cap="flat" cmpd="sng" w="114300">
            <a:solidFill>
              <a:srgbClr val="D0724A"/>
            </a:solidFill>
            <a:prstDash val="solid"/>
            <a:round/>
            <a:headEnd len="sm" w="sm" type="none"/>
            <a:tailEnd len="sm" w="sm" type="none"/>
          </a:ln>
        </p:spPr>
      </p:sp>
      <p:sp>
        <p:nvSpPr>
          <p:cNvPr id="224" name="Google Shape;224;g35b3945f261_0_1412"/>
          <p:cNvSpPr txBox="1"/>
          <p:nvPr>
            <p:ph idx="1" type="subTitle"/>
          </p:nvPr>
        </p:nvSpPr>
        <p:spPr>
          <a:xfrm>
            <a:off x="230667" y="3289760"/>
            <a:ext cx="2990400" cy="879900"/>
          </a:xfrm>
          <a:prstGeom prst="rect">
            <a:avLst/>
          </a:prstGeom>
          <a:noFill/>
          <a:ln>
            <a:noFill/>
          </a:ln>
        </p:spPr>
        <p:txBody>
          <a:bodyPr anchorCtr="0" anchor="t" bIns="97525" lIns="97525" spcFirstLastPara="1" rIns="97525" wrap="square" tIns="97525">
            <a:normAutofit/>
          </a:bodyPr>
          <a:lstStyle>
            <a:lvl1pPr lvl="0" algn="l">
              <a:lnSpc>
                <a:spcPct val="115000"/>
              </a:lnSpc>
              <a:spcBef>
                <a:spcPts val="0"/>
              </a:spcBef>
              <a:spcAft>
                <a:spcPts val="0"/>
              </a:spcAft>
              <a:buClr>
                <a:srgbClr val="D0724A"/>
              </a:buClr>
              <a:buSzPts val="1900"/>
              <a:buNone/>
              <a:defRPr>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25" name="Google Shape;225;g35b3945f261_0_1412"/>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p:cSld name="TITLE_AND_BODY_1_1_2">
    <p:spTree>
      <p:nvGrpSpPr>
        <p:cNvPr id="226" name="Shape 226"/>
        <p:cNvGrpSpPr/>
        <p:nvPr/>
      </p:nvGrpSpPr>
      <p:grpSpPr>
        <a:xfrm>
          <a:off x="0" y="0"/>
          <a:ext cx="0" cy="0"/>
          <a:chOff x="0" y="0"/>
          <a:chExt cx="0" cy="0"/>
        </a:xfrm>
      </p:grpSpPr>
      <p:pic>
        <p:nvPicPr>
          <p:cNvPr id="227" name="Google Shape;227;g35b3945f261_0_1419"/>
          <p:cNvPicPr preferRelativeResize="0"/>
          <p:nvPr/>
        </p:nvPicPr>
        <p:blipFill rotWithShape="1">
          <a:blip r:embed="rId2">
            <a:alphaModFix/>
          </a:blip>
          <a:srcRect b="16829" l="6542" r="0" t="8208"/>
          <a:stretch/>
        </p:blipFill>
        <p:spPr>
          <a:xfrm flipH="1">
            <a:off x="4880906" y="0"/>
            <a:ext cx="4872695" cy="5486403"/>
          </a:xfrm>
          <a:prstGeom prst="rect">
            <a:avLst/>
          </a:prstGeom>
          <a:noFill/>
          <a:ln>
            <a:noFill/>
          </a:ln>
        </p:spPr>
      </p:pic>
      <p:pic>
        <p:nvPicPr>
          <p:cNvPr id="228" name="Google Shape;228;g35b3945f261_0_1419"/>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29" name="Google Shape;229;g35b3945f261_0_141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30" name="Google Shape;230;g35b3945f261_0_141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1" name="Google Shape;231;g35b3945f261_0_1419"/>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232" name="Google Shape;232;g35b3945f261_0_141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1">
  <p:cSld name="TITLE_AND_BODY_1_1_2_1">
    <p:spTree>
      <p:nvGrpSpPr>
        <p:cNvPr id="233" name="Shape 233"/>
        <p:cNvGrpSpPr/>
        <p:nvPr/>
      </p:nvGrpSpPr>
      <p:grpSpPr>
        <a:xfrm>
          <a:off x="0" y="0"/>
          <a:ext cx="0" cy="0"/>
          <a:chOff x="0" y="0"/>
          <a:chExt cx="0" cy="0"/>
        </a:xfrm>
      </p:grpSpPr>
      <p:pic>
        <p:nvPicPr>
          <p:cNvPr id="234" name="Google Shape;234;g35b3945f261_0_1426"/>
          <p:cNvPicPr preferRelativeResize="0"/>
          <p:nvPr/>
        </p:nvPicPr>
        <p:blipFill rotWithShape="1">
          <a:blip r:embed="rId2">
            <a:alphaModFix/>
          </a:blip>
          <a:srcRect b="12472" l="0" r="0" t="12480"/>
          <a:stretch/>
        </p:blipFill>
        <p:spPr>
          <a:xfrm flipH="1">
            <a:off x="4880909" y="0"/>
            <a:ext cx="4872692" cy="5486403"/>
          </a:xfrm>
          <a:prstGeom prst="rect">
            <a:avLst/>
          </a:prstGeom>
          <a:noFill/>
          <a:ln>
            <a:noFill/>
          </a:ln>
        </p:spPr>
      </p:pic>
      <p:pic>
        <p:nvPicPr>
          <p:cNvPr id="235" name="Google Shape;235;g35b3945f261_0_1426"/>
          <p:cNvPicPr preferRelativeResize="0"/>
          <p:nvPr/>
        </p:nvPicPr>
        <p:blipFill rotWithShape="1">
          <a:blip r:embed="rId3">
            <a:alphaModFix/>
          </a:blip>
          <a:srcRect b="0" l="0" r="27198" t="0"/>
          <a:stretch/>
        </p:blipFill>
        <p:spPr>
          <a:xfrm>
            <a:off x="0" y="0"/>
            <a:ext cx="7101014" cy="5486400"/>
          </a:xfrm>
          <a:prstGeom prst="rect">
            <a:avLst/>
          </a:prstGeom>
          <a:noFill/>
          <a:ln>
            <a:noFill/>
          </a:ln>
        </p:spPr>
      </p:pic>
      <p:sp>
        <p:nvSpPr>
          <p:cNvPr id="236" name="Google Shape;236;g35b3945f261_0_142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37" name="Google Shape;237;g35b3945f261_0_142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8" name="Google Shape;238;g35b3945f261_0_1426"/>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239" name="Google Shape;239;g35b3945f261_0_142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240" name="Shape 240"/>
        <p:cNvGrpSpPr/>
        <p:nvPr/>
      </p:nvGrpSpPr>
      <p:grpSpPr>
        <a:xfrm>
          <a:off x="0" y="0"/>
          <a:ext cx="0" cy="0"/>
          <a:chOff x="0" y="0"/>
          <a:chExt cx="0" cy="0"/>
        </a:xfrm>
      </p:grpSpPr>
      <p:pic>
        <p:nvPicPr>
          <p:cNvPr id="241" name="Google Shape;241;g35b3945f261_0_1433"/>
          <p:cNvPicPr preferRelativeResize="0"/>
          <p:nvPr/>
        </p:nvPicPr>
        <p:blipFill rotWithShape="1">
          <a:blip r:embed="rId2">
            <a:alphaModFix/>
          </a:blip>
          <a:srcRect b="0" l="8485" r="26342" t="0"/>
          <a:stretch/>
        </p:blipFill>
        <p:spPr>
          <a:xfrm>
            <a:off x="4389120" y="0"/>
            <a:ext cx="5364480" cy="5486403"/>
          </a:xfrm>
          <a:prstGeom prst="rect">
            <a:avLst/>
          </a:prstGeom>
          <a:noFill/>
          <a:ln>
            <a:noFill/>
          </a:ln>
        </p:spPr>
      </p:pic>
      <p:pic>
        <p:nvPicPr>
          <p:cNvPr id="242" name="Google Shape;242;g35b3945f261_0_1433"/>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43" name="Google Shape;243;g35b3945f261_0_143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44" name="Google Shape;244;g35b3945f261_0_143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45" name="Google Shape;245;g35b3945f261_0_1433"/>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246" name="Google Shape;246;g35b3945f261_0_143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p:cSld name="TITLE_AND_BODY_1_1_1_2">
    <p:spTree>
      <p:nvGrpSpPr>
        <p:cNvPr id="247" name="Shape 247"/>
        <p:cNvGrpSpPr/>
        <p:nvPr/>
      </p:nvGrpSpPr>
      <p:grpSpPr>
        <a:xfrm>
          <a:off x="0" y="0"/>
          <a:ext cx="0" cy="0"/>
          <a:chOff x="0" y="0"/>
          <a:chExt cx="0" cy="0"/>
        </a:xfrm>
      </p:grpSpPr>
      <p:pic>
        <p:nvPicPr>
          <p:cNvPr id="248" name="Google Shape;248;g35b3945f261_0_1440"/>
          <p:cNvPicPr preferRelativeResize="0"/>
          <p:nvPr/>
        </p:nvPicPr>
        <p:blipFill rotWithShape="1">
          <a:blip r:embed="rId2">
            <a:alphaModFix/>
          </a:blip>
          <a:srcRect b="0" l="11331" r="11323" t="0"/>
          <a:stretch/>
        </p:blipFill>
        <p:spPr>
          <a:xfrm>
            <a:off x="4389120" y="0"/>
            <a:ext cx="5364480" cy="5486401"/>
          </a:xfrm>
          <a:prstGeom prst="rect">
            <a:avLst/>
          </a:prstGeom>
          <a:noFill/>
          <a:ln>
            <a:noFill/>
          </a:ln>
        </p:spPr>
      </p:pic>
      <p:pic>
        <p:nvPicPr>
          <p:cNvPr id="249" name="Google Shape;249;g35b3945f261_0_1440"/>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250" name="Google Shape;250;g35b3945f261_0_144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51" name="Google Shape;251;g35b3945f261_0_144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2" name="Google Shape;252;g35b3945f261_0_144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3" name="Google Shape;253;g35b3945f261_0_1440"/>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1">
  <p:cSld name="TITLE_AND_BODY_1_1_1_2_1">
    <p:spTree>
      <p:nvGrpSpPr>
        <p:cNvPr id="254" name="Shape 254"/>
        <p:cNvGrpSpPr/>
        <p:nvPr/>
      </p:nvGrpSpPr>
      <p:grpSpPr>
        <a:xfrm>
          <a:off x="0" y="0"/>
          <a:ext cx="0" cy="0"/>
          <a:chOff x="0" y="0"/>
          <a:chExt cx="0" cy="0"/>
        </a:xfrm>
      </p:grpSpPr>
      <p:pic>
        <p:nvPicPr>
          <p:cNvPr id="255" name="Google Shape;255;g35b3945f261_0_1447"/>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256" name="Google Shape;256;g35b3945f261_0_1447"/>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257" name="Google Shape;257;g35b3945f261_0_144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58" name="Google Shape;258;g35b3945f261_0_144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9" name="Google Shape;259;g35b3945f261_0_144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0" name="Google Shape;260;g35b3945f261_0_1447"/>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2">
  <p:cSld name="TITLE_AND_BODY_1_1_1_2_2">
    <p:spTree>
      <p:nvGrpSpPr>
        <p:cNvPr id="261" name="Shape 261"/>
        <p:cNvGrpSpPr/>
        <p:nvPr/>
      </p:nvGrpSpPr>
      <p:grpSpPr>
        <a:xfrm>
          <a:off x="0" y="0"/>
          <a:ext cx="0" cy="0"/>
          <a:chOff x="0" y="0"/>
          <a:chExt cx="0" cy="0"/>
        </a:xfrm>
      </p:grpSpPr>
      <p:pic>
        <p:nvPicPr>
          <p:cNvPr id="262" name="Google Shape;262;g35b3945f261_0_1454"/>
          <p:cNvPicPr preferRelativeResize="0"/>
          <p:nvPr/>
        </p:nvPicPr>
        <p:blipFill rotWithShape="1">
          <a:blip r:embed="rId2">
            <a:alphaModFix/>
          </a:blip>
          <a:srcRect b="0" l="3792" r="31039" t="0"/>
          <a:stretch/>
        </p:blipFill>
        <p:spPr>
          <a:xfrm>
            <a:off x="4389120" y="0"/>
            <a:ext cx="5364480" cy="5486403"/>
          </a:xfrm>
          <a:prstGeom prst="rect">
            <a:avLst/>
          </a:prstGeom>
          <a:noFill/>
          <a:ln>
            <a:noFill/>
          </a:ln>
        </p:spPr>
      </p:pic>
      <p:pic>
        <p:nvPicPr>
          <p:cNvPr id="263" name="Google Shape;263;g35b3945f261_0_1454"/>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264" name="Google Shape;264;g35b3945f261_0_145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65" name="Google Shape;265;g35b3945f261_0_145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66" name="Google Shape;266;g35b3945f261_0_145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7" name="Google Shape;267;g35b3945f261_0_1454"/>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3">
  <p:cSld name="TITLE_AND_BODY_1_1_1_2_3">
    <p:spTree>
      <p:nvGrpSpPr>
        <p:cNvPr id="268" name="Shape 268"/>
        <p:cNvGrpSpPr/>
        <p:nvPr/>
      </p:nvGrpSpPr>
      <p:grpSpPr>
        <a:xfrm>
          <a:off x="0" y="0"/>
          <a:ext cx="0" cy="0"/>
          <a:chOff x="0" y="0"/>
          <a:chExt cx="0" cy="0"/>
        </a:xfrm>
      </p:grpSpPr>
      <p:pic>
        <p:nvPicPr>
          <p:cNvPr id="269" name="Google Shape;269;g35b3945f261_0_1461"/>
          <p:cNvPicPr preferRelativeResize="0"/>
          <p:nvPr/>
        </p:nvPicPr>
        <p:blipFill rotWithShape="1">
          <a:blip r:embed="rId2">
            <a:alphaModFix/>
          </a:blip>
          <a:srcRect b="0" l="5154" r="29677" t="0"/>
          <a:stretch/>
        </p:blipFill>
        <p:spPr>
          <a:xfrm>
            <a:off x="4389120" y="0"/>
            <a:ext cx="5364480" cy="5486403"/>
          </a:xfrm>
          <a:prstGeom prst="rect">
            <a:avLst/>
          </a:prstGeom>
          <a:noFill/>
          <a:ln>
            <a:noFill/>
          </a:ln>
        </p:spPr>
      </p:pic>
      <p:pic>
        <p:nvPicPr>
          <p:cNvPr id="270" name="Google Shape;270;g35b3945f261_0_1461"/>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271" name="Google Shape;271;g35b3945f261_0_146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2" name="Google Shape;272;g35b3945f261_0_146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73" name="Google Shape;273;g35b3945f261_0_146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74" name="Google Shape;274;g35b3945f261_0_1461"/>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p:cSld name="TITLE_AND_BODY_1_1_1_2_4">
    <p:spTree>
      <p:nvGrpSpPr>
        <p:cNvPr id="275" name="Shape 275"/>
        <p:cNvGrpSpPr/>
        <p:nvPr/>
      </p:nvGrpSpPr>
      <p:grpSpPr>
        <a:xfrm>
          <a:off x="0" y="0"/>
          <a:ext cx="0" cy="0"/>
          <a:chOff x="0" y="0"/>
          <a:chExt cx="0" cy="0"/>
        </a:xfrm>
      </p:grpSpPr>
      <p:pic>
        <p:nvPicPr>
          <p:cNvPr id="276" name="Google Shape;276;g35b3945f261_0_1468"/>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277" name="Google Shape;277;g35b3945f261_0_1468"/>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278" name="Google Shape;278;g35b3945f261_0_146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9" name="Google Shape;279;g35b3945f261_0_146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80" name="Google Shape;280;g35b3945f261_0_146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81" name="Google Shape;281;g35b3945f261_0_1468"/>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2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1">
  <p:cSld name="TITLE_AND_BODY_1_1_1_2_4_1">
    <p:spTree>
      <p:nvGrpSpPr>
        <p:cNvPr id="282" name="Shape 282"/>
        <p:cNvGrpSpPr/>
        <p:nvPr/>
      </p:nvGrpSpPr>
      <p:grpSpPr>
        <a:xfrm>
          <a:off x="0" y="0"/>
          <a:ext cx="0" cy="0"/>
          <a:chOff x="0" y="0"/>
          <a:chExt cx="0" cy="0"/>
        </a:xfrm>
      </p:grpSpPr>
      <p:pic>
        <p:nvPicPr>
          <p:cNvPr id="283" name="Google Shape;283;g35b3945f261_0_1475"/>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284" name="Google Shape;284;g35b3945f261_0_1475"/>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285" name="Google Shape;285;g35b3945f261_0_147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86" name="Google Shape;286;g35b3945f261_0_147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87" name="Google Shape;287;g35b3945f261_0_147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88" name="Google Shape;288;g35b3945f261_0_1475"/>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p:cSld name="TITLE_AND_BODY_1_1_1_1">
    <p:spTree>
      <p:nvGrpSpPr>
        <p:cNvPr id="289" name="Shape 289"/>
        <p:cNvGrpSpPr/>
        <p:nvPr/>
      </p:nvGrpSpPr>
      <p:grpSpPr>
        <a:xfrm>
          <a:off x="0" y="0"/>
          <a:ext cx="0" cy="0"/>
          <a:chOff x="0" y="0"/>
          <a:chExt cx="0" cy="0"/>
        </a:xfrm>
      </p:grpSpPr>
      <p:pic>
        <p:nvPicPr>
          <p:cNvPr id="290" name="Google Shape;290;g35b3945f261_0_1482"/>
          <p:cNvPicPr preferRelativeResize="0"/>
          <p:nvPr/>
        </p:nvPicPr>
        <p:blipFill rotWithShape="1">
          <a:blip r:embed="rId2">
            <a:alphaModFix/>
          </a:blip>
          <a:srcRect b="26783" l="-3055" r="14481" t="6290"/>
          <a:stretch/>
        </p:blipFill>
        <p:spPr>
          <a:xfrm>
            <a:off x="4389120" y="0"/>
            <a:ext cx="5364481" cy="5486403"/>
          </a:xfrm>
          <a:prstGeom prst="rect">
            <a:avLst/>
          </a:prstGeom>
          <a:noFill/>
          <a:ln>
            <a:noFill/>
          </a:ln>
        </p:spPr>
      </p:pic>
      <p:pic>
        <p:nvPicPr>
          <p:cNvPr id="291" name="Google Shape;291;g35b3945f261_0_1482"/>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92" name="Google Shape;292;g35b3945f261_0_148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93" name="Google Shape;293;g35b3945f261_0_148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94" name="Google Shape;294;g35b3945f261_0_1482"/>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295" name="Google Shape;295;g35b3945f261_0_148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p:cSld name="TITLE_AND_BODY_1_1_1_1_1">
    <p:spTree>
      <p:nvGrpSpPr>
        <p:cNvPr id="296" name="Shape 296"/>
        <p:cNvGrpSpPr/>
        <p:nvPr/>
      </p:nvGrpSpPr>
      <p:grpSpPr>
        <a:xfrm>
          <a:off x="0" y="0"/>
          <a:ext cx="0" cy="0"/>
          <a:chOff x="0" y="0"/>
          <a:chExt cx="0" cy="0"/>
        </a:xfrm>
      </p:grpSpPr>
      <p:pic>
        <p:nvPicPr>
          <p:cNvPr id="297" name="Google Shape;297;g35b3945f261_0_1489"/>
          <p:cNvPicPr preferRelativeResize="0"/>
          <p:nvPr/>
        </p:nvPicPr>
        <p:blipFill rotWithShape="1">
          <a:blip r:embed="rId2">
            <a:alphaModFix/>
          </a:blip>
          <a:srcRect b="15916" l="0" r="0" t="15916"/>
          <a:stretch/>
        </p:blipFill>
        <p:spPr>
          <a:xfrm>
            <a:off x="4389120" y="0"/>
            <a:ext cx="5364481" cy="5486403"/>
          </a:xfrm>
          <a:prstGeom prst="rect">
            <a:avLst/>
          </a:prstGeom>
          <a:noFill/>
          <a:ln>
            <a:noFill/>
          </a:ln>
        </p:spPr>
      </p:pic>
      <p:pic>
        <p:nvPicPr>
          <p:cNvPr id="298" name="Google Shape;298;g35b3945f261_0_1489"/>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99" name="Google Shape;299;g35b3945f261_0_148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00" name="Google Shape;300;g35b3945f261_0_148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01" name="Google Shape;301;g35b3945f261_0_1489"/>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02" name="Google Shape;302;g35b3945f261_0_148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p:cSld name="TITLE_AND_BODY_1_1_1_1_1_1">
    <p:spTree>
      <p:nvGrpSpPr>
        <p:cNvPr id="303" name="Shape 303"/>
        <p:cNvGrpSpPr/>
        <p:nvPr/>
      </p:nvGrpSpPr>
      <p:grpSpPr>
        <a:xfrm>
          <a:off x="0" y="0"/>
          <a:ext cx="0" cy="0"/>
          <a:chOff x="0" y="0"/>
          <a:chExt cx="0" cy="0"/>
        </a:xfrm>
      </p:grpSpPr>
      <p:pic>
        <p:nvPicPr>
          <p:cNvPr id="304" name="Google Shape;304;g35b3945f261_0_1496"/>
          <p:cNvPicPr preferRelativeResize="0"/>
          <p:nvPr/>
        </p:nvPicPr>
        <p:blipFill rotWithShape="1">
          <a:blip r:embed="rId2">
            <a:alphaModFix/>
          </a:blip>
          <a:srcRect b="29515" l="0" r="0" t="2271"/>
          <a:stretch/>
        </p:blipFill>
        <p:spPr>
          <a:xfrm>
            <a:off x="4389120" y="0"/>
            <a:ext cx="5364480" cy="5486403"/>
          </a:xfrm>
          <a:prstGeom prst="rect">
            <a:avLst/>
          </a:prstGeom>
          <a:noFill/>
          <a:ln>
            <a:noFill/>
          </a:ln>
        </p:spPr>
      </p:pic>
      <p:pic>
        <p:nvPicPr>
          <p:cNvPr id="305" name="Google Shape;305;g35b3945f261_0_1496"/>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06" name="Google Shape;306;g35b3945f261_0_149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07" name="Google Shape;307;g35b3945f261_0_149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08" name="Google Shape;308;g35b3945f261_0_1496"/>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09" name="Google Shape;309;g35b3945f261_0_149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1">
  <p:cSld name="TITLE_AND_BODY_1_1_1_1_1_1_1">
    <p:spTree>
      <p:nvGrpSpPr>
        <p:cNvPr id="310" name="Shape 310"/>
        <p:cNvGrpSpPr/>
        <p:nvPr/>
      </p:nvGrpSpPr>
      <p:grpSpPr>
        <a:xfrm>
          <a:off x="0" y="0"/>
          <a:ext cx="0" cy="0"/>
          <a:chOff x="0" y="0"/>
          <a:chExt cx="0" cy="0"/>
        </a:xfrm>
      </p:grpSpPr>
      <p:pic>
        <p:nvPicPr>
          <p:cNvPr id="311" name="Google Shape;311;g35b3945f261_0_1503"/>
          <p:cNvPicPr preferRelativeResize="0"/>
          <p:nvPr/>
        </p:nvPicPr>
        <p:blipFill rotWithShape="1">
          <a:blip r:embed="rId2">
            <a:alphaModFix/>
          </a:blip>
          <a:srcRect b="13471" l="-2540" r="2540" t="13471"/>
          <a:stretch/>
        </p:blipFill>
        <p:spPr>
          <a:xfrm>
            <a:off x="4389120" y="0"/>
            <a:ext cx="5364477" cy="5486403"/>
          </a:xfrm>
          <a:prstGeom prst="rect">
            <a:avLst/>
          </a:prstGeom>
          <a:noFill/>
          <a:ln>
            <a:noFill/>
          </a:ln>
        </p:spPr>
      </p:pic>
      <p:pic>
        <p:nvPicPr>
          <p:cNvPr id="312" name="Google Shape;312;g35b3945f261_0_1503"/>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13" name="Google Shape;313;g35b3945f261_0_150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14" name="Google Shape;314;g35b3945f261_0_150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15" name="Google Shape;315;g35b3945f261_0_1503"/>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16" name="Google Shape;316;g35b3945f261_0_150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2">
  <p:cSld name="TITLE_AND_BODY_1_1_1_1_1_1_2">
    <p:spTree>
      <p:nvGrpSpPr>
        <p:cNvPr id="317" name="Shape 317"/>
        <p:cNvGrpSpPr/>
        <p:nvPr/>
      </p:nvGrpSpPr>
      <p:grpSpPr>
        <a:xfrm>
          <a:off x="0" y="0"/>
          <a:ext cx="0" cy="0"/>
          <a:chOff x="0" y="0"/>
          <a:chExt cx="0" cy="0"/>
        </a:xfrm>
      </p:grpSpPr>
      <p:pic>
        <p:nvPicPr>
          <p:cNvPr id="318" name="Google Shape;318;g35b3945f261_0_1510"/>
          <p:cNvPicPr preferRelativeResize="0"/>
          <p:nvPr/>
        </p:nvPicPr>
        <p:blipFill rotWithShape="1">
          <a:blip r:embed="rId2">
            <a:alphaModFix/>
          </a:blip>
          <a:srcRect b="0" l="9875" r="25193" t="0"/>
          <a:stretch/>
        </p:blipFill>
        <p:spPr>
          <a:xfrm>
            <a:off x="4389120" y="0"/>
            <a:ext cx="5364475" cy="5486400"/>
          </a:xfrm>
          <a:prstGeom prst="rect">
            <a:avLst/>
          </a:prstGeom>
          <a:noFill/>
          <a:ln>
            <a:noFill/>
          </a:ln>
        </p:spPr>
      </p:pic>
      <p:pic>
        <p:nvPicPr>
          <p:cNvPr id="319" name="Google Shape;319;g35b3945f261_0_1510"/>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20" name="Google Shape;320;g35b3945f261_0_151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21" name="Google Shape;321;g35b3945f261_0_151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2" name="Google Shape;322;g35b3945f261_0_1510"/>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23" name="Google Shape;323;g35b3945f261_0_151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3">
  <p:cSld name="TITLE_AND_BODY_1_1_1_1_1_1_3">
    <p:spTree>
      <p:nvGrpSpPr>
        <p:cNvPr id="324" name="Shape 324"/>
        <p:cNvGrpSpPr/>
        <p:nvPr/>
      </p:nvGrpSpPr>
      <p:grpSpPr>
        <a:xfrm>
          <a:off x="0" y="0"/>
          <a:ext cx="0" cy="0"/>
          <a:chOff x="0" y="0"/>
          <a:chExt cx="0" cy="0"/>
        </a:xfrm>
      </p:grpSpPr>
      <p:pic>
        <p:nvPicPr>
          <p:cNvPr id="325" name="Google Shape;325;g35b3945f261_0_1517"/>
          <p:cNvPicPr preferRelativeResize="0"/>
          <p:nvPr/>
        </p:nvPicPr>
        <p:blipFill rotWithShape="1">
          <a:blip r:embed="rId2">
            <a:alphaModFix/>
          </a:blip>
          <a:srcRect b="0" l="0" r="34832" t="0"/>
          <a:stretch/>
        </p:blipFill>
        <p:spPr>
          <a:xfrm>
            <a:off x="4389120" y="0"/>
            <a:ext cx="5364475" cy="5486403"/>
          </a:xfrm>
          <a:prstGeom prst="rect">
            <a:avLst/>
          </a:prstGeom>
          <a:noFill/>
          <a:ln>
            <a:noFill/>
          </a:ln>
        </p:spPr>
      </p:pic>
      <p:pic>
        <p:nvPicPr>
          <p:cNvPr id="326" name="Google Shape;326;g35b3945f261_0_1517"/>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27" name="Google Shape;327;g35b3945f261_0_151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28" name="Google Shape;328;g35b3945f261_0_151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9" name="Google Shape;329;g35b3945f261_0_1517"/>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30" name="Google Shape;330;g35b3945f261_0_151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p:cSld name="TITLE_AND_BODY_1_1_1_1_1_1_4">
    <p:spTree>
      <p:nvGrpSpPr>
        <p:cNvPr id="331" name="Shape 331"/>
        <p:cNvGrpSpPr/>
        <p:nvPr/>
      </p:nvGrpSpPr>
      <p:grpSpPr>
        <a:xfrm>
          <a:off x="0" y="0"/>
          <a:ext cx="0" cy="0"/>
          <a:chOff x="0" y="0"/>
          <a:chExt cx="0" cy="0"/>
        </a:xfrm>
      </p:grpSpPr>
      <p:pic>
        <p:nvPicPr>
          <p:cNvPr id="332" name="Google Shape;332;g35b3945f261_0_1524"/>
          <p:cNvPicPr preferRelativeResize="0"/>
          <p:nvPr/>
        </p:nvPicPr>
        <p:blipFill rotWithShape="1">
          <a:blip r:embed="rId2">
            <a:alphaModFix/>
          </a:blip>
          <a:srcRect b="0" l="13717" r="21114" t="0"/>
          <a:stretch/>
        </p:blipFill>
        <p:spPr>
          <a:xfrm>
            <a:off x="4389120" y="0"/>
            <a:ext cx="5364475" cy="5486403"/>
          </a:xfrm>
          <a:prstGeom prst="rect">
            <a:avLst/>
          </a:prstGeom>
          <a:noFill/>
          <a:ln>
            <a:noFill/>
          </a:ln>
        </p:spPr>
      </p:pic>
      <p:pic>
        <p:nvPicPr>
          <p:cNvPr id="333" name="Google Shape;333;g35b3945f261_0_1524"/>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34" name="Google Shape;334;g35b3945f261_0_152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35" name="Google Shape;335;g35b3945f261_0_152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36" name="Google Shape;336;g35b3945f261_0_1524"/>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37" name="Google Shape;337;g35b3945f261_0_152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p:cSld name="TITLE_AND_BODY_1_1_1_1_1_1_4_1">
    <p:spTree>
      <p:nvGrpSpPr>
        <p:cNvPr id="338" name="Shape 338"/>
        <p:cNvGrpSpPr/>
        <p:nvPr/>
      </p:nvGrpSpPr>
      <p:grpSpPr>
        <a:xfrm>
          <a:off x="0" y="0"/>
          <a:ext cx="0" cy="0"/>
          <a:chOff x="0" y="0"/>
          <a:chExt cx="0" cy="0"/>
        </a:xfrm>
      </p:grpSpPr>
      <p:pic>
        <p:nvPicPr>
          <p:cNvPr id="339" name="Google Shape;339;g35b3945f261_0_1531"/>
          <p:cNvPicPr preferRelativeResize="0"/>
          <p:nvPr/>
        </p:nvPicPr>
        <p:blipFill rotWithShape="1">
          <a:blip r:embed="rId2">
            <a:alphaModFix/>
          </a:blip>
          <a:srcRect b="0" l="13005" r="22160" t="0"/>
          <a:stretch/>
        </p:blipFill>
        <p:spPr>
          <a:xfrm>
            <a:off x="4389120" y="0"/>
            <a:ext cx="5364475" cy="5486405"/>
          </a:xfrm>
          <a:prstGeom prst="rect">
            <a:avLst/>
          </a:prstGeom>
          <a:noFill/>
          <a:ln>
            <a:noFill/>
          </a:ln>
        </p:spPr>
      </p:pic>
      <p:pic>
        <p:nvPicPr>
          <p:cNvPr id="340" name="Google Shape;340;g35b3945f261_0_1531"/>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41" name="Google Shape;341;g35b3945f261_0_153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2" name="Google Shape;342;g35b3945f261_0_153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43" name="Google Shape;343;g35b3945f261_0_1531"/>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44" name="Google Shape;344;g35b3945f261_0_153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1">
  <p:cSld name="TITLE_AND_BODY_1_1_1_1_1_1_4_1_1">
    <p:spTree>
      <p:nvGrpSpPr>
        <p:cNvPr id="345" name="Shape 345"/>
        <p:cNvGrpSpPr/>
        <p:nvPr/>
      </p:nvGrpSpPr>
      <p:grpSpPr>
        <a:xfrm>
          <a:off x="0" y="0"/>
          <a:ext cx="0" cy="0"/>
          <a:chOff x="0" y="0"/>
          <a:chExt cx="0" cy="0"/>
        </a:xfrm>
      </p:grpSpPr>
      <p:pic>
        <p:nvPicPr>
          <p:cNvPr id="346" name="Google Shape;346;g35b3945f261_0_1538"/>
          <p:cNvPicPr preferRelativeResize="0"/>
          <p:nvPr/>
        </p:nvPicPr>
        <p:blipFill rotWithShape="1">
          <a:blip r:embed="rId2">
            <a:alphaModFix/>
          </a:blip>
          <a:srcRect b="0" l="17412" r="17419" t="0"/>
          <a:stretch/>
        </p:blipFill>
        <p:spPr>
          <a:xfrm>
            <a:off x="4389120" y="0"/>
            <a:ext cx="5364475" cy="5486406"/>
          </a:xfrm>
          <a:prstGeom prst="rect">
            <a:avLst/>
          </a:prstGeom>
          <a:noFill/>
          <a:ln>
            <a:noFill/>
          </a:ln>
        </p:spPr>
      </p:pic>
      <p:pic>
        <p:nvPicPr>
          <p:cNvPr id="347" name="Google Shape;347;g35b3945f261_0_1538"/>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348" name="Google Shape;348;g35b3945f261_0_153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9" name="Google Shape;349;g35b3945f261_0_153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50" name="Google Shape;350;g35b3945f261_0_1538"/>
          <p:cNvPicPr preferRelativeResize="0"/>
          <p:nvPr/>
        </p:nvPicPr>
        <p:blipFill rotWithShape="1">
          <a:blip r:embed="rId4">
            <a:alphaModFix/>
          </a:blip>
          <a:srcRect b="0" l="0" r="0" t="0"/>
          <a:stretch/>
        </p:blipFill>
        <p:spPr>
          <a:xfrm>
            <a:off x="9176878" y="4915651"/>
            <a:ext cx="478293" cy="478293"/>
          </a:xfrm>
          <a:prstGeom prst="rect">
            <a:avLst/>
          </a:prstGeom>
          <a:noFill/>
          <a:ln>
            <a:noFill/>
          </a:ln>
        </p:spPr>
      </p:pic>
      <p:sp>
        <p:nvSpPr>
          <p:cNvPr id="351" name="Google Shape;351;g35b3945f261_0_153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1_Two Content">
    <p:bg>
      <p:bgPr>
        <a:solidFill>
          <a:schemeClr val="lt1"/>
        </a:solidFill>
      </p:bgPr>
    </p:bg>
    <p:spTree>
      <p:nvGrpSpPr>
        <p:cNvPr id="45" name="Shape 45"/>
        <p:cNvGrpSpPr/>
        <p:nvPr/>
      </p:nvGrpSpPr>
      <p:grpSpPr>
        <a:xfrm>
          <a:off x="0" y="0"/>
          <a:ext cx="0" cy="0"/>
          <a:chOff x="0" y="0"/>
          <a:chExt cx="0" cy="0"/>
        </a:xfrm>
      </p:grpSpPr>
      <p:sp>
        <p:nvSpPr>
          <p:cNvPr id="46" name="Google Shape;46;g35714f6af6b_0_120"/>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47" name="Google Shape;47;g35714f6af6b_0_120"/>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48" name="Google Shape;48;g35714f6af6b_0_120"/>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49" name="Google Shape;49;g35714f6af6b_0_120"/>
          <p:cNvSpPr txBox="1"/>
          <p:nvPr>
            <p:ph type="title"/>
          </p:nvPr>
        </p:nvSpPr>
        <p:spPr>
          <a:xfrm>
            <a:off x="23614" y="6350"/>
            <a:ext cx="9620100" cy="492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1A306A"/>
              </a:buClr>
              <a:buSzPts val="1100"/>
              <a:buFont typeface="Calibri"/>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0" name="Google Shape;50;g35714f6af6b_0_120"/>
          <p:cNvSpPr txBox="1"/>
          <p:nvPr>
            <p:ph idx="1" type="body"/>
          </p:nvPr>
        </p:nvSpPr>
        <p:spPr>
          <a:xfrm>
            <a:off x="487680" y="1261872"/>
            <a:ext cx="4242600" cy="3447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100"/>
              <a:buNone/>
              <a:defRPr/>
            </a:lvl1pPr>
            <a:lvl2pPr indent="-228600" lvl="1" marL="914400" algn="l">
              <a:lnSpc>
                <a:spcPct val="100000"/>
              </a:lnSpc>
              <a:spcBef>
                <a:spcPts val="0"/>
              </a:spcBef>
              <a:spcAft>
                <a:spcPts val="0"/>
              </a:spcAft>
              <a:buClr>
                <a:schemeClr val="dk1"/>
              </a:buClr>
              <a:buSzPts val="1100"/>
              <a:buNone/>
              <a:defRPr/>
            </a:lvl2pPr>
            <a:lvl3pPr indent="-228600" lvl="2" marL="1371600" algn="l">
              <a:lnSpc>
                <a:spcPct val="100000"/>
              </a:lnSpc>
              <a:spcBef>
                <a:spcPts val="0"/>
              </a:spcBef>
              <a:spcAft>
                <a:spcPts val="0"/>
              </a:spcAft>
              <a:buClr>
                <a:schemeClr val="dk1"/>
              </a:buClr>
              <a:buSzPts val="1100"/>
              <a:buNone/>
              <a:defRPr/>
            </a:lvl3pPr>
            <a:lvl4pPr indent="-228600" lvl="3" marL="1828800" algn="l">
              <a:lnSpc>
                <a:spcPct val="100000"/>
              </a:lnSpc>
              <a:spcBef>
                <a:spcPts val="0"/>
              </a:spcBef>
              <a:spcAft>
                <a:spcPts val="0"/>
              </a:spcAft>
              <a:buClr>
                <a:schemeClr val="dk1"/>
              </a:buClr>
              <a:buSzPts val="1100"/>
              <a:buNone/>
              <a:defRPr/>
            </a:lvl4pPr>
            <a:lvl5pPr indent="-228600" lvl="4" marL="2286000" algn="l">
              <a:lnSpc>
                <a:spcPct val="100000"/>
              </a:lnSpc>
              <a:spcBef>
                <a:spcPts val="0"/>
              </a:spcBef>
              <a:spcAft>
                <a:spcPts val="0"/>
              </a:spcAft>
              <a:buClr>
                <a:schemeClr val="dk1"/>
              </a:buClr>
              <a:buSzPts val="1100"/>
              <a:buNone/>
              <a:defRPr/>
            </a:lvl5pPr>
            <a:lvl6pPr indent="-228600" lvl="5" marL="2743200" algn="l">
              <a:lnSpc>
                <a:spcPct val="100000"/>
              </a:lnSpc>
              <a:spcBef>
                <a:spcPts val="0"/>
              </a:spcBef>
              <a:spcAft>
                <a:spcPts val="0"/>
              </a:spcAft>
              <a:buClr>
                <a:schemeClr val="dk1"/>
              </a:buClr>
              <a:buSzPts val="1100"/>
              <a:buNone/>
              <a:defRPr/>
            </a:lvl6pPr>
            <a:lvl7pPr indent="-228600" lvl="6" marL="3200400" algn="l">
              <a:lnSpc>
                <a:spcPct val="100000"/>
              </a:lnSpc>
              <a:spcBef>
                <a:spcPts val="0"/>
              </a:spcBef>
              <a:spcAft>
                <a:spcPts val="0"/>
              </a:spcAft>
              <a:buClr>
                <a:schemeClr val="dk1"/>
              </a:buClr>
              <a:buSzPts val="1100"/>
              <a:buNone/>
              <a:defRPr/>
            </a:lvl7pPr>
            <a:lvl8pPr indent="-228600" lvl="7" marL="3657600" algn="l">
              <a:lnSpc>
                <a:spcPct val="100000"/>
              </a:lnSpc>
              <a:spcBef>
                <a:spcPts val="0"/>
              </a:spcBef>
              <a:spcAft>
                <a:spcPts val="0"/>
              </a:spcAft>
              <a:buClr>
                <a:schemeClr val="dk1"/>
              </a:buClr>
              <a:buSzPts val="1100"/>
              <a:buNone/>
              <a:defRPr/>
            </a:lvl8pPr>
            <a:lvl9pPr indent="-228600" lvl="8" marL="4114800" algn="l">
              <a:lnSpc>
                <a:spcPct val="100000"/>
              </a:lnSpc>
              <a:spcBef>
                <a:spcPts val="0"/>
              </a:spcBef>
              <a:spcAft>
                <a:spcPts val="0"/>
              </a:spcAft>
              <a:buClr>
                <a:schemeClr val="dk1"/>
              </a:buClr>
              <a:buSzPts val="1100"/>
              <a:buNone/>
              <a:defRPr/>
            </a:lvl9pPr>
          </a:lstStyle>
          <a:p/>
        </p:txBody>
      </p:sp>
      <p:sp>
        <p:nvSpPr>
          <p:cNvPr id="51" name="Google Shape;51;g35714f6af6b_0_120"/>
          <p:cNvSpPr txBox="1"/>
          <p:nvPr>
            <p:ph idx="2" type="body"/>
          </p:nvPr>
        </p:nvSpPr>
        <p:spPr>
          <a:xfrm>
            <a:off x="5023104" y="1261872"/>
            <a:ext cx="4242600" cy="3447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100"/>
              <a:buNone/>
              <a:defRPr/>
            </a:lvl1pPr>
            <a:lvl2pPr indent="-228600" lvl="1" marL="914400" algn="l">
              <a:lnSpc>
                <a:spcPct val="100000"/>
              </a:lnSpc>
              <a:spcBef>
                <a:spcPts val="0"/>
              </a:spcBef>
              <a:spcAft>
                <a:spcPts val="0"/>
              </a:spcAft>
              <a:buClr>
                <a:schemeClr val="dk1"/>
              </a:buClr>
              <a:buSzPts val="1100"/>
              <a:buNone/>
              <a:defRPr/>
            </a:lvl2pPr>
            <a:lvl3pPr indent="-228600" lvl="2" marL="1371600" algn="l">
              <a:lnSpc>
                <a:spcPct val="100000"/>
              </a:lnSpc>
              <a:spcBef>
                <a:spcPts val="0"/>
              </a:spcBef>
              <a:spcAft>
                <a:spcPts val="0"/>
              </a:spcAft>
              <a:buClr>
                <a:schemeClr val="dk1"/>
              </a:buClr>
              <a:buSzPts val="1100"/>
              <a:buNone/>
              <a:defRPr/>
            </a:lvl3pPr>
            <a:lvl4pPr indent="-228600" lvl="3" marL="1828800" algn="l">
              <a:lnSpc>
                <a:spcPct val="100000"/>
              </a:lnSpc>
              <a:spcBef>
                <a:spcPts val="0"/>
              </a:spcBef>
              <a:spcAft>
                <a:spcPts val="0"/>
              </a:spcAft>
              <a:buClr>
                <a:schemeClr val="dk1"/>
              </a:buClr>
              <a:buSzPts val="1100"/>
              <a:buNone/>
              <a:defRPr/>
            </a:lvl4pPr>
            <a:lvl5pPr indent="-228600" lvl="4" marL="2286000" algn="l">
              <a:lnSpc>
                <a:spcPct val="100000"/>
              </a:lnSpc>
              <a:spcBef>
                <a:spcPts val="0"/>
              </a:spcBef>
              <a:spcAft>
                <a:spcPts val="0"/>
              </a:spcAft>
              <a:buClr>
                <a:schemeClr val="dk1"/>
              </a:buClr>
              <a:buSzPts val="1100"/>
              <a:buNone/>
              <a:defRPr/>
            </a:lvl5pPr>
            <a:lvl6pPr indent="-228600" lvl="5" marL="2743200" algn="l">
              <a:lnSpc>
                <a:spcPct val="100000"/>
              </a:lnSpc>
              <a:spcBef>
                <a:spcPts val="0"/>
              </a:spcBef>
              <a:spcAft>
                <a:spcPts val="0"/>
              </a:spcAft>
              <a:buClr>
                <a:schemeClr val="dk1"/>
              </a:buClr>
              <a:buSzPts val="1100"/>
              <a:buNone/>
              <a:defRPr/>
            </a:lvl6pPr>
            <a:lvl7pPr indent="-228600" lvl="6" marL="3200400" algn="l">
              <a:lnSpc>
                <a:spcPct val="100000"/>
              </a:lnSpc>
              <a:spcBef>
                <a:spcPts val="0"/>
              </a:spcBef>
              <a:spcAft>
                <a:spcPts val="0"/>
              </a:spcAft>
              <a:buClr>
                <a:schemeClr val="dk1"/>
              </a:buClr>
              <a:buSzPts val="1100"/>
              <a:buNone/>
              <a:defRPr/>
            </a:lvl7pPr>
            <a:lvl8pPr indent="-228600" lvl="7" marL="3657600" algn="l">
              <a:lnSpc>
                <a:spcPct val="100000"/>
              </a:lnSpc>
              <a:spcBef>
                <a:spcPts val="0"/>
              </a:spcBef>
              <a:spcAft>
                <a:spcPts val="0"/>
              </a:spcAft>
              <a:buClr>
                <a:schemeClr val="dk1"/>
              </a:buClr>
              <a:buSzPts val="1100"/>
              <a:buNone/>
              <a:defRPr/>
            </a:lvl8pPr>
            <a:lvl9pPr indent="-228600" lvl="8" marL="4114800" algn="l">
              <a:lnSpc>
                <a:spcPct val="100000"/>
              </a:lnSpc>
              <a:spcBef>
                <a:spcPts val="0"/>
              </a:spcBef>
              <a:spcAft>
                <a:spcPts val="0"/>
              </a:spcAft>
              <a:buClr>
                <a:schemeClr val="dk1"/>
              </a:buClr>
              <a:buSzPts val="1100"/>
              <a:buNone/>
              <a:defRPr/>
            </a:lvl9pPr>
          </a:lstStyle>
          <a:p/>
        </p:txBody>
      </p:sp>
      <p:sp>
        <p:nvSpPr>
          <p:cNvPr id="52" name="Google Shape;52;g35714f6af6b_0_120"/>
          <p:cNvSpPr txBox="1"/>
          <p:nvPr>
            <p:ph idx="11" type="ftr"/>
          </p:nvPr>
        </p:nvSpPr>
        <p:spPr>
          <a:xfrm>
            <a:off x="3316224" y="5102352"/>
            <a:ext cx="3121200" cy="147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rgbClr val="888888"/>
              </a:buClr>
              <a:buSzPts val="1100"/>
              <a:buFont typeface="Arial"/>
              <a:buNone/>
              <a:defRPr>
                <a:solidFill>
                  <a:srgbClr val="888888"/>
                </a:solidFill>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p:txBody>
      </p:sp>
      <p:sp>
        <p:nvSpPr>
          <p:cNvPr id="53" name="Google Shape;53;g35714f6af6b_0_120"/>
          <p:cNvSpPr txBox="1"/>
          <p:nvPr>
            <p:ph idx="10" type="dt"/>
          </p:nvPr>
        </p:nvSpPr>
        <p:spPr>
          <a:xfrm>
            <a:off x="487680" y="5102352"/>
            <a:ext cx="2243400" cy="147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888888"/>
              </a:buClr>
              <a:buSzPts val="1100"/>
              <a:buFont typeface="Arial"/>
              <a:buNone/>
              <a:defRPr>
                <a:solidFill>
                  <a:srgbClr val="888888"/>
                </a:solidFill>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p:txBody>
      </p:sp>
      <p:sp>
        <p:nvSpPr>
          <p:cNvPr id="54" name="Google Shape;54;g35714f6af6b_0_120"/>
          <p:cNvSpPr txBox="1"/>
          <p:nvPr>
            <p:ph idx="12" type="sldNum"/>
          </p:nvPr>
        </p:nvSpPr>
        <p:spPr>
          <a:xfrm>
            <a:off x="7022592" y="5102353"/>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2" name="Shape 352"/>
        <p:cNvGrpSpPr/>
        <p:nvPr/>
      </p:nvGrpSpPr>
      <p:grpSpPr>
        <a:xfrm>
          <a:off x="0" y="0"/>
          <a:ext cx="0" cy="0"/>
          <a:chOff x="0" y="0"/>
          <a:chExt cx="0" cy="0"/>
        </a:xfrm>
      </p:grpSpPr>
      <p:pic>
        <p:nvPicPr>
          <p:cNvPr id="353" name="Google Shape;353;g35b3945f261_0_1545"/>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54" name="Google Shape;354;g35b3945f261_0_1545"/>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55" name="Google Shape;355;g35b3945f261_0_154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56" name="Google Shape;356;g35b3945f261_0_1545"/>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57" name="Google Shape;357;g35b3945f261_0_1545"/>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2">
  <p:cSld name="TITLE_ONLY_1_2">
    <p:spTree>
      <p:nvGrpSpPr>
        <p:cNvPr id="358" name="Shape 358"/>
        <p:cNvGrpSpPr/>
        <p:nvPr/>
      </p:nvGrpSpPr>
      <p:grpSpPr>
        <a:xfrm>
          <a:off x="0" y="0"/>
          <a:ext cx="0" cy="0"/>
          <a:chOff x="0" y="0"/>
          <a:chExt cx="0" cy="0"/>
        </a:xfrm>
      </p:grpSpPr>
      <p:pic>
        <p:nvPicPr>
          <p:cNvPr id="359" name="Google Shape;359;g35b3945f261_0_155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60" name="Google Shape;360;g35b3945f261_0_1551"/>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61" name="Google Shape;361;g35b3945f261_0_155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62" name="Google Shape;362;g35b3945f261_0_1551"/>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63" name="Google Shape;363;g35b3945f261_0_1551"/>
          <p:cNvPicPr preferRelativeResize="0"/>
          <p:nvPr/>
        </p:nvPicPr>
        <p:blipFill rotWithShape="1">
          <a:blip r:embed="rId3">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solidFill>
          <a:srgbClr val="ED9073"/>
        </a:solidFill>
      </p:bgPr>
    </p:bg>
    <p:spTree>
      <p:nvGrpSpPr>
        <p:cNvPr id="364" name="Shape 364"/>
        <p:cNvGrpSpPr/>
        <p:nvPr/>
      </p:nvGrpSpPr>
      <p:grpSpPr>
        <a:xfrm>
          <a:off x="0" y="0"/>
          <a:ext cx="0" cy="0"/>
          <a:chOff x="0" y="0"/>
          <a:chExt cx="0" cy="0"/>
        </a:xfrm>
      </p:grpSpPr>
      <p:sp>
        <p:nvSpPr>
          <p:cNvPr id="365" name="Google Shape;365;g35b3945f261_0_1557"/>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66" name="Google Shape;366;g35b3945f261_0_155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67" name="Google Shape;367;g35b3945f261_0_1557"/>
          <p:cNvSpPr txBox="1"/>
          <p:nvPr>
            <p:ph idx="1" type="subTitle"/>
          </p:nvPr>
        </p:nvSpPr>
        <p:spPr>
          <a:xfrm>
            <a:off x="317280" y="3645241"/>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68" name="Google Shape;368;g35b3945f261_0_1557"/>
          <p:cNvPicPr preferRelativeResize="0"/>
          <p:nvPr/>
        </p:nvPicPr>
        <p:blipFill rotWithShape="1">
          <a:blip r:embed="rId2">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p:cSld name="TITLE_ONLY_2_1">
    <p:bg>
      <p:bgPr>
        <a:solidFill>
          <a:srgbClr val="D0724A"/>
        </a:solidFill>
      </p:bgPr>
    </p:bg>
    <p:spTree>
      <p:nvGrpSpPr>
        <p:cNvPr id="369" name="Shape 369"/>
        <p:cNvGrpSpPr/>
        <p:nvPr/>
      </p:nvGrpSpPr>
      <p:grpSpPr>
        <a:xfrm>
          <a:off x="0" y="0"/>
          <a:ext cx="0" cy="0"/>
          <a:chOff x="0" y="0"/>
          <a:chExt cx="0" cy="0"/>
        </a:xfrm>
      </p:grpSpPr>
      <p:sp>
        <p:nvSpPr>
          <p:cNvPr id="370" name="Google Shape;370;g35b3945f261_0_1562"/>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71" name="Google Shape;371;g35b3945f261_0_156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72" name="Google Shape;372;g35b3945f261_0_1562"/>
          <p:cNvSpPr txBox="1"/>
          <p:nvPr>
            <p:ph idx="1" type="subTitle"/>
          </p:nvPr>
        </p:nvSpPr>
        <p:spPr>
          <a:xfrm>
            <a:off x="317280" y="3645241"/>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chemeClr val="lt1"/>
              </a:buClr>
              <a:buSzPts val="2200"/>
              <a:buNone/>
              <a:defRPr sz="2200">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73" name="Google Shape;373;g35b3945f261_0_1562"/>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p:cSld name="TITLE_ONLY_2_1_1">
    <p:bg>
      <p:bgPr>
        <a:solidFill>
          <a:srgbClr val="00AEEF"/>
        </a:solidFill>
      </p:bgPr>
    </p:bg>
    <p:spTree>
      <p:nvGrpSpPr>
        <p:cNvPr id="374" name="Shape 374"/>
        <p:cNvGrpSpPr/>
        <p:nvPr/>
      </p:nvGrpSpPr>
      <p:grpSpPr>
        <a:xfrm>
          <a:off x="0" y="0"/>
          <a:ext cx="0" cy="0"/>
          <a:chOff x="0" y="0"/>
          <a:chExt cx="0" cy="0"/>
        </a:xfrm>
      </p:grpSpPr>
      <p:sp>
        <p:nvSpPr>
          <p:cNvPr id="375" name="Google Shape;375;g35b3945f261_0_1567"/>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76" name="Google Shape;376;g35b3945f261_0_156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77" name="Google Shape;377;g35b3945f261_0_1567"/>
          <p:cNvSpPr txBox="1"/>
          <p:nvPr>
            <p:ph idx="1" type="subTitle"/>
          </p:nvPr>
        </p:nvSpPr>
        <p:spPr>
          <a:xfrm>
            <a:off x="317280" y="3645241"/>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78" name="Google Shape;378;g35b3945f261_0_1567"/>
          <p:cNvPicPr preferRelativeResize="0"/>
          <p:nvPr/>
        </p:nvPicPr>
        <p:blipFill rotWithShape="1">
          <a:blip r:embed="rId2">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1">
  <p:cSld name="TITLE_ONLY_2_1_1_1">
    <p:bg>
      <p:bgPr>
        <a:solidFill>
          <a:srgbClr val="FCF8F1"/>
        </a:solidFill>
      </p:bgPr>
    </p:bg>
    <p:spTree>
      <p:nvGrpSpPr>
        <p:cNvPr id="379" name="Shape 379"/>
        <p:cNvGrpSpPr/>
        <p:nvPr/>
      </p:nvGrpSpPr>
      <p:grpSpPr>
        <a:xfrm>
          <a:off x="0" y="0"/>
          <a:ext cx="0" cy="0"/>
          <a:chOff x="0" y="0"/>
          <a:chExt cx="0" cy="0"/>
        </a:xfrm>
      </p:grpSpPr>
      <p:sp>
        <p:nvSpPr>
          <p:cNvPr id="380" name="Google Shape;380;g35b3945f261_0_1572"/>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3800"/>
              <a:buNone/>
              <a:defRPr b="1"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81" name="Google Shape;381;g35b3945f261_0_157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82" name="Google Shape;382;g35b3945f261_0_1572"/>
          <p:cNvSpPr txBox="1"/>
          <p:nvPr>
            <p:ph idx="1" type="subTitle"/>
          </p:nvPr>
        </p:nvSpPr>
        <p:spPr>
          <a:xfrm>
            <a:off x="317280" y="3645241"/>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83" name="Google Shape;383;g35b3945f261_0_1572"/>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4" name="Shape 384"/>
        <p:cNvGrpSpPr/>
        <p:nvPr/>
      </p:nvGrpSpPr>
      <p:grpSpPr>
        <a:xfrm>
          <a:off x="0" y="0"/>
          <a:ext cx="0" cy="0"/>
          <a:chOff x="0" y="0"/>
          <a:chExt cx="0" cy="0"/>
        </a:xfrm>
      </p:grpSpPr>
      <p:sp>
        <p:nvSpPr>
          <p:cNvPr id="385" name="Google Shape;385;g35b3945f261_0_1577"/>
          <p:cNvSpPr txBox="1"/>
          <p:nvPr>
            <p:ph type="title"/>
          </p:nvPr>
        </p:nvSpPr>
        <p:spPr>
          <a:xfrm>
            <a:off x="332480" y="592640"/>
            <a:ext cx="2995200" cy="806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2600"/>
              <a:buFont typeface="Solway"/>
              <a:buNone/>
              <a:defRPr b="1" sz="2600">
                <a:latin typeface="Solway"/>
                <a:ea typeface="Solway"/>
                <a:cs typeface="Solway"/>
                <a:sym typeface="Solway"/>
              </a:defRPr>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86" name="Google Shape;386;g35b3945f261_0_1577"/>
          <p:cNvSpPr txBox="1"/>
          <p:nvPr>
            <p:ph idx="1" type="body"/>
          </p:nvPr>
        </p:nvSpPr>
        <p:spPr>
          <a:xfrm>
            <a:off x="332480" y="1482240"/>
            <a:ext cx="2995200" cy="3391500"/>
          </a:xfrm>
          <a:prstGeom prst="rect">
            <a:avLst/>
          </a:prstGeom>
          <a:noFill/>
          <a:ln>
            <a:noFill/>
          </a:ln>
        </p:spPr>
        <p:txBody>
          <a:bodyPr anchorCtr="0" anchor="t" bIns="97525" lIns="97525" spcFirstLastPara="1" rIns="97525" wrap="square" tIns="97525">
            <a:normAutofit/>
          </a:bodyPr>
          <a:lstStyle>
            <a:lvl1pPr indent="-311150" lvl="0" marL="457200" algn="l">
              <a:lnSpc>
                <a:spcPct val="115000"/>
              </a:lnSpc>
              <a:spcBef>
                <a:spcPts val="0"/>
              </a:spcBef>
              <a:spcAft>
                <a:spcPts val="0"/>
              </a:spcAft>
              <a:buClr>
                <a:srgbClr val="00AEEF"/>
              </a:buClr>
              <a:buSzPts val="1300"/>
              <a:buChar char="●"/>
              <a:defRPr sz="13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387" name="Google Shape;387;g35b3945f261_0_157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88" name="Google Shape;388;g35b3945f261_0_1577"/>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9" name="Shape 389"/>
        <p:cNvGrpSpPr/>
        <p:nvPr/>
      </p:nvGrpSpPr>
      <p:grpSpPr>
        <a:xfrm>
          <a:off x="0" y="0"/>
          <a:ext cx="0" cy="0"/>
          <a:chOff x="0" y="0"/>
          <a:chExt cx="0" cy="0"/>
        </a:xfrm>
      </p:grpSpPr>
      <p:sp>
        <p:nvSpPr>
          <p:cNvPr id="390" name="Google Shape;390;g35b3945f261_0_1582"/>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91" name="Google Shape;391;g35b3945f261_0_158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92" name="Google Shape;392;g35b3945f261_0_1582"/>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ED9073"/>
        </a:solidFill>
      </p:bgPr>
    </p:bg>
    <p:spTree>
      <p:nvGrpSpPr>
        <p:cNvPr id="393" name="Shape 393"/>
        <p:cNvGrpSpPr/>
        <p:nvPr/>
      </p:nvGrpSpPr>
      <p:grpSpPr>
        <a:xfrm>
          <a:off x="0" y="0"/>
          <a:ext cx="0" cy="0"/>
          <a:chOff x="0" y="0"/>
          <a:chExt cx="0" cy="0"/>
        </a:xfrm>
      </p:grpSpPr>
      <p:sp>
        <p:nvSpPr>
          <p:cNvPr id="394" name="Google Shape;394;g35b3945f261_0_1586"/>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95" name="Google Shape;395;g35b3945f261_0_158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96" name="Google Shape;396;g35b3945f261_0_1586"/>
          <p:cNvPicPr preferRelativeResize="0"/>
          <p:nvPr/>
        </p:nvPicPr>
        <p:blipFill rotWithShape="1">
          <a:blip r:embed="rId2">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00AEEF"/>
        </a:solidFill>
      </p:bgPr>
    </p:bg>
    <p:spTree>
      <p:nvGrpSpPr>
        <p:cNvPr id="397" name="Shape 397"/>
        <p:cNvGrpSpPr/>
        <p:nvPr/>
      </p:nvGrpSpPr>
      <p:grpSpPr>
        <a:xfrm>
          <a:off x="0" y="0"/>
          <a:ext cx="0" cy="0"/>
          <a:chOff x="0" y="0"/>
          <a:chExt cx="0" cy="0"/>
        </a:xfrm>
      </p:grpSpPr>
      <p:sp>
        <p:nvSpPr>
          <p:cNvPr id="398" name="Google Shape;398;g35b3945f261_0_1590"/>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99" name="Google Shape;399;g35b3945f261_0_159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00" name="Google Shape;400;g35b3945f261_0_1590"/>
          <p:cNvPicPr preferRelativeResize="0"/>
          <p:nvPr/>
        </p:nvPicPr>
        <p:blipFill rotWithShape="1">
          <a:blip r:embed="rId2">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g35714f6af6b_0_130"/>
          <p:cNvSpPr txBox="1"/>
          <p:nvPr>
            <p:ph type="ctrTitle"/>
          </p:nvPr>
        </p:nvSpPr>
        <p:spPr>
          <a:xfrm>
            <a:off x="1219200" y="897890"/>
            <a:ext cx="7315200" cy="1910100"/>
          </a:xfrm>
          <a:prstGeom prst="rect">
            <a:avLst/>
          </a:prstGeom>
          <a:noFill/>
          <a:ln>
            <a:noFill/>
          </a:ln>
        </p:spPr>
        <p:txBody>
          <a:bodyPr anchorCtr="0" anchor="b" bIns="36550" lIns="73150" spcFirstLastPara="1" rIns="73150" wrap="square" tIns="36550">
            <a:normAutofit/>
          </a:bodyPr>
          <a:lstStyle>
            <a:lvl1pPr lvl="0" algn="ctr">
              <a:lnSpc>
                <a:spcPct val="90000"/>
              </a:lnSpc>
              <a:spcBef>
                <a:spcPts val="0"/>
              </a:spcBef>
              <a:spcAft>
                <a:spcPts val="0"/>
              </a:spcAft>
              <a:buClr>
                <a:schemeClr val="dk1"/>
              </a:buClr>
              <a:buSzPts val="4800"/>
              <a:buFont typeface="Play"/>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7" name="Google Shape;57;g35714f6af6b_0_130"/>
          <p:cNvSpPr txBox="1"/>
          <p:nvPr>
            <p:ph idx="1" type="subTitle"/>
          </p:nvPr>
        </p:nvSpPr>
        <p:spPr>
          <a:xfrm>
            <a:off x="1219200" y="2881630"/>
            <a:ext cx="7315200" cy="1324500"/>
          </a:xfrm>
          <a:prstGeom prst="rect">
            <a:avLst/>
          </a:prstGeom>
          <a:noFill/>
          <a:ln>
            <a:noFill/>
          </a:ln>
        </p:spPr>
        <p:txBody>
          <a:bodyPr anchorCtr="0" anchor="t" bIns="36550" lIns="73150" spcFirstLastPara="1" rIns="73150" wrap="square" tIns="36550">
            <a:normAutofit/>
          </a:bodyPr>
          <a:lstStyle>
            <a:lvl1pPr lvl="0" algn="ctr">
              <a:lnSpc>
                <a:spcPct val="90000"/>
              </a:lnSpc>
              <a:spcBef>
                <a:spcPts val="800"/>
              </a:spcBef>
              <a:spcAft>
                <a:spcPts val="0"/>
              </a:spcAft>
              <a:buClr>
                <a:schemeClr val="dk1"/>
              </a:buClr>
              <a:buSzPts val="1900"/>
              <a:buNone/>
              <a:defRPr sz="1900"/>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300"/>
              <a:buNone/>
              <a:defRPr sz="1300"/>
            </a:lvl4pPr>
            <a:lvl5pPr lvl="4" algn="ctr">
              <a:lnSpc>
                <a:spcPct val="90000"/>
              </a:lnSpc>
              <a:spcBef>
                <a:spcPts val="400"/>
              </a:spcBef>
              <a:spcAft>
                <a:spcPts val="0"/>
              </a:spcAft>
              <a:buClr>
                <a:schemeClr val="dk1"/>
              </a:buClr>
              <a:buSzPts val="1300"/>
              <a:buNone/>
              <a:defRPr sz="1300"/>
            </a:lvl5pPr>
            <a:lvl6pPr lvl="5" algn="ctr">
              <a:lnSpc>
                <a:spcPct val="90000"/>
              </a:lnSpc>
              <a:spcBef>
                <a:spcPts val="400"/>
              </a:spcBef>
              <a:spcAft>
                <a:spcPts val="0"/>
              </a:spcAft>
              <a:buClr>
                <a:schemeClr val="dk1"/>
              </a:buClr>
              <a:buSzPts val="1300"/>
              <a:buNone/>
              <a:defRPr sz="1300"/>
            </a:lvl6pPr>
            <a:lvl7pPr lvl="6" algn="ctr">
              <a:lnSpc>
                <a:spcPct val="90000"/>
              </a:lnSpc>
              <a:spcBef>
                <a:spcPts val="400"/>
              </a:spcBef>
              <a:spcAft>
                <a:spcPts val="0"/>
              </a:spcAft>
              <a:buClr>
                <a:schemeClr val="dk1"/>
              </a:buClr>
              <a:buSzPts val="1300"/>
              <a:buNone/>
              <a:defRPr sz="1300"/>
            </a:lvl7pPr>
            <a:lvl8pPr lvl="7" algn="ctr">
              <a:lnSpc>
                <a:spcPct val="90000"/>
              </a:lnSpc>
              <a:spcBef>
                <a:spcPts val="400"/>
              </a:spcBef>
              <a:spcAft>
                <a:spcPts val="0"/>
              </a:spcAft>
              <a:buClr>
                <a:schemeClr val="dk1"/>
              </a:buClr>
              <a:buSzPts val="1300"/>
              <a:buNone/>
              <a:defRPr sz="1300"/>
            </a:lvl8pPr>
            <a:lvl9pPr lvl="8" algn="ctr">
              <a:lnSpc>
                <a:spcPct val="90000"/>
              </a:lnSpc>
              <a:spcBef>
                <a:spcPts val="400"/>
              </a:spcBef>
              <a:spcAft>
                <a:spcPts val="0"/>
              </a:spcAft>
              <a:buClr>
                <a:schemeClr val="dk1"/>
              </a:buClr>
              <a:buSzPts val="1300"/>
              <a:buNone/>
              <a:defRPr sz="1300"/>
            </a:lvl9pPr>
          </a:lstStyle>
          <a:p/>
        </p:txBody>
      </p:sp>
      <p:sp>
        <p:nvSpPr>
          <p:cNvPr id="58" name="Google Shape;58;g35714f6af6b_0_130"/>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9" name="Google Shape;59;g35714f6af6b_0_130"/>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 name="Google Shape;60;g35714f6af6b_0_130"/>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1">
  <p:cSld name="MAIN_POINT_1_1_1">
    <p:bg>
      <p:bgPr>
        <a:solidFill>
          <a:srgbClr val="D0724A"/>
        </a:solidFill>
      </p:bgPr>
    </p:bg>
    <p:spTree>
      <p:nvGrpSpPr>
        <p:cNvPr id="401" name="Shape 401"/>
        <p:cNvGrpSpPr/>
        <p:nvPr/>
      </p:nvGrpSpPr>
      <p:grpSpPr>
        <a:xfrm>
          <a:off x="0" y="0"/>
          <a:ext cx="0" cy="0"/>
          <a:chOff x="0" y="0"/>
          <a:chExt cx="0" cy="0"/>
        </a:xfrm>
      </p:grpSpPr>
      <p:sp>
        <p:nvSpPr>
          <p:cNvPr id="402" name="Google Shape;402;g35b3945f261_0_1594"/>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Clr>
                <a:schemeClr val="lt1"/>
              </a:buClr>
              <a:buSzPts val="5100"/>
              <a:buNone/>
              <a:defRPr sz="5100">
                <a:solidFill>
                  <a:schemeClr val="lt1"/>
                </a:solidFill>
              </a:defRPr>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403" name="Google Shape;403;g35b3945f261_0_159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04" name="Google Shape;404;g35b3945f261_0_1594"/>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5" name="Shape 405"/>
        <p:cNvGrpSpPr/>
        <p:nvPr/>
      </p:nvGrpSpPr>
      <p:grpSpPr>
        <a:xfrm>
          <a:off x="0" y="0"/>
          <a:ext cx="0" cy="0"/>
          <a:chOff x="0" y="0"/>
          <a:chExt cx="0" cy="0"/>
        </a:xfrm>
      </p:grpSpPr>
      <p:pic>
        <p:nvPicPr>
          <p:cNvPr id="406" name="Google Shape;406;g35b3945f261_0_1598"/>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07" name="Google Shape;407;g35b3945f261_0_1598"/>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408" name="Google Shape;408;g35b3945f261_0_1598"/>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409" name="Google Shape;409;g35b3945f261_0_1598"/>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10" name="Google Shape;410;g35b3945f261_0_159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11" name="Google Shape;411;g35b3945f261_0_1598"/>
          <p:cNvPicPr preferRelativeResize="0"/>
          <p:nvPr/>
        </p:nvPicPr>
        <p:blipFill rotWithShape="1">
          <a:blip r:embed="rId3">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412" name="Shape 412"/>
        <p:cNvGrpSpPr/>
        <p:nvPr/>
      </p:nvGrpSpPr>
      <p:grpSpPr>
        <a:xfrm>
          <a:off x="0" y="0"/>
          <a:ext cx="0" cy="0"/>
          <a:chOff x="0" y="0"/>
          <a:chExt cx="0" cy="0"/>
        </a:xfrm>
      </p:grpSpPr>
      <p:pic>
        <p:nvPicPr>
          <p:cNvPr id="413" name="Google Shape;413;g35b3945f261_0_1605"/>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14" name="Google Shape;414;g35b3945f261_0_1605"/>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415" name="Google Shape;415;g35b3945f261_0_1605"/>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416" name="Google Shape;416;g35b3945f261_0_1605"/>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17" name="Google Shape;417;g35b3945f261_0_160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18" name="Google Shape;418;g35b3945f261_0_1605"/>
          <p:cNvPicPr preferRelativeResize="0"/>
          <p:nvPr/>
        </p:nvPicPr>
        <p:blipFill rotWithShape="1">
          <a:blip r:embed="rId3">
            <a:alphaModFix/>
          </a:blip>
          <a:srcRect b="0" l="0" r="0" t="0"/>
          <a:stretch/>
        </p:blipFill>
        <p:spPr>
          <a:xfrm>
            <a:off x="9176878" y="4915651"/>
            <a:ext cx="478294" cy="478294"/>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9" name="Shape 419"/>
        <p:cNvGrpSpPr/>
        <p:nvPr/>
      </p:nvGrpSpPr>
      <p:grpSpPr>
        <a:xfrm>
          <a:off x="0" y="0"/>
          <a:ext cx="0" cy="0"/>
          <a:chOff x="0" y="0"/>
          <a:chExt cx="0" cy="0"/>
        </a:xfrm>
      </p:grpSpPr>
      <p:sp>
        <p:nvSpPr>
          <p:cNvPr id="420" name="Google Shape;420;g35b3945f261_0_1612"/>
          <p:cNvSpPr txBox="1"/>
          <p:nvPr>
            <p:ph idx="1" type="body"/>
          </p:nvPr>
        </p:nvSpPr>
        <p:spPr>
          <a:xfrm>
            <a:off x="332480" y="4512613"/>
            <a:ext cx="6398700" cy="645300"/>
          </a:xfrm>
          <a:prstGeom prst="rect">
            <a:avLst/>
          </a:prstGeom>
          <a:noFill/>
          <a:ln>
            <a:noFill/>
          </a:ln>
        </p:spPr>
        <p:txBody>
          <a:bodyPr anchorCtr="0" anchor="ctr" bIns="97525" lIns="97525" spcFirstLastPara="1" rIns="97525" wrap="square" tIns="97525">
            <a:normAutofit/>
          </a:bodyPr>
          <a:lstStyle>
            <a:lvl1pPr indent="-228600" lvl="0" marL="457200" algn="l">
              <a:lnSpc>
                <a:spcPct val="100000"/>
              </a:lnSpc>
              <a:spcBef>
                <a:spcPts val="0"/>
              </a:spcBef>
              <a:spcAft>
                <a:spcPts val="0"/>
              </a:spcAft>
              <a:buSzPts val="1900"/>
              <a:buNone/>
              <a:defRPr b="1"/>
            </a:lvl1pPr>
          </a:lstStyle>
          <a:p/>
        </p:txBody>
      </p:sp>
      <p:sp>
        <p:nvSpPr>
          <p:cNvPr id="421" name="Google Shape;421;g35b3945f261_0_161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22" name="Google Shape;422;g35b3945f261_0_1612"/>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3" name="Shape 423"/>
        <p:cNvGrpSpPr/>
        <p:nvPr/>
      </p:nvGrpSpPr>
      <p:grpSpPr>
        <a:xfrm>
          <a:off x="0" y="0"/>
          <a:ext cx="0" cy="0"/>
          <a:chOff x="0" y="0"/>
          <a:chExt cx="0" cy="0"/>
        </a:xfrm>
      </p:grpSpPr>
      <p:sp>
        <p:nvSpPr>
          <p:cNvPr id="424" name="Google Shape;424;g35b3945f261_0_161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25" name="Google Shape;425;g35b3945f261_0_1616"/>
          <p:cNvPicPr preferRelativeResize="0"/>
          <p:nvPr/>
        </p:nvPicPr>
        <p:blipFill rotWithShape="1">
          <a:blip r:embed="rId2">
            <a:alphaModFix/>
          </a:blip>
          <a:srcRect b="0" l="0" r="0" t="0"/>
          <a:stretch/>
        </p:blipFill>
        <p:spPr>
          <a:xfrm>
            <a:off x="9176878" y="4915651"/>
            <a:ext cx="478293" cy="478293"/>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type="title">
  <p:cSld name="TITLE">
    <p:bg>
      <p:bgPr>
        <a:solidFill>
          <a:srgbClr val="FCF8F1"/>
        </a:solidFill>
      </p:bgPr>
    </p:bg>
    <p:spTree>
      <p:nvGrpSpPr>
        <p:cNvPr id="430" name="Shape 430"/>
        <p:cNvGrpSpPr/>
        <p:nvPr/>
      </p:nvGrpSpPr>
      <p:grpSpPr>
        <a:xfrm>
          <a:off x="0" y="0"/>
          <a:ext cx="0" cy="0"/>
          <a:chOff x="0" y="0"/>
          <a:chExt cx="0" cy="0"/>
        </a:xfrm>
      </p:grpSpPr>
      <p:pic>
        <p:nvPicPr>
          <p:cNvPr id="431" name="Google Shape;431;g35b3945f261_0_1623"/>
          <p:cNvPicPr preferRelativeResize="0"/>
          <p:nvPr/>
        </p:nvPicPr>
        <p:blipFill rotWithShape="1">
          <a:blip r:embed="rId2">
            <a:alphaModFix/>
          </a:blip>
          <a:srcRect b="0" l="0" r="0" t="0"/>
          <a:stretch/>
        </p:blipFill>
        <p:spPr>
          <a:xfrm>
            <a:off x="-4" y="0"/>
            <a:ext cx="9753605" cy="5486370"/>
          </a:xfrm>
          <a:prstGeom prst="rect">
            <a:avLst/>
          </a:prstGeom>
          <a:noFill/>
          <a:ln>
            <a:noFill/>
          </a:ln>
        </p:spPr>
      </p:pic>
      <p:sp>
        <p:nvSpPr>
          <p:cNvPr id="432" name="Google Shape;432;g35b3945f261_0_1623"/>
          <p:cNvSpPr txBox="1"/>
          <p:nvPr>
            <p:ph type="ctrTitle"/>
          </p:nvPr>
        </p:nvSpPr>
        <p:spPr>
          <a:xfrm>
            <a:off x="332483" y="1354400"/>
            <a:ext cx="4684500" cy="2189400"/>
          </a:xfrm>
          <a:prstGeom prst="rect">
            <a:avLst/>
          </a:prstGeom>
        </p:spPr>
        <p:txBody>
          <a:bodyPr anchorCtr="0" anchor="b" bIns="97525" lIns="97525" spcFirstLastPara="1" rIns="97525" wrap="square" tIns="97525">
            <a:noAutofit/>
          </a:bodyPr>
          <a:lstStyle>
            <a:lvl1pPr lvl="0">
              <a:spcBef>
                <a:spcPts val="0"/>
              </a:spcBef>
              <a:spcAft>
                <a:spcPts val="0"/>
              </a:spcAft>
              <a:buSzPts val="4800"/>
              <a:buFont typeface="Lato"/>
              <a:buNone/>
              <a:defRPr sz="4800">
                <a:latin typeface="Lato"/>
                <a:ea typeface="Lato"/>
                <a:cs typeface="Lato"/>
                <a:sym typeface="Lato"/>
              </a:defRPr>
            </a:lvl1pPr>
            <a:lvl2pPr lvl="1" algn="ctr">
              <a:spcBef>
                <a:spcPts val="0"/>
              </a:spcBef>
              <a:spcAft>
                <a:spcPts val="0"/>
              </a:spcAft>
              <a:buSzPts val="5500"/>
              <a:buNone/>
              <a:defRPr sz="5500"/>
            </a:lvl2pPr>
            <a:lvl3pPr lvl="2" algn="ctr">
              <a:spcBef>
                <a:spcPts val="0"/>
              </a:spcBef>
              <a:spcAft>
                <a:spcPts val="0"/>
              </a:spcAft>
              <a:buSzPts val="5500"/>
              <a:buNone/>
              <a:defRPr sz="5500"/>
            </a:lvl3pPr>
            <a:lvl4pPr lvl="3" algn="ctr">
              <a:spcBef>
                <a:spcPts val="0"/>
              </a:spcBef>
              <a:spcAft>
                <a:spcPts val="0"/>
              </a:spcAft>
              <a:buSzPts val="5500"/>
              <a:buNone/>
              <a:defRPr sz="5500"/>
            </a:lvl4pPr>
            <a:lvl5pPr lvl="4" algn="ctr">
              <a:spcBef>
                <a:spcPts val="0"/>
              </a:spcBef>
              <a:spcAft>
                <a:spcPts val="0"/>
              </a:spcAft>
              <a:buSzPts val="5500"/>
              <a:buNone/>
              <a:defRPr sz="5500"/>
            </a:lvl5pPr>
            <a:lvl6pPr lvl="5" algn="ctr">
              <a:spcBef>
                <a:spcPts val="0"/>
              </a:spcBef>
              <a:spcAft>
                <a:spcPts val="0"/>
              </a:spcAft>
              <a:buSzPts val="5500"/>
              <a:buNone/>
              <a:defRPr sz="5500"/>
            </a:lvl6pPr>
            <a:lvl7pPr lvl="6" algn="ctr">
              <a:spcBef>
                <a:spcPts val="0"/>
              </a:spcBef>
              <a:spcAft>
                <a:spcPts val="0"/>
              </a:spcAft>
              <a:buSzPts val="5500"/>
              <a:buNone/>
              <a:defRPr sz="5500"/>
            </a:lvl7pPr>
            <a:lvl8pPr lvl="7" algn="ctr">
              <a:spcBef>
                <a:spcPts val="0"/>
              </a:spcBef>
              <a:spcAft>
                <a:spcPts val="0"/>
              </a:spcAft>
              <a:buSzPts val="5500"/>
              <a:buNone/>
              <a:defRPr sz="5500"/>
            </a:lvl8pPr>
            <a:lvl9pPr lvl="8" algn="ctr">
              <a:spcBef>
                <a:spcPts val="0"/>
              </a:spcBef>
              <a:spcAft>
                <a:spcPts val="0"/>
              </a:spcAft>
              <a:buSzPts val="5500"/>
              <a:buNone/>
              <a:defRPr sz="5500"/>
            </a:lvl9pPr>
          </a:lstStyle>
          <a:p/>
        </p:txBody>
      </p:sp>
      <p:sp>
        <p:nvSpPr>
          <p:cNvPr id="433" name="Google Shape;433;g35b3945f261_0_1623"/>
          <p:cNvSpPr txBox="1"/>
          <p:nvPr>
            <p:ph idx="1" type="subTitle"/>
          </p:nvPr>
        </p:nvSpPr>
        <p:spPr>
          <a:xfrm>
            <a:off x="332480" y="3583253"/>
            <a:ext cx="4684500" cy="1206300"/>
          </a:xfrm>
          <a:prstGeom prst="rect">
            <a:avLst/>
          </a:prstGeom>
        </p:spPr>
        <p:txBody>
          <a:bodyPr anchorCtr="0" anchor="t" bIns="97525" lIns="97525" spcFirstLastPara="1" rIns="97525" wrap="square" tIns="97525">
            <a:noAutofit/>
          </a:bodyPr>
          <a:lstStyle>
            <a:lvl1pPr lvl="0">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434" name="Google Shape;434;g35b3945f261_0_1623"/>
          <p:cNvPicPr preferRelativeResize="0"/>
          <p:nvPr/>
        </p:nvPicPr>
        <p:blipFill>
          <a:blip r:embed="rId3">
            <a:alphaModFix/>
          </a:blip>
          <a:stretch>
            <a:fillRect/>
          </a:stretch>
        </p:blipFill>
        <p:spPr>
          <a:xfrm>
            <a:off x="431333" y="256080"/>
            <a:ext cx="2516880" cy="984347"/>
          </a:xfrm>
          <a:prstGeom prst="rect">
            <a:avLst/>
          </a:prstGeom>
          <a:noFill/>
          <a:ln>
            <a:noFill/>
          </a:ln>
        </p:spPr>
      </p:pic>
      <p:sp>
        <p:nvSpPr>
          <p:cNvPr id="435" name="Google Shape;435;g35b3945f261_0_1623"/>
          <p:cNvSpPr txBox="1"/>
          <p:nvPr>
            <p:ph idx="12" type="sldNum"/>
          </p:nvPr>
        </p:nvSpPr>
        <p:spPr>
          <a:xfrm>
            <a:off x="9127236" y="5066508"/>
            <a:ext cx="585300" cy="419700"/>
          </a:xfrm>
          <a:prstGeom prst="rect">
            <a:avLst/>
          </a:prstGeom>
        </p:spPr>
        <p:txBody>
          <a:bodyPr anchorCtr="0" anchor="t" bIns="97525" lIns="97525" spcFirstLastPara="1" rIns="97525" wrap="square" tIns="97525">
            <a:normAutofit/>
          </a:bodyPr>
          <a:lstStyle>
            <a:lvl1pPr lvl="0" algn="r">
              <a:buNone/>
              <a:defRPr sz="1400">
                <a:solidFill>
                  <a:schemeClr val="dk1"/>
                </a:solidFill>
                <a:latin typeface="Solway"/>
                <a:ea typeface="Solway"/>
                <a:cs typeface="Solway"/>
                <a:sym typeface="Solway"/>
              </a:defRPr>
            </a:lvl1pPr>
            <a:lvl2pPr lvl="1" algn="r">
              <a:buNone/>
              <a:defRPr sz="1400">
                <a:solidFill>
                  <a:schemeClr val="dk1"/>
                </a:solidFill>
                <a:latin typeface="Solway"/>
                <a:ea typeface="Solway"/>
                <a:cs typeface="Solway"/>
                <a:sym typeface="Solway"/>
              </a:defRPr>
            </a:lvl2pPr>
            <a:lvl3pPr lvl="2" algn="r">
              <a:buNone/>
              <a:defRPr sz="1400">
                <a:solidFill>
                  <a:schemeClr val="dk1"/>
                </a:solidFill>
                <a:latin typeface="Solway"/>
                <a:ea typeface="Solway"/>
                <a:cs typeface="Solway"/>
                <a:sym typeface="Solway"/>
              </a:defRPr>
            </a:lvl3pPr>
            <a:lvl4pPr lvl="3" algn="r">
              <a:buNone/>
              <a:defRPr sz="1400">
                <a:solidFill>
                  <a:schemeClr val="dk1"/>
                </a:solidFill>
                <a:latin typeface="Solway"/>
                <a:ea typeface="Solway"/>
                <a:cs typeface="Solway"/>
                <a:sym typeface="Solway"/>
              </a:defRPr>
            </a:lvl4pPr>
            <a:lvl5pPr lvl="4" algn="r">
              <a:buNone/>
              <a:defRPr sz="1400">
                <a:solidFill>
                  <a:schemeClr val="dk1"/>
                </a:solidFill>
                <a:latin typeface="Solway"/>
                <a:ea typeface="Solway"/>
                <a:cs typeface="Solway"/>
                <a:sym typeface="Solway"/>
              </a:defRPr>
            </a:lvl5pPr>
            <a:lvl6pPr lvl="5" algn="r">
              <a:buNone/>
              <a:defRPr sz="1400">
                <a:solidFill>
                  <a:schemeClr val="dk1"/>
                </a:solidFill>
                <a:latin typeface="Solway"/>
                <a:ea typeface="Solway"/>
                <a:cs typeface="Solway"/>
                <a:sym typeface="Solway"/>
              </a:defRPr>
            </a:lvl6pPr>
            <a:lvl7pPr lvl="6" algn="r">
              <a:buNone/>
              <a:defRPr sz="1400">
                <a:solidFill>
                  <a:schemeClr val="dk1"/>
                </a:solidFill>
                <a:latin typeface="Solway"/>
                <a:ea typeface="Solway"/>
                <a:cs typeface="Solway"/>
                <a:sym typeface="Solway"/>
              </a:defRPr>
            </a:lvl7pPr>
            <a:lvl8pPr lvl="7" algn="r">
              <a:buNone/>
              <a:defRPr sz="1400">
                <a:solidFill>
                  <a:schemeClr val="dk1"/>
                </a:solidFill>
                <a:latin typeface="Solway"/>
                <a:ea typeface="Solway"/>
                <a:cs typeface="Solway"/>
                <a:sym typeface="Solway"/>
              </a:defRPr>
            </a:lvl8pPr>
            <a:lvl9pPr lvl="8" algn="r">
              <a:buNone/>
              <a:defRPr sz="1400">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1">
  <p:cSld name="TITLE_1">
    <p:bg>
      <p:bgPr>
        <a:noFill/>
      </p:bgPr>
    </p:bg>
    <p:spTree>
      <p:nvGrpSpPr>
        <p:cNvPr id="436" name="Shape 436"/>
        <p:cNvGrpSpPr/>
        <p:nvPr/>
      </p:nvGrpSpPr>
      <p:grpSpPr>
        <a:xfrm>
          <a:off x="0" y="0"/>
          <a:ext cx="0" cy="0"/>
          <a:chOff x="0" y="0"/>
          <a:chExt cx="0" cy="0"/>
        </a:xfrm>
      </p:grpSpPr>
      <p:pic>
        <p:nvPicPr>
          <p:cNvPr id="437" name="Google Shape;437;g35b3945f261_0_1629"/>
          <p:cNvPicPr preferRelativeResize="0"/>
          <p:nvPr/>
        </p:nvPicPr>
        <p:blipFill rotWithShape="1">
          <a:blip r:embed="rId2">
            <a:alphaModFix/>
          </a:blip>
          <a:srcRect b="17171" l="0" r="0" t="17164"/>
          <a:stretch/>
        </p:blipFill>
        <p:spPr>
          <a:xfrm>
            <a:off x="4184827" y="0"/>
            <a:ext cx="5568773" cy="5486403"/>
          </a:xfrm>
          <a:prstGeom prst="rect">
            <a:avLst/>
          </a:prstGeom>
          <a:noFill/>
          <a:ln>
            <a:noFill/>
          </a:ln>
        </p:spPr>
      </p:pic>
      <p:pic>
        <p:nvPicPr>
          <p:cNvPr id="438" name="Google Shape;438;g35b3945f261_0_1629"/>
          <p:cNvPicPr preferRelativeResize="0"/>
          <p:nvPr/>
        </p:nvPicPr>
        <p:blipFill>
          <a:blip r:embed="rId3">
            <a:alphaModFix/>
          </a:blip>
          <a:stretch>
            <a:fillRect/>
          </a:stretch>
        </p:blipFill>
        <p:spPr>
          <a:xfrm>
            <a:off x="0" y="0"/>
            <a:ext cx="9753600" cy="5486400"/>
          </a:xfrm>
          <a:prstGeom prst="rect">
            <a:avLst/>
          </a:prstGeom>
          <a:noFill/>
          <a:ln>
            <a:noFill/>
          </a:ln>
        </p:spPr>
      </p:pic>
      <p:sp>
        <p:nvSpPr>
          <p:cNvPr id="439" name="Google Shape;439;g35b3945f261_0_1629"/>
          <p:cNvSpPr txBox="1"/>
          <p:nvPr>
            <p:ph type="ctrTitle"/>
          </p:nvPr>
        </p:nvSpPr>
        <p:spPr>
          <a:xfrm>
            <a:off x="332483" y="1354400"/>
            <a:ext cx="4684500" cy="2189400"/>
          </a:xfrm>
          <a:prstGeom prst="rect">
            <a:avLst/>
          </a:prstGeom>
        </p:spPr>
        <p:txBody>
          <a:bodyPr anchorCtr="0" anchor="b" bIns="97525" lIns="97525" spcFirstLastPara="1" rIns="97525" wrap="square" tIns="97525">
            <a:noAutofit/>
          </a:bodyPr>
          <a:lstStyle>
            <a:lvl1pPr lvl="0">
              <a:spcBef>
                <a:spcPts val="0"/>
              </a:spcBef>
              <a:spcAft>
                <a:spcPts val="0"/>
              </a:spcAft>
              <a:buSzPts val="4800"/>
              <a:buFont typeface="Lato"/>
              <a:buNone/>
              <a:defRPr sz="4800">
                <a:latin typeface="Lato"/>
                <a:ea typeface="Lato"/>
                <a:cs typeface="Lato"/>
                <a:sym typeface="Lato"/>
              </a:defRPr>
            </a:lvl1pPr>
            <a:lvl2pPr lvl="1" algn="ctr">
              <a:spcBef>
                <a:spcPts val="0"/>
              </a:spcBef>
              <a:spcAft>
                <a:spcPts val="0"/>
              </a:spcAft>
              <a:buSzPts val="5500"/>
              <a:buNone/>
              <a:defRPr sz="5500"/>
            </a:lvl2pPr>
            <a:lvl3pPr lvl="2" algn="ctr">
              <a:spcBef>
                <a:spcPts val="0"/>
              </a:spcBef>
              <a:spcAft>
                <a:spcPts val="0"/>
              </a:spcAft>
              <a:buSzPts val="5500"/>
              <a:buNone/>
              <a:defRPr sz="5500"/>
            </a:lvl3pPr>
            <a:lvl4pPr lvl="3" algn="ctr">
              <a:spcBef>
                <a:spcPts val="0"/>
              </a:spcBef>
              <a:spcAft>
                <a:spcPts val="0"/>
              </a:spcAft>
              <a:buSzPts val="5500"/>
              <a:buNone/>
              <a:defRPr sz="5500"/>
            </a:lvl4pPr>
            <a:lvl5pPr lvl="4" algn="ctr">
              <a:spcBef>
                <a:spcPts val="0"/>
              </a:spcBef>
              <a:spcAft>
                <a:spcPts val="0"/>
              </a:spcAft>
              <a:buSzPts val="5500"/>
              <a:buNone/>
              <a:defRPr sz="5500"/>
            </a:lvl5pPr>
            <a:lvl6pPr lvl="5" algn="ctr">
              <a:spcBef>
                <a:spcPts val="0"/>
              </a:spcBef>
              <a:spcAft>
                <a:spcPts val="0"/>
              </a:spcAft>
              <a:buSzPts val="5500"/>
              <a:buNone/>
              <a:defRPr sz="5500"/>
            </a:lvl6pPr>
            <a:lvl7pPr lvl="6" algn="ctr">
              <a:spcBef>
                <a:spcPts val="0"/>
              </a:spcBef>
              <a:spcAft>
                <a:spcPts val="0"/>
              </a:spcAft>
              <a:buSzPts val="5500"/>
              <a:buNone/>
              <a:defRPr sz="5500"/>
            </a:lvl7pPr>
            <a:lvl8pPr lvl="7" algn="ctr">
              <a:spcBef>
                <a:spcPts val="0"/>
              </a:spcBef>
              <a:spcAft>
                <a:spcPts val="0"/>
              </a:spcAft>
              <a:buSzPts val="5500"/>
              <a:buNone/>
              <a:defRPr sz="5500"/>
            </a:lvl8pPr>
            <a:lvl9pPr lvl="8" algn="ctr">
              <a:spcBef>
                <a:spcPts val="0"/>
              </a:spcBef>
              <a:spcAft>
                <a:spcPts val="0"/>
              </a:spcAft>
              <a:buSzPts val="5500"/>
              <a:buNone/>
              <a:defRPr sz="5500"/>
            </a:lvl9pPr>
          </a:lstStyle>
          <a:p/>
        </p:txBody>
      </p:sp>
      <p:sp>
        <p:nvSpPr>
          <p:cNvPr id="440" name="Google Shape;440;g35b3945f261_0_1629"/>
          <p:cNvSpPr txBox="1"/>
          <p:nvPr>
            <p:ph idx="1" type="subTitle"/>
          </p:nvPr>
        </p:nvSpPr>
        <p:spPr>
          <a:xfrm>
            <a:off x="332480" y="3583253"/>
            <a:ext cx="4684500" cy="1206300"/>
          </a:xfrm>
          <a:prstGeom prst="rect">
            <a:avLst/>
          </a:prstGeom>
        </p:spPr>
        <p:txBody>
          <a:bodyPr anchorCtr="0" anchor="t" bIns="97525" lIns="97525" spcFirstLastPara="1" rIns="97525" wrap="square" tIns="97525">
            <a:noAutofit/>
          </a:bodyPr>
          <a:lstStyle>
            <a:lvl1pPr lvl="0">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441" name="Google Shape;441;g35b3945f261_0_1629"/>
          <p:cNvPicPr preferRelativeResize="0"/>
          <p:nvPr/>
        </p:nvPicPr>
        <p:blipFill>
          <a:blip r:embed="rId4">
            <a:alphaModFix/>
          </a:blip>
          <a:stretch>
            <a:fillRect/>
          </a:stretch>
        </p:blipFill>
        <p:spPr>
          <a:xfrm>
            <a:off x="431333" y="256080"/>
            <a:ext cx="2516880" cy="984347"/>
          </a:xfrm>
          <a:prstGeom prst="rect">
            <a:avLst/>
          </a:prstGeom>
          <a:noFill/>
          <a:ln>
            <a:noFill/>
          </a:ln>
        </p:spPr>
      </p:pic>
      <p:sp>
        <p:nvSpPr>
          <p:cNvPr id="442" name="Google Shape;442;g35b3945f261_0_1629"/>
          <p:cNvSpPr txBox="1"/>
          <p:nvPr>
            <p:ph idx="12" type="sldNum"/>
          </p:nvPr>
        </p:nvSpPr>
        <p:spPr>
          <a:xfrm>
            <a:off x="9127236" y="5066508"/>
            <a:ext cx="585300" cy="419700"/>
          </a:xfrm>
          <a:prstGeom prst="rect">
            <a:avLst/>
          </a:prstGeom>
        </p:spPr>
        <p:txBody>
          <a:bodyPr anchorCtr="0" anchor="t" bIns="97525" lIns="97525" spcFirstLastPara="1" rIns="97525" wrap="square" tIns="97525">
            <a:normAutofit/>
          </a:bodyPr>
          <a:lstStyle>
            <a:lvl1pPr lvl="0" algn="r">
              <a:buNone/>
              <a:defRPr sz="1400">
                <a:solidFill>
                  <a:schemeClr val="dk1"/>
                </a:solidFill>
                <a:latin typeface="Solway"/>
                <a:ea typeface="Solway"/>
                <a:cs typeface="Solway"/>
                <a:sym typeface="Solway"/>
              </a:defRPr>
            </a:lvl1pPr>
            <a:lvl2pPr lvl="1" algn="r">
              <a:buNone/>
              <a:defRPr sz="1400">
                <a:solidFill>
                  <a:schemeClr val="dk1"/>
                </a:solidFill>
                <a:latin typeface="Solway"/>
                <a:ea typeface="Solway"/>
                <a:cs typeface="Solway"/>
                <a:sym typeface="Solway"/>
              </a:defRPr>
            </a:lvl2pPr>
            <a:lvl3pPr lvl="2" algn="r">
              <a:buNone/>
              <a:defRPr sz="1400">
                <a:solidFill>
                  <a:schemeClr val="dk1"/>
                </a:solidFill>
                <a:latin typeface="Solway"/>
                <a:ea typeface="Solway"/>
                <a:cs typeface="Solway"/>
                <a:sym typeface="Solway"/>
              </a:defRPr>
            </a:lvl3pPr>
            <a:lvl4pPr lvl="3" algn="r">
              <a:buNone/>
              <a:defRPr sz="1400">
                <a:solidFill>
                  <a:schemeClr val="dk1"/>
                </a:solidFill>
                <a:latin typeface="Solway"/>
                <a:ea typeface="Solway"/>
                <a:cs typeface="Solway"/>
                <a:sym typeface="Solway"/>
              </a:defRPr>
            </a:lvl4pPr>
            <a:lvl5pPr lvl="4" algn="r">
              <a:buNone/>
              <a:defRPr sz="1400">
                <a:solidFill>
                  <a:schemeClr val="dk1"/>
                </a:solidFill>
                <a:latin typeface="Solway"/>
                <a:ea typeface="Solway"/>
                <a:cs typeface="Solway"/>
                <a:sym typeface="Solway"/>
              </a:defRPr>
            </a:lvl5pPr>
            <a:lvl6pPr lvl="5" algn="r">
              <a:buNone/>
              <a:defRPr sz="1400">
                <a:solidFill>
                  <a:schemeClr val="dk1"/>
                </a:solidFill>
                <a:latin typeface="Solway"/>
                <a:ea typeface="Solway"/>
                <a:cs typeface="Solway"/>
                <a:sym typeface="Solway"/>
              </a:defRPr>
            </a:lvl6pPr>
            <a:lvl7pPr lvl="6" algn="r">
              <a:buNone/>
              <a:defRPr sz="1400">
                <a:solidFill>
                  <a:schemeClr val="dk1"/>
                </a:solidFill>
                <a:latin typeface="Solway"/>
                <a:ea typeface="Solway"/>
                <a:cs typeface="Solway"/>
                <a:sym typeface="Solway"/>
              </a:defRPr>
            </a:lvl7pPr>
            <a:lvl8pPr lvl="7" algn="r">
              <a:buNone/>
              <a:defRPr sz="1400">
                <a:solidFill>
                  <a:schemeClr val="dk1"/>
                </a:solidFill>
                <a:latin typeface="Solway"/>
                <a:ea typeface="Solway"/>
                <a:cs typeface="Solway"/>
                <a:sym typeface="Solway"/>
              </a:defRPr>
            </a:lvl8pPr>
            <a:lvl9pPr lvl="8" algn="r">
              <a:buNone/>
              <a:defRPr sz="1400">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443" name="Shape 443"/>
        <p:cNvGrpSpPr/>
        <p:nvPr/>
      </p:nvGrpSpPr>
      <p:grpSpPr>
        <a:xfrm>
          <a:off x="0" y="0"/>
          <a:ext cx="0" cy="0"/>
          <a:chOff x="0" y="0"/>
          <a:chExt cx="0" cy="0"/>
        </a:xfrm>
      </p:grpSpPr>
      <p:pic>
        <p:nvPicPr>
          <p:cNvPr id="444" name="Google Shape;444;g35b3945f261_0_1636"/>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445" name="Google Shape;445;g35b3945f261_0_1636"/>
          <p:cNvSpPr txBox="1"/>
          <p:nvPr>
            <p:ph type="title"/>
          </p:nvPr>
        </p:nvSpPr>
        <p:spPr>
          <a:xfrm>
            <a:off x="332480" y="1210960"/>
            <a:ext cx="9088500" cy="2191500"/>
          </a:xfrm>
          <a:prstGeom prst="rect">
            <a:avLst/>
          </a:prstGeom>
        </p:spPr>
        <p:txBody>
          <a:bodyPr anchorCtr="0" anchor="ctr" bIns="97525" lIns="97525" spcFirstLastPara="1" rIns="97525" wrap="square" tIns="97525">
            <a:noAutofit/>
          </a:bodyPr>
          <a:lstStyle>
            <a:lvl1pPr lvl="0">
              <a:spcBef>
                <a:spcPts val="0"/>
              </a:spcBef>
              <a:spcAft>
                <a:spcPts val="0"/>
              </a:spcAft>
              <a:buClr>
                <a:schemeClr val="lt1"/>
              </a:buClr>
              <a:buSzPts val="3800"/>
              <a:buNone/>
              <a:defRPr sz="3800">
                <a:solidFill>
                  <a:schemeClr val="lt1"/>
                </a:solidFill>
              </a:defRPr>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46" name="Google Shape;446;g35b3945f261_0_163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47" name="Google Shape;447;g35b3945f261_0_1636"/>
          <p:cNvSpPr txBox="1"/>
          <p:nvPr>
            <p:ph idx="1" type="subTitle"/>
          </p:nvPr>
        </p:nvSpPr>
        <p:spPr>
          <a:xfrm>
            <a:off x="318720" y="3459893"/>
            <a:ext cx="9116100" cy="502500"/>
          </a:xfrm>
          <a:prstGeom prst="rect">
            <a:avLst/>
          </a:prstGeom>
        </p:spPr>
        <p:txBody>
          <a:bodyPr anchorCtr="0" anchor="t" bIns="97525" lIns="97525" spcFirstLastPara="1" rIns="97525" wrap="square" tIns="97525">
            <a:noAutofit/>
          </a:bodyPr>
          <a:lstStyle>
            <a:lvl1pPr lvl="0" algn="r">
              <a:spcBef>
                <a:spcPts val="0"/>
              </a:spcBef>
              <a:spcAft>
                <a:spcPts val="0"/>
              </a:spcAft>
              <a:buClr>
                <a:schemeClr val="lt1"/>
              </a:buClr>
              <a:buSzPts val="1900"/>
              <a:buNone/>
              <a:defRPr>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48" name="Google Shape;448;g35b3945f261_0_1636"/>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449" name="Shape 449"/>
        <p:cNvGrpSpPr/>
        <p:nvPr/>
      </p:nvGrpSpPr>
      <p:grpSpPr>
        <a:xfrm>
          <a:off x="0" y="0"/>
          <a:ext cx="0" cy="0"/>
          <a:chOff x="0" y="0"/>
          <a:chExt cx="0" cy="0"/>
        </a:xfrm>
      </p:grpSpPr>
      <p:pic>
        <p:nvPicPr>
          <p:cNvPr id="450" name="Google Shape;450;g35b3945f261_0_1642"/>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451" name="Google Shape;451;g35b3945f261_0_1642"/>
          <p:cNvSpPr txBox="1"/>
          <p:nvPr>
            <p:ph type="title"/>
          </p:nvPr>
        </p:nvSpPr>
        <p:spPr>
          <a:xfrm>
            <a:off x="332480" y="1210960"/>
            <a:ext cx="9088500" cy="2191500"/>
          </a:xfrm>
          <a:prstGeom prst="rect">
            <a:avLst/>
          </a:prstGeom>
        </p:spPr>
        <p:txBody>
          <a:bodyPr anchorCtr="0" anchor="ctr" bIns="97525" lIns="97525" spcFirstLastPara="1" rIns="97525" wrap="square" tIns="97525">
            <a:noAutofit/>
          </a:bodyPr>
          <a:lstStyle>
            <a:lvl1pPr lvl="0">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52" name="Google Shape;452;g35b3945f261_0_164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53" name="Google Shape;453;g35b3945f261_0_1642"/>
          <p:cNvSpPr txBox="1"/>
          <p:nvPr>
            <p:ph idx="1" type="subTitle"/>
          </p:nvPr>
        </p:nvSpPr>
        <p:spPr>
          <a:xfrm>
            <a:off x="318720" y="3459893"/>
            <a:ext cx="9116100" cy="502500"/>
          </a:xfrm>
          <a:prstGeom prst="rect">
            <a:avLst/>
          </a:prstGeom>
        </p:spPr>
        <p:txBody>
          <a:bodyPr anchorCtr="0" anchor="t" bIns="97525" lIns="97525" spcFirstLastPara="1" rIns="97525" wrap="square" tIns="97525">
            <a:noAutofit/>
          </a:bodyPr>
          <a:lstStyle>
            <a:lvl1pPr lvl="0" algn="r">
              <a:spcBef>
                <a:spcPts val="0"/>
              </a:spcBef>
              <a:spcAft>
                <a:spcPts val="0"/>
              </a:spcAft>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54" name="Google Shape;454;g35b3945f261_0_1642"/>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55" name="Shape 455"/>
        <p:cNvGrpSpPr/>
        <p:nvPr/>
      </p:nvGrpSpPr>
      <p:grpSpPr>
        <a:xfrm>
          <a:off x="0" y="0"/>
          <a:ext cx="0" cy="0"/>
          <a:chOff x="0" y="0"/>
          <a:chExt cx="0" cy="0"/>
        </a:xfrm>
      </p:grpSpPr>
      <p:sp>
        <p:nvSpPr>
          <p:cNvPr id="456" name="Google Shape;456;g35b3945f261_0_1648"/>
          <p:cNvSpPr txBox="1"/>
          <p:nvPr>
            <p:ph type="title"/>
          </p:nvPr>
        </p:nvSpPr>
        <p:spPr>
          <a:xfrm>
            <a:off x="332480" y="474693"/>
            <a:ext cx="9088500" cy="610800"/>
          </a:xfrm>
          <a:prstGeom prst="rect">
            <a:avLst/>
          </a:prstGeom>
        </p:spPr>
        <p:txBody>
          <a:bodyPr anchorCtr="0" anchor="t" bIns="97525" lIns="97525" spcFirstLastPara="1" rIns="97525" wrap="square" tIns="975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7" name="Google Shape;457;g35b3945f261_0_1648"/>
          <p:cNvSpPr txBox="1"/>
          <p:nvPr>
            <p:ph idx="1" type="body"/>
          </p:nvPr>
        </p:nvSpPr>
        <p:spPr>
          <a:xfrm>
            <a:off x="332480" y="1229307"/>
            <a:ext cx="90885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58" name="Google Shape;458;g35b3945f261_0_164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59" name="Google Shape;459;g35b3945f261_0_164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 name="Shape 61"/>
        <p:cNvGrpSpPr/>
        <p:nvPr/>
      </p:nvGrpSpPr>
      <p:grpSpPr>
        <a:xfrm>
          <a:off x="0" y="0"/>
          <a:ext cx="0" cy="0"/>
          <a:chOff x="0" y="0"/>
          <a:chExt cx="0" cy="0"/>
        </a:xfrm>
      </p:grpSpPr>
      <p:sp>
        <p:nvSpPr>
          <p:cNvPr id="62" name="Google Shape;62;g35714f6af6b_0_136"/>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 name="Google Shape;63;g35714f6af6b_0_136"/>
          <p:cNvSpPr txBox="1"/>
          <p:nvPr>
            <p:ph idx="1" type="body"/>
          </p:nvPr>
        </p:nvSpPr>
        <p:spPr>
          <a:xfrm>
            <a:off x="670560" y="1460500"/>
            <a:ext cx="8412600" cy="34809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4" name="Google Shape;64;g35714f6af6b_0_136"/>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 name="Google Shape;65;g35714f6af6b_0_136"/>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6" name="Google Shape;66;g35714f6af6b_0_136"/>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2 1">
  <p:cSld name="TITLE_AND_BODY_2_3_1_2_1">
    <p:spTree>
      <p:nvGrpSpPr>
        <p:cNvPr id="460" name="Shape 460"/>
        <p:cNvGrpSpPr/>
        <p:nvPr/>
      </p:nvGrpSpPr>
      <p:grpSpPr>
        <a:xfrm>
          <a:off x="0" y="0"/>
          <a:ext cx="0" cy="0"/>
          <a:chOff x="0" y="0"/>
          <a:chExt cx="0" cy="0"/>
        </a:xfrm>
      </p:grpSpPr>
      <p:pic>
        <p:nvPicPr>
          <p:cNvPr id="461" name="Google Shape;461;g35b3945f261_0_1653"/>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62" name="Google Shape;462;g35b3945f261_0_1653"/>
          <p:cNvSpPr txBox="1"/>
          <p:nvPr>
            <p:ph type="title"/>
          </p:nvPr>
        </p:nvSpPr>
        <p:spPr>
          <a:xfrm>
            <a:off x="332480" y="474693"/>
            <a:ext cx="3246300" cy="859800"/>
          </a:xfrm>
          <a:prstGeom prst="rect">
            <a:avLst/>
          </a:prstGeom>
        </p:spPr>
        <p:txBody>
          <a:bodyPr anchorCtr="0" anchor="b" bIns="97525" lIns="97525" spcFirstLastPara="1" rIns="97525" wrap="square" tIns="975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63" name="Google Shape;463;g35b3945f261_0_1653"/>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64" name="Google Shape;464;g35b3945f261_0_165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65" name="Google Shape;465;g35b3945f261_0_1653"/>
          <p:cNvSpPr/>
          <p:nvPr>
            <p:ph idx="2" type="pic"/>
          </p:nvPr>
        </p:nvSpPr>
        <p:spPr>
          <a:xfrm>
            <a:off x="4578293" y="845360"/>
            <a:ext cx="3963900" cy="3963900"/>
          </a:xfrm>
          <a:prstGeom prst="ellipse">
            <a:avLst/>
          </a:prstGeom>
          <a:noFill/>
          <a:ln cap="flat" cmpd="sng" w="114300">
            <a:solidFill>
              <a:srgbClr val="ED9073"/>
            </a:solidFill>
            <a:prstDash val="solid"/>
            <a:round/>
            <a:headEnd len="sm" w="sm" type="none"/>
            <a:tailEnd len="sm" w="sm" type="none"/>
          </a:ln>
        </p:spPr>
      </p:sp>
      <p:pic>
        <p:nvPicPr>
          <p:cNvPr id="466" name="Google Shape;466;g35b3945f261_0_165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67" name="Shape 467"/>
        <p:cNvGrpSpPr/>
        <p:nvPr/>
      </p:nvGrpSpPr>
      <p:grpSpPr>
        <a:xfrm>
          <a:off x="0" y="0"/>
          <a:ext cx="0" cy="0"/>
          <a:chOff x="0" y="0"/>
          <a:chExt cx="0" cy="0"/>
        </a:xfrm>
      </p:grpSpPr>
      <p:pic>
        <p:nvPicPr>
          <p:cNvPr id="468" name="Google Shape;468;g35b3945f261_0_1660"/>
          <p:cNvPicPr preferRelativeResize="0"/>
          <p:nvPr/>
        </p:nvPicPr>
        <p:blipFill>
          <a:blip r:embed="rId2">
            <a:alphaModFix/>
          </a:blip>
          <a:stretch>
            <a:fillRect/>
          </a:stretch>
        </p:blipFill>
        <p:spPr>
          <a:xfrm>
            <a:off x="0" y="0"/>
            <a:ext cx="9753600" cy="5486400"/>
          </a:xfrm>
          <a:prstGeom prst="rect">
            <a:avLst/>
          </a:prstGeom>
          <a:noFill/>
          <a:ln>
            <a:noFill/>
          </a:ln>
        </p:spPr>
      </p:pic>
      <p:sp>
        <p:nvSpPr>
          <p:cNvPr id="469" name="Google Shape;469;g35b3945f261_0_1660"/>
          <p:cNvSpPr txBox="1"/>
          <p:nvPr>
            <p:ph type="title"/>
          </p:nvPr>
        </p:nvSpPr>
        <p:spPr>
          <a:xfrm>
            <a:off x="332480" y="474693"/>
            <a:ext cx="4313700" cy="859800"/>
          </a:xfrm>
          <a:prstGeom prst="rect">
            <a:avLst/>
          </a:prstGeom>
        </p:spPr>
        <p:txBody>
          <a:bodyPr anchorCtr="0" anchor="b" bIns="97525" lIns="97525" spcFirstLastPara="1" rIns="97525" wrap="square" tIns="975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70" name="Google Shape;470;g35b3945f261_0_1660"/>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71" name="Google Shape;471;g35b3945f261_0_166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72" name="Google Shape;472;g35b3945f261_0_166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473" name="Google Shape;473;g35b3945f261_0_1660"/>
          <p:cNvSpPr/>
          <p:nvPr>
            <p:ph idx="2" type="pic"/>
          </p:nvPr>
        </p:nvSpPr>
        <p:spPr>
          <a:xfrm>
            <a:off x="4545387" y="-243147"/>
            <a:ext cx="5390400" cy="5390400"/>
          </a:xfrm>
          <a:prstGeom prst="ellipse">
            <a:avLst/>
          </a:prstGeom>
          <a:noFill/>
          <a:ln cap="flat" cmpd="sng" w="114300">
            <a:solidFill>
              <a:srgbClr val="ED9073"/>
            </a:solidFill>
            <a:prstDash val="solid"/>
            <a:round/>
            <a:headEnd len="sm" w="sm" type="none"/>
            <a:tailEnd len="sm" w="sm" type="none"/>
          </a:ln>
        </p:spPr>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p:cSld name="TITLE_AND_BODY_2_3">
    <p:spTree>
      <p:nvGrpSpPr>
        <p:cNvPr id="474" name="Shape 474"/>
        <p:cNvGrpSpPr/>
        <p:nvPr/>
      </p:nvGrpSpPr>
      <p:grpSpPr>
        <a:xfrm>
          <a:off x="0" y="0"/>
          <a:ext cx="0" cy="0"/>
          <a:chOff x="0" y="0"/>
          <a:chExt cx="0" cy="0"/>
        </a:xfrm>
      </p:grpSpPr>
      <p:pic>
        <p:nvPicPr>
          <p:cNvPr id="475" name="Google Shape;475;g35b3945f261_0_166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76" name="Google Shape;476;g35b3945f261_0_1667"/>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77" name="Google Shape;477;g35b3945f261_0_166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78" name="Google Shape;478;g35b3945f261_0_1667"/>
          <p:cNvSpPr/>
          <p:nvPr>
            <p:ph idx="2" type="pic"/>
          </p:nvPr>
        </p:nvSpPr>
        <p:spPr>
          <a:xfrm>
            <a:off x="4578293" y="845360"/>
            <a:ext cx="3963900" cy="3963900"/>
          </a:xfrm>
          <a:prstGeom prst="ellipse">
            <a:avLst/>
          </a:prstGeom>
          <a:noFill/>
          <a:ln cap="flat" cmpd="sng" w="114300">
            <a:solidFill>
              <a:srgbClr val="D0724A"/>
            </a:solidFill>
            <a:prstDash val="solid"/>
            <a:round/>
            <a:headEnd len="sm" w="sm" type="none"/>
            <a:tailEnd len="sm" w="sm" type="none"/>
          </a:ln>
        </p:spPr>
      </p:sp>
      <p:pic>
        <p:nvPicPr>
          <p:cNvPr id="479" name="Google Shape;479;g35b3945f261_0_1667"/>
          <p:cNvPicPr preferRelativeResize="0"/>
          <p:nvPr/>
        </p:nvPicPr>
        <p:blipFill>
          <a:blip r:embed="rId3">
            <a:alphaModFix/>
          </a:blip>
          <a:stretch>
            <a:fillRect/>
          </a:stretch>
        </p:blipFill>
        <p:spPr>
          <a:xfrm>
            <a:off x="9176878" y="4915652"/>
            <a:ext cx="478293" cy="478293"/>
          </a:xfrm>
          <a:prstGeom prst="rect">
            <a:avLst/>
          </a:prstGeom>
          <a:noFill/>
          <a:ln>
            <a:noFill/>
          </a:ln>
        </p:spPr>
      </p:pic>
      <p:sp>
        <p:nvSpPr>
          <p:cNvPr id="480" name="Google Shape;480;g35b3945f261_0_1667"/>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2 1">
  <p:cSld name="TITLE_AND_BODY_2_2_1">
    <p:spTree>
      <p:nvGrpSpPr>
        <p:cNvPr id="481" name="Shape 481"/>
        <p:cNvGrpSpPr/>
        <p:nvPr/>
      </p:nvGrpSpPr>
      <p:grpSpPr>
        <a:xfrm>
          <a:off x="0" y="0"/>
          <a:ext cx="0" cy="0"/>
          <a:chOff x="0" y="0"/>
          <a:chExt cx="0" cy="0"/>
        </a:xfrm>
      </p:grpSpPr>
      <p:pic>
        <p:nvPicPr>
          <p:cNvPr id="482" name="Google Shape;482;g35b3945f261_0_167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83" name="Google Shape;483;g35b3945f261_0_1674"/>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84" name="Google Shape;484;g35b3945f261_0_167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85" name="Google Shape;485;g35b3945f261_0_1674"/>
          <p:cNvSpPr/>
          <p:nvPr>
            <p:ph idx="2" type="pic"/>
          </p:nvPr>
        </p:nvSpPr>
        <p:spPr>
          <a:xfrm>
            <a:off x="4545387" y="-243147"/>
            <a:ext cx="5390400" cy="5390400"/>
          </a:xfrm>
          <a:prstGeom prst="ellipse">
            <a:avLst/>
          </a:prstGeom>
          <a:noFill/>
          <a:ln cap="flat" cmpd="sng" w="114300">
            <a:solidFill>
              <a:srgbClr val="D0724A"/>
            </a:solidFill>
            <a:prstDash val="solid"/>
            <a:round/>
            <a:headEnd len="sm" w="sm" type="none"/>
            <a:tailEnd len="sm" w="sm" type="none"/>
          </a:ln>
        </p:spPr>
      </p:sp>
      <p:sp>
        <p:nvSpPr>
          <p:cNvPr id="486" name="Google Shape;486;g35b3945f261_0_1674"/>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pic>
        <p:nvPicPr>
          <p:cNvPr id="487" name="Google Shape;487;g35b3945f261_0_1674"/>
          <p:cNvPicPr preferRelativeResize="0"/>
          <p:nvPr/>
        </p:nvPicPr>
        <p:blipFill>
          <a:blip r:embed="rId3">
            <a:alphaModFix/>
          </a:blip>
          <a:stretch>
            <a:fillRect/>
          </a:stretch>
        </p:blipFill>
        <p:spPr>
          <a:xfrm>
            <a:off x="9176878" y="4915652"/>
            <a:ext cx="478293" cy="478293"/>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1">
  <p:cSld name="TITLE_AND_BODY_2_3_1_1">
    <p:spTree>
      <p:nvGrpSpPr>
        <p:cNvPr id="488" name="Shape 488"/>
        <p:cNvGrpSpPr/>
        <p:nvPr/>
      </p:nvGrpSpPr>
      <p:grpSpPr>
        <a:xfrm>
          <a:off x="0" y="0"/>
          <a:ext cx="0" cy="0"/>
          <a:chOff x="0" y="0"/>
          <a:chExt cx="0" cy="0"/>
        </a:xfrm>
      </p:grpSpPr>
      <p:pic>
        <p:nvPicPr>
          <p:cNvPr id="489" name="Google Shape;489;g35b3945f261_0_168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90" name="Google Shape;490;g35b3945f261_0_1681"/>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D0724A"/>
              </a:buClr>
              <a:buSzPts val="1900"/>
              <a:buChar char="●"/>
              <a:defRPr/>
            </a:lvl1pPr>
            <a:lvl2pPr indent="-323850" lvl="1" marL="914400">
              <a:spcBef>
                <a:spcPts val="0"/>
              </a:spcBef>
              <a:spcAft>
                <a:spcPts val="0"/>
              </a:spcAft>
              <a:buClr>
                <a:srgbClr val="D0724A"/>
              </a:buClr>
              <a:buSzPts val="1500"/>
              <a:buChar char="○"/>
              <a:defRPr/>
            </a:lvl2pPr>
            <a:lvl3pPr indent="-323850" lvl="2" marL="1371600">
              <a:spcBef>
                <a:spcPts val="0"/>
              </a:spcBef>
              <a:spcAft>
                <a:spcPts val="0"/>
              </a:spcAft>
              <a:buClr>
                <a:srgbClr val="D0724A"/>
              </a:buClr>
              <a:buSzPts val="1500"/>
              <a:buChar char="■"/>
              <a:defRPr/>
            </a:lvl3pPr>
            <a:lvl4pPr indent="-323850" lvl="3" marL="1828800">
              <a:spcBef>
                <a:spcPts val="0"/>
              </a:spcBef>
              <a:spcAft>
                <a:spcPts val="0"/>
              </a:spcAft>
              <a:buClr>
                <a:srgbClr val="D0724A"/>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91" name="Google Shape;491;g35b3945f261_0_168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92" name="Google Shape;492;g35b3945f261_0_1681"/>
          <p:cNvSpPr/>
          <p:nvPr>
            <p:ph idx="2" type="pic"/>
          </p:nvPr>
        </p:nvSpPr>
        <p:spPr>
          <a:xfrm>
            <a:off x="4578293" y="845360"/>
            <a:ext cx="3963900" cy="3963900"/>
          </a:xfrm>
          <a:prstGeom prst="ellipse">
            <a:avLst/>
          </a:prstGeom>
          <a:noFill/>
          <a:ln cap="flat" cmpd="sng" w="114300">
            <a:solidFill>
              <a:srgbClr val="00AEEF"/>
            </a:solidFill>
            <a:prstDash val="solid"/>
            <a:round/>
            <a:headEnd len="sm" w="sm" type="none"/>
            <a:tailEnd len="sm" w="sm" type="none"/>
          </a:ln>
        </p:spPr>
      </p:sp>
      <p:pic>
        <p:nvPicPr>
          <p:cNvPr id="493" name="Google Shape;493;g35b3945f261_0_168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494" name="Google Shape;494;g35b3945f261_0_1681"/>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1">
  <p:cSld name="TITLE_AND_BODY_2_1">
    <p:spTree>
      <p:nvGrpSpPr>
        <p:cNvPr id="495" name="Shape 495"/>
        <p:cNvGrpSpPr/>
        <p:nvPr/>
      </p:nvGrpSpPr>
      <p:grpSpPr>
        <a:xfrm>
          <a:off x="0" y="0"/>
          <a:ext cx="0" cy="0"/>
          <a:chOff x="0" y="0"/>
          <a:chExt cx="0" cy="0"/>
        </a:xfrm>
      </p:grpSpPr>
      <p:pic>
        <p:nvPicPr>
          <p:cNvPr id="496" name="Google Shape;496;g35b3945f261_0_1688"/>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97" name="Google Shape;497;g35b3945f261_0_1688"/>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D0724A"/>
              </a:buClr>
              <a:buSzPts val="1900"/>
              <a:buChar char="●"/>
              <a:defRPr/>
            </a:lvl1pPr>
            <a:lvl2pPr indent="-323850" lvl="1" marL="914400">
              <a:spcBef>
                <a:spcPts val="0"/>
              </a:spcBef>
              <a:spcAft>
                <a:spcPts val="0"/>
              </a:spcAft>
              <a:buClr>
                <a:srgbClr val="D0724A"/>
              </a:buClr>
              <a:buSzPts val="1500"/>
              <a:buChar char="○"/>
              <a:defRPr/>
            </a:lvl2pPr>
            <a:lvl3pPr indent="-323850" lvl="2" marL="1371600">
              <a:spcBef>
                <a:spcPts val="0"/>
              </a:spcBef>
              <a:spcAft>
                <a:spcPts val="0"/>
              </a:spcAft>
              <a:buClr>
                <a:srgbClr val="D0724A"/>
              </a:buClr>
              <a:buSzPts val="1500"/>
              <a:buChar char="■"/>
              <a:defRPr/>
            </a:lvl3pPr>
            <a:lvl4pPr indent="-323850" lvl="3" marL="1828800">
              <a:spcBef>
                <a:spcPts val="0"/>
              </a:spcBef>
              <a:spcAft>
                <a:spcPts val="0"/>
              </a:spcAft>
              <a:buClr>
                <a:srgbClr val="D0724A"/>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98" name="Google Shape;498;g35b3945f261_0_168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99" name="Google Shape;499;g35b3945f261_0_1688"/>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500" name="Google Shape;500;g35b3945f261_0_1688"/>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01" name="Google Shape;501;g35b3945f261_0_1688"/>
          <p:cNvSpPr/>
          <p:nvPr>
            <p:ph idx="2" type="pic"/>
          </p:nvPr>
        </p:nvSpPr>
        <p:spPr>
          <a:xfrm>
            <a:off x="4545387" y="-243147"/>
            <a:ext cx="5390400" cy="5390400"/>
          </a:xfrm>
          <a:prstGeom prst="ellipse">
            <a:avLst/>
          </a:prstGeom>
          <a:noFill/>
          <a:ln cap="flat" cmpd="sng" w="114300">
            <a:solidFill>
              <a:srgbClr val="00AEEF"/>
            </a:solidFill>
            <a:prstDash val="solid"/>
            <a:round/>
            <a:headEnd len="sm" w="sm" type="none"/>
            <a:tailEnd len="sm" w="sm" type="none"/>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502" name="Shape 502"/>
        <p:cNvGrpSpPr/>
        <p:nvPr/>
      </p:nvGrpSpPr>
      <p:grpSpPr>
        <a:xfrm>
          <a:off x="0" y="0"/>
          <a:ext cx="0" cy="0"/>
          <a:chOff x="0" y="0"/>
          <a:chExt cx="0" cy="0"/>
        </a:xfrm>
      </p:grpSpPr>
      <p:pic>
        <p:nvPicPr>
          <p:cNvPr id="503" name="Google Shape;503;g35b3945f261_0_1695"/>
          <p:cNvPicPr preferRelativeResize="0"/>
          <p:nvPr/>
        </p:nvPicPr>
        <p:blipFill>
          <a:blip r:embed="rId2">
            <a:alphaModFix/>
          </a:blip>
          <a:stretch>
            <a:fillRect/>
          </a:stretch>
        </p:blipFill>
        <p:spPr>
          <a:xfrm>
            <a:off x="0" y="0"/>
            <a:ext cx="9753600" cy="5486400"/>
          </a:xfrm>
          <a:prstGeom prst="rect">
            <a:avLst/>
          </a:prstGeom>
          <a:noFill/>
          <a:ln>
            <a:noFill/>
          </a:ln>
        </p:spPr>
      </p:pic>
      <p:sp>
        <p:nvSpPr>
          <p:cNvPr id="504" name="Google Shape;504;g35b3945f261_0_1695"/>
          <p:cNvSpPr txBox="1"/>
          <p:nvPr>
            <p:ph type="title"/>
          </p:nvPr>
        </p:nvSpPr>
        <p:spPr>
          <a:xfrm>
            <a:off x="230667" y="1856800"/>
            <a:ext cx="3748200" cy="1433100"/>
          </a:xfrm>
          <a:prstGeom prst="rect">
            <a:avLst/>
          </a:prstGeom>
        </p:spPr>
        <p:txBody>
          <a:bodyPr anchorCtr="0" anchor="b" bIns="97525" lIns="97525" spcFirstLastPara="1" rIns="97525" wrap="square" tIns="97525">
            <a:normAutofit/>
          </a:bodyPr>
          <a:lstStyle>
            <a:lvl1pPr lvl="0">
              <a:spcBef>
                <a:spcPts val="0"/>
              </a:spcBef>
              <a:spcAft>
                <a:spcPts val="0"/>
              </a:spcAft>
              <a:buSzPts val="3800"/>
              <a:buNone/>
              <a:defRPr sz="3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05" name="Google Shape;505;g35b3945f261_0_169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506" name="Google Shape;506;g35b3945f261_0_1695"/>
          <p:cNvSpPr/>
          <p:nvPr>
            <p:ph idx="2" type="pic"/>
          </p:nvPr>
        </p:nvSpPr>
        <p:spPr>
          <a:xfrm>
            <a:off x="4155440" y="336533"/>
            <a:ext cx="5021400" cy="5021400"/>
          </a:xfrm>
          <a:prstGeom prst="ellipse">
            <a:avLst/>
          </a:prstGeom>
          <a:noFill/>
          <a:ln cap="flat" cmpd="sng" w="114300">
            <a:solidFill>
              <a:srgbClr val="D0724A"/>
            </a:solidFill>
            <a:prstDash val="solid"/>
            <a:round/>
            <a:headEnd len="sm" w="sm" type="none"/>
            <a:tailEnd len="sm" w="sm" type="none"/>
          </a:ln>
        </p:spPr>
      </p:sp>
      <p:sp>
        <p:nvSpPr>
          <p:cNvPr id="507" name="Google Shape;507;g35b3945f261_0_1695"/>
          <p:cNvSpPr txBox="1"/>
          <p:nvPr>
            <p:ph idx="1" type="subTitle"/>
          </p:nvPr>
        </p:nvSpPr>
        <p:spPr>
          <a:xfrm>
            <a:off x="230667" y="3289760"/>
            <a:ext cx="2990400" cy="879900"/>
          </a:xfrm>
          <a:prstGeom prst="rect">
            <a:avLst/>
          </a:prstGeom>
        </p:spPr>
        <p:txBody>
          <a:bodyPr anchorCtr="0" anchor="t" bIns="97525" lIns="97525" spcFirstLastPara="1" rIns="97525" wrap="square" tIns="97525">
            <a:normAutofit/>
          </a:bodyPr>
          <a:lstStyle>
            <a:lvl1pPr lvl="0">
              <a:spcBef>
                <a:spcPts val="0"/>
              </a:spcBef>
              <a:spcAft>
                <a:spcPts val="0"/>
              </a:spcAft>
              <a:buClr>
                <a:srgbClr val="D0724A"/>
              </a:buClr>
              <a:buSzPts val="1900"/>
              <a:buNone/>
              <a:defRPr>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508" name="Google Shape;508;g35b3945f261_0_1695"/>
          <p:cNvPicPr preferRelativeResize="0"/>
          <p:nvPr/>
        </p:nvPicPr>
        <p:blipFill>
          <a:blip r:embed="rId3">
            <a:alphaModFix/>
          </a:blip>
          <a:stretch>
            <a:fillRect/>
          </a:stretch>
        </p:blipFill>
        <p:spPr>
          <a:xfrm>
            <a:off x="431333" y="256080"/>
            <a:ext cx="2516880" cy="984347"/>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p:cSld name="TITLE_AND_BODY_1_1_2">
    <p:spTree>
      <p:nvGrpSpPr>
        <p:cNvPr id="509" name="Shape 509"/>
        <p:cNvGrpSpPr/>
        <p:nvPr/>
      </p:nvGrpSpPr>
      <p:grpSpPr>
        <a:xfrm>
          <a:off x="0" y="0"/>
          <a:ext cx="0" cy="0"/>
          <a:chOff x="0" y="0"/>
          <a:chExt cx="0" cy="0"/>
        </a:xfrm>
      </p:grpSpPr>
      <p:pic>
        <p:nvPicPr>
          <p:cNvPr id="510" name="Google Shape;510;g35b3945f261_0_1702"/>
          <p:cNvPicPr preferRelativeResize="0"/>
          <p:nvPr/>
        </p:nvPicPr>
        <p:blipFill rotWithShape="1">
          <a:blip r:embed="rId2">
            <a:alphaModFix/>
          </a:blip>
          <a:srcRect b="16829" l="6542" r="0" t="8208"/>
          <a:stretch/>
        </p:blipFill>
        <p:spPr>
          <a:xfrm flipH="1">
            <a:off x="4880906" y="0"/>
            <a:ext cx="4872695" cy="5486403"/>
          </a:xfrm>
          <a:prstGeom prst="rect">
            <a:avLst/>
          </a:prstGeom>
          <a:noFill/>
          <a:ln>
            <a:noFill/>
          </a:ln>
        </p:spPr>
      </p:pic>
      <p:pic>
        <p:nvPicPr>
          <p:cNvPr id="511" name="Google Shape;511;g35b3945f261_0_1702"/>
          <p:cNvPicPr preferRelativeResize="0"/>
          <p:nvPr/>
        </p:nvPicPr>
        <p:blipFill>
          <a:blip r:embed="rId3">
            <a:alphaModFix/>
          </a:blip>
          <a:stretch>
            <a:fillRect/>
          </a:stretch>
        </p:blipFill>
        <p:spPr>
          <a:xfrm>
            <a:off x="0" y="0"/>
            <a:ext cx="9753600" cy="5486400"/>
          </a:xfrm>
          <a:prstGeom prst="rect">
            <a:avLst/>
          </a:prstGeom>
          <a:noFill/>
          <a:ln>
            <a:noFill/>
          </a:ln>
        </p:spPr>
      </p:pic>
      <p:sp>
        <p:nvSpPr>
          <p:cNvPr id="512" name="Google Shape;512;g35b3945f261_0_1702"/>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13" name="Google Shape;513;g35b3945f261_0_170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14" name="Google Shape;514;g35b3945f261_0_170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15" name="Google Shape;515;g35b3945f261_0_1702"/>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1">
  <p:cSld name="TITLE_AND_BODY_1_1_2_1">
    <p:spTree>
      <p:nvGrpSpPr>
        <p:cNvPr id="516" name="Shape 516"/>
        <p:cNvGrpSpPr/>
        <p:nvPr/>
      </p:nvGrpSpPr>
      <p:grpSpPr>
        <a:xfrm>
          <a:off x="0" y="0"/>
          <a:ext cx="0" cy="0"/>
          <a:chOff x="0" y="0"/>
          <a:chExt cx="0" cy="0"/>
        </a:xfrm>
      </p:grpSpPr>
      <p:pic>
        <p:nvPicPr>
          <p:cNvPr id="517" name="Google Shape;517;g35b3945f261_0_1709"/>
          <p:cNvPicPr preferRelativeResize="0"/>
          <p:nvPr/>
        </p:nvPicPr>
        <p:blipFill rotWithShape="1">
          <a:blip r:embed="rId2">
            <a:alphaModFix/>
          </a:blip>
          <a:srcRect b="12472" l="0" r="0" t="12480"/>
          <a:stretch/>
        </p:blipFill>
        <p:spPr>
          <a:xfrm flipH="1">
            <a:off x="4880909" y="0"/>
            <a:ext cx="4872692" cy="5486403"/>
          </a:xfrm>
          <a:prstGeom prst="rect">
            <a:avLst/>
          </a:prstGeom>
          <a:noFill/>
          <a:ln>
            <a:noFill/>
          </a:ln>
        </p:spPr>
      </p:pic>
      <p:pic>
        <p:nvPicPr>
          <p:cNvPr id="518" name="Google Shape;518;g35b3945f261_0_1709"/>
          <p:cNvPicPr preferRelativeResize="0"/>
          <p:nvPr/>
        </p:nvPicPr>
        <p:blipFill rotWithShape="1">
          <a:blip r:embed="rId3">
            <a:alphaModFix/>
          </a:blip>
          <a:srcRect b="0" l="0" r="27198" t="0"/>
          <a:stretch/>
        </p:blipFill>
        <p:spPr>
          <a:xfrm>
            <a:off x="0" y="0"/>
            <a:ext cx="7101014" cy="5486400"/>
          </a:xfrm>
          <a:prstGeom prst="rect">
            <a:avLst/>
          </a:prstGeom>
          <a:noFill/>
          <a:ln>
            <a:noFill/>
          </a:ln>
        </p:spPr>
      </p:pic>
      <p:sp>
        <p:nvSpPr>
          <p:cNvPr id="519" name="Google Shape;519;g35b3945f261_0_1709"/>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20" name="Google Shape;520;g35b3945f261_0_170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21" name="Google Shape;521;g35b3945f261_0_170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22" name="Google Shape;522;g35b3945f261_0_1709"/>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523" name="Shape 523"/>
        <p:cNvGrpSpPr/>
        <p:nvPr/>
      </p:nvGrpSpPr>
      <p:grpSpPr>
        <a:xfrm>
          <a:off x="0" y="0"/>
          <a:ext cx="0" cy="0"/>
          <a:chOff x="0" y="0"/>
          <a:chExt cx="0" cy="0"/>
        </a:xfrm>
      </p:grpSpPr>
      <p:pic>
        <p:nvPicPr>
          <p:cNvPr id="524" name="Google Shape;524;g35b3945f261_0_1716"/>
          <p:cNvPicPr preferRelativeResize="0"/>
          <p:nvPr/>
        </p:nvPicPr>
        <p:blipFill rotWithShape="1">
          <a:blip r:embed="rId2">
            <a:alphaModFix/>
          </a:blip>
          <a:srcRect b="0" l="8485" r="26342" t="0"/>
          <a:stretch/>
        </p:blipFill>
        <p:spPr>
          <a:xfrm>
            <a:off x="4389120" y="0"/>
            <a:ext cx="5364480" cy="5486403"/>
          </a:xfrm>
          <a:prstGeom prst="rect">
            <a:avLst/>
          </a:prstGeom>
          <a:noFill/>
          <a:ln>
            <a:noFill/>
          </a:ln>
        </p:spPr>
      </p:pic>
      <p:pic>
        <p:nvPicPr>
          <p:cNvPr id="525" name="Google Shape;525;g35b3945f261_0_1716"/>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526" name="Google Shape;526;g35b3945f261_0_1716"/>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27" name="Google Shape;527;g35b3945f261_0_171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28" name="Google Shape;528;g35b3945f261_0_171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29" name="Google Shape;529;g35b3945f261_0_1716"/>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g35714f6af6b_0_142"/>
          <p:cNvSpPr txBox="1"/>
          <p:nvPr>
            <p:ph type="title"/>
          </p:nvPr>
        </p:nvSpPr>
        <p:spPr>
          <a:xfrm>
            <a:off x="665480" y="1367790"/>
            <a:ext cx="8412600" cy="2282100"/>
          </a:xfrm>
          <a:prstGeom prst="rect">
            <a:avLst/>
          </a:prstGeom>
          <a:noFill/>
          <a:ln>
            <a:noFill/>
          </a:ln>
        </p:spPr>
        <p:txBody>
          <a:bodyPr anchorCtr="0" anchor="b" bIns="36550" lIns="73150" spcFirstLastPara="1" rIns="73150" wrap="square" tIns="36550">
            <a:normAutofit/>
          </a:bodyPr>
          <a:lstStyle>
            <a:lvl1pPr lvl="0" algn="l">
              <a:lnSpc>
                <a:spcPct val="90000"/>
              </a:lnSpc>
              <a:spcBef>
                <a:spcPts val="0"/>
              </a:spcBef>
              <a:spcAft>
                <a:spcPts val="0"/>
              </a:spcAft>
              <a:buClr>
                <a:schemeClr val="dk1"/>
              </a:buClr>
              <a:buSzPts val="4800"/>
              <a:buFont typeface="Play"/>
              <a:buNone/>
              <a:defRPr sz="4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 name="Google Shape;69;g35714f6af6b_0_142"/>
          <p:cNvSpPr txBox="1"/>
          <p:nvPr>
            <p:ph idx="1" type="body"/>
          </p:nvPr>
        </p:nvSpPr>
        <p:spPr>
          <a:xfrm>
            <a:off x="665480" y="3671570"/>
            <a:ext cx="8412600" cy="1200300"/>
          </a:xfrm>
          <a:prstGeom prst="rect">
            <a:avLst/>
          </a:prstGeom>
          <a:noFill/>
          <a:ln>
            <a:noFill/>
          </a:ln>
        </p:spPr>
        <p:txBody>
          <a:bodyPr anchorCtr="0" anchor="t" bIns="36550" lIns="73150" spcFirstLastPara="1" rIns="73150" wrap="square" tIns="36550">
            <a:normAutofit/>
          </a:bodyPr>
          <a:lstStyle>
            <a:lvl1pPr indent="-228600" lvl="0" marL="457200" algn="l">
              <a:lnSpc>
                <a:spcPct val="90000"/>
              </a:lnSpc>
              <a:spcBef>
                <a:spcPts val="800"/>
              </a:spcBef>
              <a:spcAft>
                <a:spcPts val="0"/>
              </a:spcAft>
              <a:buClr>
                <a:srgbClr val="757575"/>
              </a:buClr>
              <a:buSzPts val="1900"/>
              <a:buNone/>
              <a:defRPr sz="1900">
                <a:solidFill>
                  <a:srgbClr val="757575"/>
                </a:solidFill>
              </a:defRPr>
            </a:lvl1pPr>
            <a:lvl2pPr indent="-228600" lvl="1" marL="914400" algn="l">
              <a:lnSpc>
                <a:spcPct val="90000"/>
              </a:lnSpc>
              <a:spcBef>
                <a:spcPts val="400"/>
              </a:spcBef>
              <a:spcAft>
                <a:spcPts val="0"/>
              </a:spcAft>
              <a:buClr>
                <a:srgbClr val="757575"/>
              </a:buClr>
              <a:buSzPts val="1600"/>
              <a:buNone/>
              <a:defRPr sz="16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300"/>
              <a:buNone/>
              <a:defRPr sz="1300">
                <a:solidFill>
                  <a:srgbClr val="757575"/>
                </a:solidFill>
              </a:defRPr>
            </a:lvl4pPr>
            <a:lvl5pPr indent="-228600" lvl="4" marL="2286000" algn="l">
              <a:lnSpc>
                <a:spcPct val="90000"/>
              </a:lnSpc>
              <a:spcBef>
                <a:spcPts val="400"/>
              </a:spcBef>
              <a:spcAft>
                <a:spcPts val="0"/>
              </a:spcAft>
              <a:buClr>
                <a:srgbClr val="757575"/>
              </a:buClr>
              <a:buSzPts val="1300"/>
              <a:buNone/>
              <a:defRPr sz="1300">
                <a:solidFill>
                  <a:srgbClr val="757575"/>
                </a:solidFill>
              </a:defRPr>
            </a:lvl5pPr>
            <a:lvl6pPr indent="-228600" lvl="5" marL="2743200" algn="l">
              <a:lnSpc>
                <a:spcPct val="90000"/>
              </a:lnSpc>
              <a:spcBef>
                <a:spcPts val="400"/>
              </a:spcBef>
              <a:spcAft>
                <a:spcPts val="0"/>
              </a:spcAft>
              <a:buClr>
                <a:srgbClr val="757575"/>
              </a:buClr>
              <a:buSzPts val="1300"/>
              <a:buNone/>
              <a:defRPr sz="1300">
                <a:solidFill>
                  <a:srgbClr val="757575"/>
                </a:solidFill>
              </a:defRPr>
            </a:lvl6pPr>
            <a:lvl7pPr indent="-228600" lvl="6" marL="3200400" algn="l">
              <a:lnSpc>
                <a:spcPct val="90000"/>
              </a:lnSpc>
              <a:spcBef>
                <a:spcPts val="400"/>
              </a:spcBef>
              <a:spcAft>
                <a:spcPts val="0"/>
              </a:spcAft>
              <a:buClr>
                <a:srgbClr val="757575"/>
              </a:buClr>
              <a:buSzPts val="1300"/>
              <a:buNone/>
              <a:defRPr sz="1300">
                <a:solidFill>
                  <a:srgbClr val="757575"/>
                </a:solidFill>
              </a:defRPr>
            </a:lvl7pPr>
            <a:lvl8pPr indent="-228600" lvl="7" marL="3657600" algn="l">
              <a:lnSpc>
                <a:spcPct val="90000"/>
              </a:lnSpc>
              <a:spcBef>
                <a:spcPts val="400"/>
              </a:spcBef>
              <a:spcAft>
                <a:spcPts val="0"/>
              </a:spcAft>
              <a:buClr>
                <a:srgbClr val="757575"/>
              </a:buClr>
              <a:buSzPts val="1300"/>
              <a:buNone/>
              <a:defRPr sz="1300">
                <a:solidFill>
                  <a:srgbClr val="757575"/>
                </a:solidFill>
              </a:defRPr>
            </a:lvl8pPr>
            <a:lvl9pPr indent="-228600" lvl="8" marL="4114800" algn="l">
              <a:lnSpc>
                <a:spcPct val="90000"/>
              </a:lnSpc>
              <a:spcBef>
                <a:spcPts val="400"/>
              </a:spcBef>
              <a:spcAft>
                <a:spcPts val="0"/>
              </a:spcAft>
              <a:buClr>
                <a:srgbClr val="757575"/>
              </a:buClr>
              <a:buSzPts val="1300"/>
              <a:buNone/>
              <a:defRPr sz="1300">
                <a:solidFill>
                  <a:srgbClr val="757575"/>
                </a:solidFill>
              </a:defRPr>
            </a:lvl9pPr>
          </a:lstStyle>
          <a:p/>
        </p:txBody>
      </p:sp>
      <p:sp>
        <p:nvSpPr>
          <p:cNvPr id="70" name="Google Shape;70;g35714f6af6b_0_142"/>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 name="Google Shape;71;g35714f6af6b_0_142"/>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 name="Google Shape;72;g35714f6af6b_0_142"/>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p:cSld name="TITLE_AND_BODY_1_1_1_2">
    <p:spTree>
      <p:nvGrpSpPr>
        <p:cNvPr id="530" name="Shape 530"/>
        <p:cNvGrpSpPr/>
        <p:nvPr/>
      </p:nvGrpSpPr>
      <p:grpSpPr>
        <a:xfrm>
          <a:off x="0" y="0"/>
          <a:ext cx="0" cy="0"/>
          <a:chOff x="0" y="0"/>
          <a:chExt cx="0" cy="0"/>
        </a:xfrm>
      </p:grpSpPr>
      <p:pic>
        <p:nvPicPr>
          <p:cNvPr id="531" name="Google Shape;531;g35b3945f261_0_1723"/>
          <p:cNvPicPr preferRelativeResize="0"/>
          <p:nvPr/>
        </p:nvPicPr>
        <p:blipFill rotWithShape="1">
          <a:blip r:embed="rId2">
            <a:alphaModFix/>
          </a:blip>
          <a:srcRect b="0" l="11331" r="11323" t="0"/>
          <a:stretch/>
        </p:blipFill>
        <p:spPr>
          <a:xfrm>
            <a:off x="4389120" y="0"/>
            <a:ext cx="5364480" cy="5486401"/>
          </a:xfrm>
          <a:prstGeom prst="rect">
            <a:avLst/>
          </a:prstGeom>
          <a:noFill/>
          <a:ln>
            <a:noFill/>
          </a:ln>
        </p:spPr>
      </p:pic>
      <p:pic>
        <p:nvPicPr>
          <p:cNvPr id="532" name="Google Shape;532;g35b3945f261_0_1723"/>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33" name="Google Shape;533;g35b3945f261_0_1723"/>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34" name="Google Shape;534;g35b3945f261_0_1723"/>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35" name="Google Shape;535;g35b3945f261_0_172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36" name="Google Shape;536;g35b3945f261_0_172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1">
  <p:cSld name="TITLE_AND_BODY_1_1_1_2_1">
    <p:spTree>
      <p:nvGrpSpPr>
        <p:cNvPr id="537" name="Shape 537"/>
        <p:cNvGrpSpPr/>
        <p:nvPr/>
      </p:nvGrpSpPr>
      <p:grpSpPr>
        <a:xfrm>
          <a:off x="0" y="0"/>
          <a:ext cx="0" cy="0"/>
          <a:chOff x="0" y="0"/>
          <a:chExt cx="0" cy="0"/>
        </a:xfrm>
      </p:grpSpPr>
      <p:pic>
        <p:nvPicPr>
          <p:cNvPr id="538" name="Google Shape;538;g35b3945f261_0_1730"/>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539" name="Google Shape;539;g35b3945f261_0_1730"/>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40" name="Google Shape;540;g35b3945f261_0_1730"/>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41" name="Google Shape;541;g35b3945f261_0_1730"/>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42" name="Google Shape;542;g35b3945f261_0_173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43" name="Google Shape;543;g35b3945f261_0_173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2">
  <p:cSld name="TITLE_AND_BODY_1_1_1_2_2">
    <p:spTree>
      <p:nvGrpSpPr>
        <p:cNvPr id="544" name="Shape 544"/>
        <p:cNvGrpSpPr/>
        <p:nvPr/>
      </p:nvGrpSpPr>
      <p:grpSpPr>
        <a:xfrm>
          <a:off x="0" y="0"/>
          <a:ext cx="0" cy="0"/>
          <a:chOff x="0" y="0"/>
          <a:chExt cx="0" cy="0"/>
        </a:xfrm>
      </p:grpSpPr>
      <p:pic>
        <p:nvPicPr>
          <p:cNvPr id="545" name="Google Shape;545;g35b3945f261_0_1737"/>
          <p:cNvPicPr preferRelativeResize="0"/>
          <p:nvPr/>
        </p:nvPicPr>
        <p:blipFill rotWithShape="1">
          <a:blip r:embed="rId2">
            <a:alphaModFix/>
          </a:blip>
          <a:srcRect b="0" l="3792" r="31039" t="0"/>
          <a:stretch/>
        </p:blipFill>
        <p:spPr>
          <a:xfrm>
            <a:off x="4389120" y="0"/>
            <a:ext cx="5364480" cy="5486403"/>
          </a:xfrm>
          <a:prstGeom prst="rect">
            <a:avLst/>
          </a:prstGeom>
          <a:noFill/>
          <a:ln>
            <a:noFill/>
          </a:ln>
        </p:spPr>
      </p:pic>
      <p:pic>
        <p:nvPicPr>
          <p:cNvPr id="546" name="Google Shape;546;g35b3945f261_0_1737"/>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47" name="Google Shape;547;g35b3945f261_0_1737"/>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48" name="Google Shape;548;g35b3945f261_0_1737"/>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49" name="Google Shape;549;g35b3945f261_0_173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50" name="Google Shape;550;g35b3945f261_0_173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3">
  <p:cSld name="TITLE_AND_BODY_1_1_1_2_3">
    <p:spTree>
      <p:nvGrpSpPr>
        <p:cNvPr id="551" name="Shape 551"/>
        <p:cNvGrpSpPr/>
        <p:nvPr/>
      </p:nvGrpSpPr>
      <p:grpSpPr>
        <a:xfrm>
          <a:off x="0" y="0"/>
          <a:ext cx="0" cy="0"/>
          <a:chOff x="0" y="0"/>
          <a:chExt cx="0" cy="0"/>
        </a:xfrm>
      </p:grpSpPr>
      <p:pic>
        <p:nvPicPr>
          <p:cNvPr id="552" name="Google Shape;552;g35b3945f261_0_1744"/>
          <p:cNvPicPr preferRelativeResize="0"/>
          <p:nvPr/>
        </p:nvPicPr>
        <p:blipFill rotWithShape="1">
          <a:blip r:embed="rId2">
            <a:alphaModFix/>
          </a:blip>
          <a:srcRect b="0" l="5154" r="29677" t="0"/>
          <a:stretch/>
        </p:blipFill>
        <p:spPr>
          <a:xfrm>
            <a:off x="4389120" y="0"/>
            <a:ext cx="5364480" cy="5486403"/>
          </a:xfrm>
          <a:prstGeom prst="rect">
            <a:avLst/>
          </a:prstGeom>
          <a:noFill/>
          <a:ln>
            <a:noFill/>
          </a:ln>
        </p:spPr>
      </p:pic>
      <p:pic>
        <p:nvPicPr>
          <p:cNvPr id="553" name="Google Shape;553;g35b3945f261_0_1744"/>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54" name="Google Shape;554;g35b3945f261_0_1744"/>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55" name="Google Shape;555;g35b3945f261_0_1744"/>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56" name="Google Shape;556;g35b3945f261_0_174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57" name="Google Shape;557;g35b3945f261_0_174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p:cSld name="TITLE_AND_BODY_1_1_1_2_4">
    <p:spTree>
      <p:nvGrpSpPr>
        <p:cNvPr id="558" name="Shape 558"/>
        <p:cNvGrpSpPr/>
        <p:nvPr/>
      </p:nvGrpSpPr>
      <p:grpSpPr>
        <a:xfrm>
          <a:off x="0" y="0"/>
          <a:ext cx="0" cy="0"/>
          <a:chOff x="0" y="0"/>
          <a:chExt cx="0" cy="0"/>
        </a:xfrm>
      </p:grpSpPr>
      <p:pic>
        <p:nvPicPr>
          <p:cNvPr id="559" name="Google Shape;559;g35b3945f261_0_1751"/>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560" name="Google Shape;560;g35b3945f261_0_1751"/>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61" name="Google Shape;561;g35b3945f261_0_1751"/>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62" name="Google Shape;562;g35b3945f261_0_1751"/>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63" name="Google Shape;563;g35b3945f261_0_175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64" name="Google Shape;564;g35b3945f261_0_175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1">
  <p:cSld name="TITLE_AND_BODY_1_1_1_2_4_1">
    <p:spTree>
      <p:nvGrpSpPr>
        <p:cNvPr id="565" name="Shape 565"/>
        <p:cNvGrpSpPr/>
        <p:nvPr/>
      </p:nvGrpSpPr>
      <p:grpSpPr>
        <a:xfrm>
          <a:off x="0" y="0"/>
          <a:ext cx="0" cy="0"/>
          <a:chOff x="0" y="0"/>
          <a:chExt cx="0" cy="0"/>
        </a:xfrm>
      </p:grpSpPr>
      <p:pic>
        <p:nvPicPr>
          <p:cNvPr id="566" name="Google Shape;566;g35b3945f261_0_1758"/>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567" name="Google Shape;567;g35b3945f261_0_1758"/>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68" name="Google Shape;568;g35b3945f261_0_1758"/>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69" name="Google Shape;569;g35b3945f261_0_1758"/>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70" name="Google Shape;570;g35b3945f261_0_175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71" name="Google Shape;571;g35b3945f261_0_175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p:cSld name="TITLE_AND_BODY_1_1_3">
    <p:spTree>
      <p:nvGrpSpPr>
        <p:cNvPr id="572" name="Shape 572"/>
        <p:cNvGrpSpPr/>
        <p:nvPr/>
      </p:nvGrpSpPr>
      <p:grpSpPr>
        <a:xfrm>
          <a:off x="0" y="0"/>
          <a:ext cx="0" cy="0"/>
          <a:chOff x="0" y="0"/>
          <a:chExt cx="0" cy="0"/>
        </a:xfrm>
      </p:grpSpPr>
      <p:pic>
        <p:nvPicPr>
          <p:cNvPr id="573" name="Google Shape;573;g35b3945f261_0_1765"/>
          <p:cNvPicPr preferRelativeResize="0"/>
          <p:nvPr/>
        </p:nvPicPr>
        <p:blipFill rotWithShape="1">
          <a:blip r:embed="rId2">
            <a:alphaModFix/>
          </a:blip>
          <a:srcRect b="8390" l="25634" r="29456" t="15742"/>
          <a:stretch/>
        </p:blipFill>
        <p:spPr>
          <a:xfrm>
            <a:off x="4880907" y="0"/>
            <a:ext cx="4872694" cy="5486403"/>
          </a:xfrm>
          <a:prstGeom prst="rect">
            <a:avLst/>
          </a:prstGeom>
          <a:noFill/>
          <a:ln>
            <a:noFill/>
          </a:ln>
        </p:spPr>
      </p:pic>
      <p:pic>
        <p:nvPicPr>
          <p:cNvPr id="574" name="Google Shape;574;g35b3945f261_0_1765"/>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575" name="Google Shape;575;g35b3945f261_0_1765"/>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76" name="Google Shape;576;g35b3945f261_0_176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77" name="Google Shape;577;g35b3945f261_0_176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78" name="Google Shape;578;g35b3945f261_0_1765"/>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p:cSld name="TITLE_AND_BODY_1_1_1_1">
    <p:spTree>
      <p:nvGrpSpPr>
        <p:cNvPr id="579" name="Shape 579"/>
        <p:cNvGrpSpPr/>
        <p:nvPr/>
      </p:nvGrpSpPr>
      <p:grpSpPr>
        <a:xfrm>
          <a:off x="0" y="0"/>
          <a:ext cx="0" cy="0"/>
          <a:chOff x="0" y="0"/>
          <a:chExt cx="0" cy="0"/>
        </a:xfrm>
      </p:grpSpPr>
      <p:pic>
        <p:nvPicPr>
          <p:cNvPr id="580" name="Google Shape;580;g35b3945f261_0_1772"/>
          <p:cNvPicPr preferRelativeResize="0"/>
          <p:nvPr/>
        </p:nvPicPr>
        <p:blipFill rotWithShape="1">
          <a:blip r:embed="rId2">
            <a:alphaModFix/>
          </a:blip>
          <a:srcRect b="26783" l="-3055" r="14481" t="6290"/>
          <a:stretch/>
        </p:blipFill>
        <p:spPr>
          <a:xfrm>
            <a:off x="4389120" y="0"/>
            <a:ext cx="5364481" cy="5486403"/>
          </a:xfrm>
          <a:prstGeom prst="rect">
            <a:avLst/>
          </a:prstGeom>
          <a:noFill/>
          <a:ln>
            <a:noFill/>
          </a:ln>
        </p:spPr>
      </p:pic>
      <p:pic>
        <p:nvPicPr>
          <p:cNvPr id="581" name="Google Shape;581;g35b3945f261_0_1772"/>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582" name="Google Shape;582;g35b3945f261_0_1772"/>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83" name="Google Shape;583;g35b3945f261_0_177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84" name="Google Shape;584;g35b3945f261_0_177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85" name="Google Shape;585;g35b3945f261_0_1772"/>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p:cSld name="TITLE_AND_BODY_1_1_1_1_1">
    <p:spTree>
      <p:nvGrpSpPr>
        <p:cNvPr id="586" name="Shape 586"/>
        <p:cNvGrpSpPr/>
        <p:nvPr/>
      </p:nvGrpSpPr>
      <p:grpSpPr>
        <a:xfrm>
          <a:off x="0" y="0"/>
          <a:ext cx="0" cy="0"/>
          <a:chOff x="0" y="0"/>
          <a:chExt cx="0" cy="0"/>
        </a:xfrm>
      </p:grpSpPr>
      <p:pic>
        <p:nvPicPr>
          <p:cNvPr id="587" name="Google Shape;587;g35b3945f261_0_1779"/>
          <p:cNvPicPr preferRelativeResize="0"/>
          <p:nvPr/>
        </p:nvPicPr>
        <p:blipFill rotWithShape="1">
          <a:blip r:embed="rId2">
            <a:alphaModFix/>
          </a:blip>
          <a:srcRect b="15916" l="0" r="0" t="15916"/>
          <a:stretch/>
        </p:blipFill>
        <p:spPr>
          <a:xfrm>
            <a:off x="4389120" y="0"/>
            <a:ext cx="5364481" cy="5486403"/>
          </a:xfrm>
          <a:prstGeom prst="rect">
            <a:avLst/>
          </a:prstGeom>
          <a:noFill/>
          <a:ln>
            <a:noFill/>
          </a:ln>
        </p:spPr>
      </p:pic>
      <p:pic>
        <p:nvPicPr>
          <p:cNvPr id="588" name="Google Shape;588;g35b3945f261_0_1779"/>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89" name="Google Shape;589;g35b3945f261_0_1779"/>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90" name="Google Shape;590;g35b3945f261_0_177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91" name="Google Shape;591;g35b3945f261_0_177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92" name="Google Shape;592;g35b3945f261_0_1779"/>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p:cSld name="TITLE_AND_BODY_1_1_1_1_1_1">
    <p:spTree>
      <p:nvGrpSpPr>
        <p:cNvPr id="593" name="Shape 593"/>
        <p:cNvGrpSpPr/>
        <p:nvPr/>
      </p:nvGrpSpPr>
      <p:grpSpPr>
        <a:xfrm>
          <a:off x="0" y="0"/>
          <a:ext cx="0" cy="0"/>
          <a:chOff x="0" y="0"/>
          <a:chExt cx="0" cy="0"/>
        </a:xfrm>
      </p:grpSpPr>
      <p:pic>
        <p:nvPicPr>
          <p:cNvPr id="594" name="Google Shape;594;g35b3945f261_0_1786"/>
          <p:cNvPicPr preferRelativeResize="0"/>
          <p:nvPr/>
        </p:nvPicPr>
        <p:blipFill rotWithShape="1">
          <a:blip r:embed="rId2">
            <a:alphaModFix/>
          </a:blip>
          <a:srcRect b="29515" l="0" r="0" t="2271"/>
          <a:stretch/>
        </p:blipFill>
        <p:spPr>
          <a:xfrm>
            <a:off x="4389120" y="0"/>
            <a:ext cx="5364480" cy="5486403"/>
          </a:xfrm>
          <a:prstGeom prst="rect">
            <a:avLst/>
          </a:prstGeom>
          <a:noFill/>
          <a:ln>
            <a:noFill/>
          </a:ln>
        </p:spPr>
      </p:pic>
      <p:pic>
        <p:nvPicPr>
          <p:cNvPr id="595" name="Google Shape;595;g35b3945f261_0_1786"/>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96" name="Google Shape;596;g35b3945f261_0_1786"/>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97" name="Google Shape;597;g35b3945f261_0_178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98" name="Google Shape;598;g35b3945f261_0_178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99" name="Google Shape;599;g35b3945f261_0_1786"/>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g35714f6af6b_0_148"/>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g35714f6af6b_0_148"/>
          <p:cNvSpPr txBox="1"/>
          <p:nvPr>
            <p:ph idx="1" type="body"/>
          </p:nvPr>
        </p:nvSpPr>
        <p:spPr>
          <a:xfrm>
            <a:off x="670560" y="1460500"/>
            <a:ext cx="4145400" cy="34809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 name="Google Shape;76;g35714f6af6b_0_148"/>
          <p:cNvSpPr txBox="1"/>
          <p:nvPr>
            <p:ph idx="2" type="body"/>
          </p:nvPr>
        </p:nvSpPr>
        <p:spPr>
          <a:xfrm>
            <a:off x="4937760" y="1460500"/>
            <a:ext cx="4145400" cy="3480900"/>
          </a:xfrm>
          <a:prstGeom prst="rect">
            <a:avLst/>
          </a:prstGeom>
          <a:noFill/>
          <a:ln>
            <a:noFill/>
          </a:ln>
        </p:spPr>
        <p:txBody>
          <a:bodyPr anchorCtr="0" anchor="t" bIns="36550" lIns="73150" spcFirstLastPara="1" rIns="73150" wrap="square" tIns="36550">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Google Shape;77;g35714f6af6b_0_148"/>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 name="Google Shape;78;g35714f6af6b_0_148"/>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 name="Google Shape;79;g35714f6af6b_0_148"/>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1">
  <p:cSld name="TITLE_AND_BODY_1_1_1_1_1_1_1">
    <p:spTree>
      <p:nvGrpSpPr>
        <p:cNvPr id="600" name="Shape 600"/>
        <p:cNvGrpSpPr/>
        <p:nvPr/>
      </p:nvGrpSpPr>
      <p:grpSpPr>
        <a:xfrm>
          <a:off x="0" y="0"/>
          <a:ext cx="0" cy="0"/>
          <a:chOff x="0" y="0"/>
          <a:chExt cx="0" cy="0"/>
        </a:xfrm>
      </p:grpSpPr>
      <p:pic>
        <p:nvPicPr>
          <p:cNvPr id="601" name="Google Shape;601;g35b3945f261_0_1793"/>
          <p:cNvPicPr preferRelativeResize="0"/>
          <p:nvPr/>
        </p:nvPicPr>
        <p:blipFill rotWithShape="1">
          <a:blip r:embed="rId2">
            <a:alphaModFix/>
          </a:blip>
          <a:srcRect b="13471" l="-2540" r="2540" t="13471"/>
          <a:stretch/>
        </p:blipFill>
        <p:spPr>
          <a:xfrm>
            <a:off x="4389120" y="0"/>
            <a:ext cx="5364477" cy="5486403"/>
          </a:xfrm>
          <a:prstGeom prst="rect">
            <a:avLst/>
          </a:prstGeom>
          <a:noFill/>
          <a:ln>
            <a:noFill/>
          </a:ln>
        </p:spPr>
      </p:pic>
      <p:pic>
        <p:nvPicPr>
          <p:cNvPr id="602" name="Google Shape;602;g35b3945f261_0_1793"/>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603" name="Google Shape;603;g35b3945f261_0_1793"/>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04" name="Google Shape;604;g35b3945f261_0_179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05" name="Google Shape;605;g35b3945f261_0_179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606" name="Google Shape;606;g35b3945f261_0_1793"/>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2">
  <p:cSld name="TITLE_AND_BODY_1_1_1_1_1_1_2">
    <p:spTree>
      <p:nvGrpSpPr>
        <p:cNvPr id="607" name="Shape 607"/>
        <p:cNvGrpSpPr/>
        <p:nvPr/>
      </p:nvGrpSpPr>
      <p:grpSpPr>
        <a:xfrm>
          <a:off x="0" y="0"/>
          <a:ext cx="0" cy="0"/>
          <a:chOff x="0" y="0"/>
          <a:chExt cx="0" cy="0"/>
        </a:xfrm>
      </p:grpSpPr>
      <p:pic>
        <p:nvPicPr>
          <p:cNvPr id="608" name="Google Shape;608;g35b3945f261_0_1800"/>
          <p:cNvPicPr preferRelativeResize="0"/>
          <p:nvPr/>
        </p:nvPicPr>
        <p:blipFill rotWithShape="1">
          <a:blip r:embed="rId2">
            <a:alphaModFix/>
          </a:blip>
          <a:srcRect b="0" l="9875" r="25193" t="0"/>
          <a:stretch/>
        </p:blipFill>
        <p:spPr>
          <a:xfrm>
            <a:off x="4389120" y="0"/>
            <a:ext cx="5364475" cy="5486400"/>
          </a:xfrm>
          <a:prstGeom prst="rect">
            <a:avLst/>
          </a:prstGeom>
          <a:noFill/>
          <a:ln>
            <a:noFill/>
          </a:ln>
        </p:spPr>
      </p:pic>
      <p:pic>
        <p:nvPicPr>
          <p:cNvPr id="609" name="Google Shape;609;g35b3945f261_0_1800"/>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610" name="Google Shape;610;g35b3945f261_0_1800"/>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11" name="Google Shape;611;g35b3945f261_0_180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12" name="Google Shape;612;g35b3945f261_0_180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613" name="Google Shape;613;g35b3945f261_0_1800"/>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3">
  <p:cSld name="TITLE_AND_BODY_1_1_1_1_1_1_3">
    <p:spTree>
      <p:nvGrpSpPr>
        <p:cNvPr id="614" name="Shape 614"/>
        <p:cNvGrpSpPr/>
        <p:nvPr/>
      </p:nvGrpSpPr>
      <p:grpSpPr>
        <a:xfrm>
          <a:off x="0" y="0"/>
          <a:ext cx="0" cy="0"/>
          <a:chOff x="0" y="0"/>
          <a:chExt cx="0" cy="0"/>
        </a:xfrm>
      </p:grpSpPr>
      <p:pic>
        <p:nvPicPr>
          <p:cNvPr id="615" name="Google Shape;615;g35b3945f261_0_1807"/>
          <p:cNvPicPr preferRelativeResize="0"/>
          <p:nvPr/>
        </p:nvPicPr>
        <p:blipFill rotWithShape="1">
          <a:blip r:embed="rId2">
            <a:alphaModFix/>
          </a:blip>
          <a:srcRect b="0" l="0" r="34832" t="0"/>
          <a:stretch/>
        </p:blipFill>
        <p:spPr>
          <a:xfrm>
            <a:off x="4389120" y="0"/>
            <a:ext cx="5364475" cy="5486403"/>
          </a:xfrm>
          <a:prstGeom prst="rect">
            <a:avLst/>
          </a:prstGeom>
          <a:noFill/>
          <a:ln>
            <a:noFill/>
          </a:ln>
        </p:spPr>
      </p:pic>
      <p:pic>
        <p:nvPicPr>
          <p:cNvPr id="616" name="Google Shape;616;g35b3945f261_0_1807"/>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617" name="Google Shape;617;g35b3945f261_0_1807"/>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18" name="Google Shape;618;g35b3945f261_0_180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19" name="Google Shape;619;g35b3945f261_0_180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620" name="Google Shape;620;g35b3945f261_0_1807"/>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p:cSld name="TITLE_AND_BODY_1_1_1_1_1_1_4">
    <p:spTree>
      <p:nvGrpSpPr>
        <p:cNvPr id="621" name="Shape 621"/>
        <p:cNvGrpSpPr/>
        <p:nvPr/>
      </p:nvGrpSpPr>
      <p:grpSpPr>
        <a:xfrm>
          <a:off x="0" y="0"/>
          <a:ext cx="0" cy="0"/>
          <a:chOff x="0" y="0"/>
          <a:chExt cx="0" cy="0"/>
        </a:xfrm>
      </p:grpSpPr>
      <p:pic>
        <p:nvPicPr>
          <p:cNvPr id="622" name="Google Shape;622;g35b3945f261_0_1814"/>
          <p:cNvPicPr preferRelativeResize="0"/>
          <p:nvPr/>
        </p:nvPicPr>
        <p:blipFill rotWithShape="1">
          <a:blip r:embed="rId2">
            <a:alphaModFix/>
          </a:blip>
          <a:srcRect b="0" l="13717" r="21114" t="0"/>
          <a:stretch/>
        </p:blipFill>
        <p:spPr>
          <a:xfrm>
            <a:off x="4389120" y="0"/>
            <a:ext cx="5364475" cy="5486403"/>
          </a:xfrm>
          <a:prstGeom prst="rect">
            <a:avLst/>
          </a:prstGeom>
          <a:noFill/>
          <a:ln>
            <a:noFill/>
          </a:ln>
        </p:spPr>
      </p:pic>
      <p:pic>
        <p:nvPicPr>
          <p:cNvPr id="623" name="Google Shape;623;g35b3945f261_0_1814"/>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624" name="Google Shape;624;g35b3945f261_0_1814"/>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25" name="Google Shape;625;g35b3945f261_0_181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26" name="Google Shape;626;g35b3945f261_0_181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627" name="Google Shape;627;g35b3945f261_0_1814"/>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p:cSld name="TITLE_AND_BODY_1_1_1_1_1_1_4_1">
    <p:spTree>
      <p:nvGrpSpPr>
        <p:cNvPr id="628" name="Shape 628"/>
        <p:cNvGrpSpPr/>
        <p:nvPr/>
      </p:nvGrpSpPr>
      <p:grpSpPr>
        <a:xfrm>
          <a:off x="0" y="0"/>
          <a:ext cx="0" cy="0"/>
          <a:chOff x="0" y="0"/>
          <a:chExt cx="0" cy="0"/>
        </a:xfrm>
      </p:grpSpPr>
      <p:pic>
        <p:nvPicPr>
          <p:cNvPr id="629" name="Google Shape;629;g35b3945f261_0_1821"/>
          <p:cNvPicPr preferRelativeResize="0"/>
          <p:nvPr/>
        </p:nvPicPr>
        <p:blipFill rotWithShape="1">
          <a:blip r:embed="rId2">
            <a:alphaModFix/>
          </a:blip>
          <a:srcRect b="0" l="13005" r="22160" t="0"/>
          <a:stretch/>
        </p:blipFill>
        <p:spPr>
          <a:xfrm>
            <a:off x="4389120" y="0"/>
            <a:ext cx="5364475" cy="5486405"/>
          </a:xfrm>
          <a:prstGeom prst="rect">
            <a:avLst/>
          </a:prstGeom>
          <a:noFill/>
          <a:ln>
            <a:noFill/>
          </a:ln>
        </p:spPr>
      </p:pic>
      <p:pic>
        <p:nvPicPr>
          <p:cNvPr id="630" name="Google Shape;630;g35b3945f261_0_1821"/>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631" name="Google Shape;631;g35b3945f261_0_1821"/>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32" name="Google Shape;632;g35b3945f261_0_182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33" name="Google Shape;633;g35b3945f261_0_182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634" name="Google Shape;634;g35b3945f261_0_1821"/>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1">
  <p:cSld name="TITLE_AND_BODY_1_1_1_1_1_1_4_1_1">
    <p:spTree>
      <p:nvGrpSpPr>
        <p:cNvPr id="635" name="Shape 635"/>
        <p:cNvGrpSpPr/>
        <p:nvPr/>
      </p:nvGrpSpPr>
      <p:grpSpPr>
        <a:xfrm>
          <a:off x="0" y="0"/>
          <a:ext cx="0" cy="0"/>
          <a:chOff x="0" y="0"/>
          <a:chExt cx="0" cy="0"/>
        </a:xfrm>
      </p:grpSpPr>
      <p:pic>
        <p:nvPicPr>
          <p:cNvPr id="636" name="Google Shape;636;g35b3945f261_0_1828"/>
          <p:cNvPicPr preferRelativeResize="0"/>
          <p:nvPr/>
        </p:nvPicPr>
        <p:blipFill rotWithShape="1">
          <a:blip r:embed="rId2">
            <a:alphaModFix/>
          </a:blip>
          <a:srcRect b="0" l="17412" r="17419" t="0"/>
          <a:stretch/>
        </p:blipFill>
        <p:spPr>
          <a:xfrm>
            <a:off x="4389120" y="0"/>
            <a:ext cx="5364475" cy="5486406"/>
          </a:xfrm>
          <a:prstGeom prst="rect">
            <a:avLst/>
          </a:prstGeom>
          <a:noFill/>
          <a:ln>
            <a:noFill/>
          </a:ln>
        </p:spPr>
      </p:pic>
      <p:pic>
        <p:nvPicPr>
          <p:cNvPr id="637" name="Google Shape;637;g35b3945f261_0_1828"/>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638" name="Google Shape;638;g35b3945f261_0_1828"/>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39" name="Google Shape;639;g35b3945f261_0_182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40" name="Google Shape;640;g35b3945f261_0_182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641" name="Google Shape;641;g35b3945f261_0_1828"/>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42" name="Shape 642"/>
        <p:cNvGrpSpPr/>
        <p:nvPr/>
      </p:nvGrpSpPr>
      <p:grpSpPr>
        <a:xfrm>
          <a:off x="0" y="0"/>
          <a:ext cx="0" cy="0"/>
          <a:chOff x="0" y="0"/>
          <a:chExt cx="0" cy="0"/>
        </a:xfrm>
      </p:grpSpPr>
      <p:sp>
        <p:nvSpPr>
          <p:cNvPr id="643" name="Google Shape;643;g35b3945f261_0_1835"/>
          <p:cNvSpPr txBox="1"/>
          <p:nvPr>
            <p:ph idx="1" type="body"/>
          </p:nvPr>
        </p:nvSpPr>
        <p:spPr>
          <a:xfrm>
            <a:off x="332480" y="1229307"/>
            <a:ext cx="4266600" cy="3644100"/>
          </a:xfrm>
          <a:prstGeom prst="rect">
            <a:avLst/>
          </a:prstGeom>
        </p:spPr>
        <p:txBody>
          <a:bodyPr anchorCtr="0" anchor="t" bIns="97525" lIns="97525" spcFirstLastPara="1" rIns="97525" wrap="square" tIns="97525">
            <a:normAutofit/>
          </a:bodyPr>
          <a:lstStyle>
            <a:lvl1pPr indent="-323850" lvl="0" marL="457200">
              <a:spcBef>
                <a:spcPts val="0"/>
              </a:spcBef>
              <a:spcAft>
                <a:spcPts val="0"/>
              </a:spcAft>
              <a:buClr>
                <a:srgbClr val="00AEEF"/>
              </a:buClr>
              <a:buSzPts val="1500"/>
              <a:buChar char="●"/>
              <a:defRPr sz="1500"/>
            </a:lvl1pPr>
            <a:lvl2pPr indent="-311150" lvl="1" marL="914400">
              <a:spcBef>
                <a:spcPts val="0"/>
              </a:spcBef>
              <a:spcAft>
                <a:spcPts val="0"/>
              </a:spcAft>
              <a:buClr>
                <a:srgbClr val="00AEEF"/>
              </a:buClr>
              <a:buSzPts val="1300"/>
              <a:buChar char="○"/>
              <a:defRPr sz="1300"/>
            </a:lvl2pPr>
            <a:lvl3pPr indent="-311150" lvl="2" marL="1371600">
              <a:spcBef>
                <a:spcPts val="0"/>
              </a:spcBef>
              <a:spcAft>
                <a:spcPts val="0"/>
              </a:spcAft>
              <a:buClr>
                <a:srgbClr val="00AEEF"/>
              </a:buClr>
              <a:buSzPts val="1300"/>
              <a:buChar char="■"/>
              <a:defRPr sz="1300"/>
            </a:lvl3pPr>
            <a:lvl4pPr indent="-311150" lvl="3" marL="1828800">
              <a:spcBef>
                <a:spcPts val="0"/>
              </a:spcBef>
              <a:spcAft>
                <a:spcPts val="0"/>
              </a:spcAft>
              <a:buClr>
                <a:srgbClr val="00AEEF"/>
              </a:buClr>
              <a:buSzPts val="1300"/>
              <a:buChar char="●"/>
              <a:defRPr sz="1300"/>
            </a:lvl4pPr>
            <a:lvl5pPr indent="-311150" lvl="4" marL="2286000">
              <a:spcBef>
                <a:spcPts val="0"/>
              </a:spcBef>
              <a:spcAft>
                <a:spcPts val="0"/>
              </a:spcAft>
              <a:buSzPts val="1300"/>
              <a:buChar char="○"/>
              <a:defRPr sz="1300"/>
            </a:lvl5pPr>
            <a:lvl6pPr indent="-311150" lvl="5" marL="2743200">
              <a:spcBef>
                <a:spcPts val="0"/>
              </a:spcBef>
              <a:spcAft>
                <a:spcPts val="0"/>
              </a:spcAft>
              <a:buSzPts val="1300"/>
              <a:buChar char="■"/>
              <a:defRPr sz="1300"/>
            </a:lvl6pPr>
            <a:lvl7pPr indent="-311150" lvl="6" marL="3200400">
              <a:spcBef>
                <a:spcPts val="0"/>
              </a:spcBef>
              <a:spcAft>
                <a:spcPts val="0"/>
              </a:spcAft>
              <a:buSzPts val="1300"/>
              <a:buChar char="●"/>
              <a:defRPr sz="1300"/>
            </a:lvl7pPr>
            <a:lvl8pPr indent="-311150" lvl="7" marL="3657600">
              <a:spcBef>
                <a:spcPts val="0"/>
              </a:spcBef>
              <a:spcAft>
                <a:spcPts val="0"/>
              </a:spcAft>
              <a:buSzPts val="1300"/>
              <a:buChar char="○"/>
              <a:defRPr sz="1300"/>
            </a:lvl8pPr>
            <a:lvl9pPr indent="-311150" lvl="8" marL="4114800">
              <a:spcBef>
                <a:spcPts val="0"/>
              </a:spcBef>
              <a:spcAft>
                <a:spcPts val="0"/>
              </a:spcAft>
              <a:buSzPts val="1300"/>
              <a:buChar char="■"/>
              <a:defRPr sz="1300"/>
            </a:lvl9pPr>
          </a:lstStyle>
          <a:p/>
        </p:txBody>
      </p:sp>
      <p:sp>
        <p:nvSpPr>
          <p:cNvPr id="644" name="Google Shape;644;g35b3945f261_0_1835"/>
          <p:cNvSpPr txBox="1"/>
          <p:nvPr>
            <p:ph idx="2" type="body"/>
          </p:nvPr>
        </p:nvSpPr>
        <p:spPr>
          <a:xfrm>
            <a:off x="5154560" y="1229307"/>
            <a:ext cx="4266600" cy="3644100"/>
          </a:xfrm>
          <a:prstGeom prst="rect">
            <a:avLst/>
          </a:prstGeom>
        </p:spPr>
        <p:txBody>
          <a:bodyPr anchorCtr="0" anchor="t" bIns="97525" lIns="97525" spcFirstLastPara="1" rIns="97525" wrap="square" tIns="97525">
            <a:normAutofit/>
          </a:bodyPr>
          <a:lstStyle>
            <a:lvl1pPr indent="-323850" lvl="0" marL="457200">
              <a:spcBef>
                <a:spcPts val="0"/>
              </a:spcBef>
              <a:spcAft>
                <a:spcPts val="0"/>
              </a:spcAft>
              <a:buClr>
                <a:srgbClr val="00AEEF"/>
              </a:buClr>
              <a:buSzPts val="1500"/>
              <a:buChar char="●"/>
              <a:defRPr sz="1500"/>
            </a:lvl1pPr>
            <a:lvl2pPr indent="-311150" lvl="1" marL="914400">
              <a:spcBef>
                <a:spcPts val="0"/>
              </a:spcBef>
              <a:spcAft>
                <a:spcPts val="0"/>
              </a:spcAft>
              <a:buClr>
                <a:srgbClr val="00AEEF"/>
              </a:buClr>
              <a:buSzPts val="1300"/>
              <a:buChar char="○"/>
              <a:defRPr sz="1300"/>
            </a:lvl2pPr>
            <a:lvl3pPr indent="-311150" lvl="2" marL="1371600">
              <a:spcBef>
                <a:spcPts val="0"/>
              </a:spcBef>
              <a:spcAft>
                <a:spcPts val="0"/>
              </a:spcAft>
              <a:buClr>
                <a:srgbClr val="00AEEF"/>
              </a:buClr>
              <a:buSzPts val="1300"/>
              <a:buChar char="■"/>
              <a:defRPr sz="1300"/>
            </a:lvl3pPr>
            <a:lvl4pPr indent="-311150" lvl="3" marL="1828800">
              <a:spcBef>
                <a:spcPts val="0"/>
              </a:spcBef>
              <a:spcAft>
                <a:spcPts val="0"/>
              </a:spcAft>
              <a:buClr>
                <a:srgbClr val="00AEEF"/>
              </a:buClr>
              <a:buSzPts val="1300"/>
              <a:buChar char="●"/>
              <a:defRPr sz="1300"/>
            </a:lvl4pPr>
            <a:lvl5pPr indent="-311150" lvl="4" marL="2286000">
              <a:spcBef>
                <a:spcPts val="0"/>
              </a:spcBef>
              <a:spcAft>
                <a:spcPts val="0"/>
              </a:spcAft>
              <a:buSzPts val="1300"/>
              <a:buChar char="○"/>
              <a:defRPr sz="1300"/>
            </a:lvl5pPr>
            <a:lvl6pPr indent="-311150" lvl="5" marL="2743200">
              <a:spcBef>
                <a:spcPts val="0"/>
              </a:spcBef>
              <a:spcAft>
                <a:spcPts val="0"/>
              </a:spcAft>
              <a:buSzPts val="1300"/>
              <a:buChar char="■"/>
              <a:defRPr sz="1300"/>
            </a:lvl6pPr>
            <a:lvl7pPr indent="-311150" lvl="6" marL="3200400">
              <a:spcBef>
                <a:spcPts val="0"/>
              </a:spcBef>
              <a:spcAft>
                <a:spcPts val="0"/>
              </a:spcAft>
              <a:buSzPts val="1300"/>
              <a:buChar char="●"/>
              <a:defRPr sz="1300"/>
            </a:lvl7pPr>
            <a:lvl8pPr indent="-311150" lvl="7" marL="3657600">
              <a:spcBef>
                <a:spcPts val="0"/>
              </a:spcBef>
              <a:spcAft>
                <a:spcPts val="0"/>
              </a:spcAft>
              <a:buSzPts val="1300"/>
              <a:buChar char="○"/>
              <a:defRPr sz="1300"/>
            </a:lvl8pPr>
            <a:lvl9pPr indent="-311150" lvl="8" marL="4114800">
              <a:spcBef>
                <a:spcPts val="0"/>
              </a:spcBef>
              <a:spcAft>
                <a:spcPts val="0"/>
              </a:spcAft>
              <a:buSzPts val="1300"/>
              <a:buChar char="■"/>
              <a:defRPr sz="1300"/>
            </a:lvl9pPr>
          </a:lstStyle>
          <a:p/>
        </p:txBody>
      </p:sp>
      <p:sp>
        <p:nvSpPr>
          <p:cNvPr id="645" name="Google Shape;645;g35b3945f261_0_183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46" name="Google Shape;646;g35b3945f261_0_1835"/>
          <p:cNvSpPr txBox="1"/>
          <p:nvPr>
            <p:ph type="title"/>
          </p:nvPr>
        </p:nvSpPr>
        <p:spPr>
          <a:xfrm>
            <a:off x="332480" y="474693"/>
            <a:ext cx="90885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pic>
        <p:nvPicPr>
          <p:cNvPr id="647" name="Google Shape;647;g35b3945f261_0_1835"/>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8" name="Shape 648"/>
        <p:cNvGrpSpPr/>
        <p:nvPr/>
      </p:nvGrpSpPr>
      <p:grpSpPr>
        <a:xfrm>
          <a:off x="0" y="0"/>
          <a:ext cx="0" cy="0"/>
          <a:chOff x="0" y="0"/>
          <a:chExt cx="0" cy="0"/>
        </a:xfrm>
      </p:grpSpPr>
      <p:pic>
        <p:nvPicPr>
          <p:cNvPr id="649" name="Google Shape;649;g35b3945f261_0_1841"/>
          <p:cNvPicPr preferRelativeResize="0"/>
          <p:nvPr/>
        </p:nvPicPr>
        <p:blipFill>
          <a:blip r:embed="rId2">
            <a:alphaModFix/>
          </a:blip>
          <a:stretch>
            <a:fillRect/>
          </a:stretch>
        </p:blipFill>
        <p:spPr>
          <a:xfrm>
            <a:off x="0" y="0"/>
            <a:ext cx="9753600" cy="5486400"/>
          </a:xfrm>
          <a:prstGeom prst="rect">
            <a:avLst/>
          </a:prstGeom>
          <a:noFill/>
          <a:ln>
            <a:noFill/>
          </a:ln>
        </p:spPr>
      </p:pic>
      <p:sp>
        <p:nvSpPr>
          <p:cNvPr id="650" name="Google Shape;650;g35b3945f261_0_1841"/>
          <p:cNvSpPr txBox="1"/>
          <p:nvPr>
            <p:ph type="title"/>
          </p:nvPr>
        </p:nvSpPr>
        <p:spPr>
          <a:xfrm>
            <a:off x="1161547" y="963840"/>
            <a:ext cx="8259600" cy="22983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51" name="Google Shape;651;g35b3945f261_0_184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52" name="Google Shape;652;g35b3945f261_0_1841"/>
          <p:cNvSpPr txBox="1"/>
          <p:nvPr>
            <p:ph idx="1" type="subTitle"/>
          </p:nvPr>
        </p:nvSpPr>
        <p:spPr>
          <a:xfrm>
            <a:off x="1128587" y="3344560"/>
            <a:ext cx="83283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53" name="Google Shape;653;g35b3945f261_0_184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2">
  <p:cSld name="TITLE_ONLY_1_2">
    <p:spTree>
      <p:nvGrpSpPr>
        <p:cNvPr id="654" name="Shape 654"/>
        <p:cNvGrpSpPr/>
        <p:nvPr/>
      </p:nvGrpSpPr>
      <p:grpSpPr>
        <a:xfrm>
          <a:off x="0" y="0"/>
          <a:ext cx="0" cy="0"/>
          <a:chOff x="0" y="0"/>
          <a:chExt cx="0" cy="0"/>
        </a:xfrm>
      </p:grpSpPr>
      <p:pic>
        <p:nvPicPr>
          <p:cNvPr id="655" name="Google Shape;655;g35b3945f261_0_184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656" name="Google Shape;656;g35b3945f261_0_1847"/>
          <p:cNvSpPr txBox="1"/>
          <p:nvPr>
            <p:ph type="title"/>
          </p:nvPr>
        </p:nvSpPr>
        <p:spPr>
          <a:xfrm>
            <a:off x="1161547" y="963840"/>
            <a:ext cx="8259600" cy="22983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57" name="Google Shape;657;g35b3945f261_0_184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58" name="Google Shape;658;g35b3945f261_0_1847"/>
          <p:cNvSpPr txBox="1"/>
          <p:nvPr>
            <p:ph idx="1" type="subTitle"/>
          </p:nvPr>
        </p:nvSpPr>
        <p:spPr>
          <a:xfrm>
            <a:off x="1128587" y="3344560"/>
            <a:ext cx="83283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59" name="Google Shape;659;g35b3945f261_0_184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1 1">
  <p:cSld name="TITLE_ONLY_1_1_1">
    <p:spTree>
      <p:nvGrpSpPr>
        <p:cNvPr id="660" name="Shape 660"/>
        <p:cNvGrpSpPr/>
        <p:nvPr/>
      </p:nvGrpSpPr>
      <p:grpSpPr>
        <a:xfrm>
          <a:off x="0" y="0"/>
          <a:ext cx="0" cy="0"/>
          <a:chOff x="0" y="0"/>
          <a:chExt cx="0" cy="0"/>
        </a:xfrm>
      </p:grpSpPr>
      <p:pic>
        <p:nvPicPr>
          <p:cNvPr id="661" name="Google Shape;661;g35b3945f261_0_1853"/>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662" name="Google Shape;662;g35b3945f261_0_1853"/>
          <p:cNvSpPr txBox="1"/>
          <p:nvPr>
            <p:ph type="title"/>
          </p:nvPr>
        </p:nvSpPr>
        <p:spPr>
          <a:xfrm>
            <a:off x="1161547" y="963840"/>
            <a:ext cx="8259600" cy="2298300"/>
          </a:xfrm>
          <a:prstGeom prst="rect">
            <a:avLst/>
          </a:prstGeom>
        </p:spPr>
        <p:txBody>
          <a:bodyPr anchorCtr="0" anchor="b" bIns="97525" lIns="97525" spcFirstLastPara="1" rIns="97525" wrap="square" tIns="97525">
            <a:noAutofit/>
          </a:bodyPr>
          <a:lstStyle>
            <a:lvl1pPr lvl="0">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63" name="Google Shape;663;g35b3945f261_0_1853"/>
          <p:cNvSpPr txBox="1"/>
          <p:nvPr>
            <p:ph idx="1" type="subTitle"/>
          </p:nvPr>
        </p:nvSpPr>
        <p:spPr>
          <a:xfrm>
            <a:off x="1128587" y="3344560"/>
            <a:ext cx="83283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64" name="Google Shape;664;g35b3945f261_0_185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665" name="Google Shape;665;g35b3945f261_0_185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16.xml"/><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9" Type="http://schemas.openxmlformats.org/officeDocument/2006/relationships/slideLayout" Target="../slideLayouts/slideLayout1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56.xml"/><Relationship Id="rId42" Type="http://schemas.openxmlformats.org/officeDocument/2006/relationships/slideLayout" Target="../slideLayouts/slideLayout58.xml"/><Relationship Id="rId41" Type="http://schemas.openxmlformats.org/officeDocument/2006/relationships/slideLayout" Target="../slideLayouts/slideLayout57.xml"/><Relationship Id="rId44" Type="http://schemas.openxmlformats.org/officeDocument/2006/relationships/slideLayout" Target="../slideLayouts/slideLayout60.xml"/><Relationship Id="rId43" Type="http://schemas.openxmlformats.org/officeDocument/2006/relationships/slideLayout" Target="../slideLayouts/slideLayout59.xml"/><Relationship Id="rId46" Type="http://schemas.openxmlformats.org/officeDocument/2006/relationships/slideLayout" Target="../slideLayouts/slideLayout62.xml"/><Relationship Id="rId45" Type="http://schemas.openxmlformats.org/officeDocument/2006/relationships/slideLayout" Target="../slideLayouts/slideLayout61.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48" Type="http://schemas.openxmlformats.org/officeDocument/2006/relationships/slideLayout" Target="../slideLayouts/slideLayout64.xml"/><Relationship Id="rId47" Type="http://schemas.openxmlformats.org/officeDocument/2006/relationships/slideLayout" Target="../slideLayouts/slideLayout63.xml"/><Relationship Id="rId49" Type="http://schemas.openxmlformats.org/officeDocument/2006/relationships/theme" Target="../theme/theme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 Id="rId31" Type="http://schemas.openxmlformats.org/officeDocument/2006/relationships/slideLayout" Target="../slideLayouts/slideLayout47.xml"/><Relationship Id="rId30" Type="http://schemas.openxmlformats.org/officeDocument/2006/relationships/slideLayout" Target="../slideLayouts/slideLayout46.xml"/><Relationship Id="rId33" Type="http://schemas.openxmlformats.org/officeDocument/2006/relationships/slideLayout" Target="../slideLayouts/slideLayout49.xml"/><Relationship Id="rId32" Type="http://schemas.openxmlformats.org/officeDocument/2006/relationships/slideLayout" Target="../slideLayouts/slideLayout48.xml"/><Relationship Id="rId35" Type="http://schemas.openxmlformats.org/officeDocument/2006/relationships/slideLayout" Target="../slideLayouts/slideLayout51.xml"/><Relationship Id="rId34" Type="http://schemas.openxmlformats.org/officeDocument/2006/relationships/slideLayout" Target="../slideLayouts/slideLayout50.xml"/><Relationship Id="rId37" Type="http://schemas.openxmlformats.org/officeDocument/2006/relationships/slideLayout" Target="../slideLayouts/slideLayout53.xml"/><Relationship Id="rId36" Type="http://schemas.openxmlformats.org/officeDocument/2006/relationships/slideLayout" Target="../slideLayouts/slideLayout52.xml"/><Relationship Id="rId39" Type="http://schemas.openxmlformats.org/officeDocument/2006/relationships/slideLayout" Target="../slideLayouts/slideLayout55.xml"/><Relationship Id="rId38" Type="http://schemas.openxmlformats.org/officeDocument/2006/relationships/slideLayout" Target="../slideLayouts/slideLayout54.xml"/><Relationship Id="rId20" Type="http://schemas.openxmlformats.org/officeDocument/2006/relationships/slideLayout" Target="../slideLayouts/slideLayout36.xml"/><Relationship Id="rId22" Type="http://schemas.openxmlformats.org/officeDocument/2006/relationships/slideLayout" Target="../slideLayouts/slideLayout38.xml"/><Relationship Id="rId21" Type="http://schemas.openxmlformats.org/officeDocument/2006/relationships/slideLayout" Target="../slideLayouts/slideLayout37.xml"/><Relationship Id="rId24" Type="http://schemas.openxmlformats.org/officeDocument/2006/relationships/slideLayout" Target="../slideLayouts/slideLayout40.xml"/><Relationship Id="rId23" Type="http://schemas.openxmlformats.org/officeDocument/2006/relationships/slideLayout" Target="../slideLayouts/slideLayout39.xml"/><Relationship Id="rId26" Type="http://schemas.openxmlformats.org/officeDocument/2006/relationships/slideLayout" Target="../slideLayouts/slideLayout42.xml"/><Relationship Id="rId25" Type="http://schemas.openxmlformats.org/officeDocument/2006/relationships/slideLayout" Target="../slideLayouts/slideLayout41.xml"/><Relationship Id="rId28" Type="http://schemas.openxmlformats.org/officeDocument/2006/relationships/slideLayout" Target="../slideLayouts/slideLayout44.xml"/><Relationship Id="rId27" Type="http://schemas.openxmlformats.org/officeDocument/2006/relationships/slideLayout" Target="../slideLayouts/slideLayout43.xml"/><Relationship Id="rId29" Type="http://schemas.openxmlformats.org/officeDocument/2006/relationships/slideLayout" Target="../slideLayouts/slideLayout45.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7" Type="http://schemas.openxmlformats.org/officeDocument/2006/relationships/slideLayout" Target="../slideLayouts/slideLayout33.xml"/><Relationship Id="rId16" Type="http://schemas.openxmlformats.org/officeDocument/2006/relationships/slideLayout" Target="../slideLayouts/slideLayout32.xml"/><Relationship Id="rId19" Type="http://schemas.openxmlformats.org/officeDocument/2006/relationships/slideLayout" Target="../slideLayouts/slideLayout35.xml"/><Relationship Id="rId18"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104.xml"/><Relationship Id="rId42" Type="http://schemas.openxmlformats.org/officeDocument/2006/relationships/slideLayout" Target="../slideLayouts/slideLayout106.xml"/><Relationship Id="rId41" Type="http://schemas.openxmlformats.org/officeDocument/2006/relationships/slideLayout" Target="../slideLayouts/slideLayout105.xml"/><Relationship Id="rId44" Type="http://schemas.openxmlformats.org/officeDocument/2006/relationships/slideLayout" Target="../slideLayouts/slideLayout108.xml"/><Relationship Id="rId43" Type="http://schemas.openxmlformats.org/officeDocument/2006/relationships/slideLayout" Target="../slideLayouts/slideLayout107.xml"/><Relationship Id="rId46" Type="http://schemas.openxmlformats.org/officeDocument/2006/relationships/slideLayout" Target="../slideLayouts/slideLayout110.xml"/><Relationship Id="rId45" Type="http://schemas.openxmlformats.org/officeDocument/2006/relationships/slideLayout" Target="../slideLayouts/slideLayout109.xml"/><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9" Type="http://schemas.openxmlformats.org/officeDocument/2006/relationships/slideLayout" Target="../slideLayouts/slideLayout73.xml"/><Relationship Id="rId48" Type="http://schemas.openxmlformats.org/officeDocument/2006/relationships/slideLayout" Target="../slideLayouts/slideLayout112.xml"/><Relationship Id="rId47" Type="http://schemas.openxmlformats.org/officeDocument/2006/relationships/slideLayout" Target="../slideLayouts/slideLayout111.xml"/><Relationship Id="rId49" Type="http://schemas.openxmlformats.org/officeDocument/2006/relationships/theme" Target="../theme/theme3.xml"/><Relationship Id="rId5" Type="http://schemas.openxmlformats.org/officeDocument/2006/relationships/slideLayout" Target="../slideLayouts/slideLayout69.xml"/><Relationship Id="rId6" Type="http://schemas.openxmlformats.org/officeDocument/2006/relationships/slideLayout" Target="../slideLayouts/slideLayout70.xml"/><Relationship Id="rId7" Type="http://schemas.openxmlformats.org/officeDocument/2006/relationships/slideLayout" Target="../slideLayouts/slideLayout71.xml"/><Relationship Id="rId8" Type="http://schemas.openxmlformats.org/officeDocument/2006/relationships/slideLayout" Target="../slideLayouts/slideLayout72.xml"/><Relationship Id="rId31" Type="http://schemas.openxmlformats.org/officeDocument/2006/relationships/slideLayout" Target="../slideLayouts/slideLayout95.xml"/><Relationship Id="rId30" Type="http://schemas.openxmlformats.org/officeDocument/2006/relationships/slideLayout" Target="../slideLayouts/slideLayout94.xml"/><Relationship Id="rId33" Type="http://schemas.openxmlformats.org/officeDocument/2006/relationships/slideLayout" Target="../slideLayouts/slideLayout97.xml"/><Relationship Id="rId32" Type="http://schemas.openxmlformats.org/officeDocument/2006/relationships/slideLayout" Target="../slideLayouts/slideLayout96.xml"/><Relationship Id="rId35" Type="http://schemas.openxmlformats.org/officeDocument/2006/relationships/slideLayout" Target="../slideLayouts/slideLayout99.xml"/><Relationship Id="rId34" Type="http://schemas.openxmlformats.org/officeDocument/2006/relationships/slideLayout" Target="../slideLayouts/slideLayout98.xml"/><Relationship Id="rId37" Type="http://schemas.openxmlformats.org/officeDocument/2006/relationships/slideLayout" Target="../slideLayouts/slideLayout101.xml"/><Relationship Id="rId36" Type="http://schemas.openxmlformats.org/officeDocument/2006/relationships/slideLayout" Target="../slideLayouts/slideLayout100.xml"/><Relationship Id="rId39" Type="http://schemas.openxmlformats.org/officeDocument/2006/relationships/slideLayout" Target="../slideLayouts/slideLayout103.xml"/><Relationship Id="rId38" Type="http://schemas.openxmlformats.org/officeDocument/2006/relationships/slideLayout" Target="../slideLayouts/slideLayout102.xml"/><Relationship Id="rId20" Type="http://schemas.openxmlformats.org/officeDocument/2006/relationships/slideLayout" Target="../slideLayouts/slideLayout84.xml"/><Relationship Id="rId22" Type="http://schemas.openxmlformats.org/officeDocument/2006/relationships/slideLayout" Target="../slideLayouts/slideLayout86.xml"/><Relationship Id="rId21" Type="http://schemas.openxmlformats.org/officeDocument/2006/relationships/slideLayout" Target="../slideLayouts/slideLayout85.xml"/><Relationship Id="rId24" Type="http://schemas.openxmlformats.org/officeDocument/2006/relationships/slideLayout" Target="../slideLayouts/slideLayout88.xml"/><Relationship Id="rId23" Type="http://schemas.openxmlformats.org/officeDocument/2006/relationships/slideLayout" Target="../slideLayouts/slideLayout87.xml"/><Relationship Id="rId26" Type="http://schemas.openxmlformats.org/officeDocument/2006/relationships/slideLayout" Target="../slideLayouts/slideLayout90.xml"/><Relationship Id="rId25" Type="http://schemas.openxmlformats.org/officeDocument/2006/relationships/slideLayout" Target="../slideLayouts/slideLayout89.xml"/><Relationship Id="rId28" Type="http://schemas.openxmlformats.org/officeDocument/2006/relationships/slideLayout" Target="../slideLayouts/slideLayout92.xml"/><Relationship Id="rId27" Type="http://schemas.openxmlformats.org/officeDocument/2006/relationships/slideLayout" Target="../slideLayouts/slideLayout91.xml"/><Relationship Id="rId29" Type="http://schemas.openxmlformats.org/officeDocument/2006/relationships/slideLayout" Target="../slideLayouts/slideLayout93.xml"/><Relationship Id="rId11" Type="http://schemas.openxmlformats.org/officeDocument/2006/relationships/slideLayout" Target="../slideLayouts/slideLayout75.xml"/><Relationship Id="rId10" Type="http://schemas.openxmlformats.org/officeDocument/2006/relationships/slideLayout" Target="../slideLayouts/slideLayout74.xml"/><Relationship Id="rId13" Type="http://schemas.openxmlformats.org/officeDocument/2006/relationships/slideLayout" Target="../slideLayouts/slideLayout77.xml"/><Relationship Id="rId12" Type="http://schemas.openxmlformats.org/officeDocument/2006/relationships/slideLayout" Target="../slideLayouts/slideLayout76.xml"/><Relationship Id="rId15" Type="http://schemas.openxmlformats.org/officeDocument/2006/relationships/slideLayout" Target="../slideLayouts/slideLayout79.xml"/><Relationship Id="rId14" Type="http://schemas.openxmlformats.org/officeDocument/2006/relationships/slideLayout" Target="../slideLayouts/slideLayout78.xml"/><Relationship Id="rId17" Type="http://schemas.openxmlformats.org/officeDocument/2006/relationships/slideLayout" Target="../slideLayouts/slideLayout81.xml"/><Relationship Id="rId16" Type="http://schemas.openxmlformats.org/officeDocument/2006/relationships/slideLayout" Target="../slideLayouts/slideLayout80.xml"/><Relationship Id="rId19" Type="http://schemas.openxmlformats.org/officeDocument/2006/relationships/slideLayout" Target="../slideLayouts/slideLayout83.xml"/><Relationship Id="rId18"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5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5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 name="Shape 39"/>
        <p:cNvGrpSpPr/>
        <p:nvPr/>
      </p:nvGrpSpPr>
      <p:grpSpPr>
        <a:xfrm>
          <a:off x="0" y="0"/>
          <a:ext cx="0" cy="0"/>
          <a:chOff x="0" y="0"/>
          <a:chExt cx="0" cy="0"/>
        </a:xfrm>
      </p:grpSpPr>
      <p:sp>
        <p:nvSpPr>
          <p:cNvPr id="40" name="Google Shape;40;g35714f6af6b_0_114"/>
          <p:cNvSpPr txBox="1"/>
          <p:nvPr>
            <p:ph type="title"/>
          </p:nvPr>
        </p:nvSpPr>
        <p:spPr>
          <a:xfrm>
            <a:off x="670560" y="292100"/>
            <a:ext cx="8412600" cy="1060500"/>
          </a:xfrm>
          <a:prstGeom prst="rect">
            <a:avLst/>
          </a:prstGeom>
          <a:noFill/>
          <a:ln>
            <a:noFill/>
          </a:ln>
        </p:spPr>
        <p:txBody>
          <a:bodyPr anchorCtr="0" anchor="ctr" bIns="36550" lIns="73150" spcFirstLastPara="1" rIns="73150" wrap="square" tIns="36550">
            <a:normAutofit/>
          </a:bodyPr>
          <a:lstStyle>
            <a:lvl1pPr lvl="0" marR="0" rtl="0" algn="l">
              <a:lnSpc>
                <a:spcPct val="90000"/>
              </a:lnSpc>
              <a:spcBef>
                <a:spcPts val="0"/>
              </a:spcBef>
              <a:spcAft>
                <a:spcPts val="0"/>
              </a:spcAft>
              <a:buClr>
                <a:schemeClr val="dk1"/>
              </a:buClr>
              <a:buSzPts val="3500"/>
              <a:buFont typeface="Play"/>
              <a:buNone/>
              <a:defRPr b="0" i="0" sz="35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g35714f6af6b_0_114"/>
          <p:cNvSpPr txBox="1"/>
          <p:nvPr>
            <p:ph idx="1" type="body"/>
          </p:nvPr>
        </p:nvSpPr>
        <p:spPr>
          <a:xfrm>
            <a:off x="670560" y="1460500"/>
            <a:ext cx="8412600" cy="3480900"/>
          </a:xfrm>
          <a:prstGeom prst="rect">
            <a:avLst/>
          </a:prstGeom>
          <a:noFill/>
          <a:ln>
            <a:noFill/>
          </a:ln>
        </p:spPr>
        <p:txBody>
          <a:bodyPr anchorCtr="0" anchor="t" bIns="36550" lIns="73150" spcFirstLastPara="1" rIns="73150" wrap="square" tIns="36550">
            <a:normAutofit/>
          </a:bodyPr>
          <a:lstStyle>
            <a:lvl1pPr indent="-368300" lvl="0" marL="457200" marR="0" rtl="0" algn="l">
              <a:lnSpc>
                <a:spcPct val="90000"/>
              </a:lnSpc>
              <a:spcBef>
                <a:spcPts val="800"/>
              </a:spcBef>
              <a:spcAft>
                <a:spcPts val="0"/>
              </a:spcAft>
              <a:buClr>
                <a:schemeClr val="dk1"/>
              </a:buClr>
              <a:buSzPts val="2200"/>
              <a:buFont typeface="Arial"/>
              <a:buChar char="•"/>
              <a:defRPr b="0" i="0" sz="2200" u="none" cap="none" strike="noStrike">
                <a:solidFill>
                  <a:schemeClr val="dk1"/>
                </a:solidFill>
                <a:latin typeface="Arial"/>
                <a:ea typeface="Arial"/>
                <a:cs typeface="Arial"/>
                <a:sym typeface="Arial"/>
              </a:defRPr>
            </a:lvl1pPr>
            <a:lvl2pPr indent="-349250" lvl="1" marL="914400" marR="0" rtl="0" algn="l">
              <a:lnSpc>
                <a:spcPct val="90000"/>
              </a:lnSpc>
              <a:spcBef>
                <a:spcPts val="4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2pPr>
            <a:lvl3pPr indent="-330200" lvl="2" marL="13716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2" name="Google Shape;42;g35714f6af6b_0_114"/>
          <p:cNvSpPr txBox="1"/>
          <p:nvPr>
            <p:ph idx="10" type="dt"/>
          </p:nvPr>
        </p:nvSpPr>
        <p:spPr>
          <a:xfrm>
            <a:off x="670560" y="5085080"/>
            <a:ext cx="2194500" cy="292200"/>
          </a:xfrm>
          <a:prstGeom prst="rect">
            <a:avLst/>
          </a:prstGeom>
          <a:noFill/>
          <a:ln>
            <a:noFill/>
          </a:ln>
        </p:spPr>
        <p:txBody>
          <a:bodyPr anchorCtr="0" anchor="ctr" bIns="36550" lIns="73150" spcFirstLastPara="1" rIns="73150" wrap="square" tIns="36550">
            <a:noAutofit/>
          </a:bodyPr>
          <a:lstStyle>
            <a:lvl1pPr lvl="0" marR="0" rtl="0" algn="l">
              <a:lnSpc>
                <a:spcPct val="100000"/>
              </a:lnSpc>
              <a:spcBef>
                <a:spcPts val="0"/>
              </a:spcBef>
              <a:spcAft>
                <a:spcPts val="0"/>
              </a:spcAft>
              <a:buClr>
                <a:srgbClr val="000000"/>
              </a:buClr>
              <a:buSzPts val="1100"/>
              <a:buFont typeface="Arial"/>
              <a:buNone/>
              <a:defRPr b="0" i="0" sz="10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43" name="Google Shape;43;g35714f6af6b_0_114"/>
          <p:cNvSpPr txBox="1"/>
          <p:nvPr>
            <p:ph idx="11" type="ftr"/>
          </p:nvPr>
        </p:nvSpPr>
        <p:spPr>
          <a:xfrm>
            <a:off x="3230880" y="5085080"/>
            <a:ext cx="3291900" cy="292200"/>
          </a:xfrm>
          <a:prstGeom prst="rect">
            <a:avLst/>
          </a:prstGeom>
          <a:noFill/>
          <a:ln>
            <a:noFill/>
          </a:ln>
        </p:spPr>
        <p:txBody>
          <a:bodyPr anchorCtr="0" anchor="ctr" bIns="36550" lIns="73150" spcFirstLastPara="1" rIns="73150" wrap="square" tIns="36550">
            <a:noAutofit/>
          </a:bodyPr>
          <a:lstStyle>
            <a:lvl1pPr lvl="0" marR="0" rtl="0" algn="ctr">
              <a:lnSpc>
                <a:spcPct val="100000"/>
              </a:lnSpc>
              <a:spcBef>
                <a:spcPts val="0"/>
              </a:spcBef>
              <a:spcAft>
                <a:spcPts val="0"/>
              </a:spcAft>
              <a:buClr>
                <a:srgbClr val="000000"/>
              </a:buClr>
              <a:buSzPts val="1100"/>
              <a:buFont typeface="Arial"/>
              <a:buNone/>
              <a:defRPr b="0" i="0" sz="10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44" name="Google Shape;44;g35714f6af6b_0_114"/>
          <p:cNvSpPr txBox="1"/>
          <p:nvPr>
            <p:ph idx="12" type="sldNum"/>
          </p:nvPr>
        </p:nvSpPr>
        <p:spPr>
          <a:xfrm>
            <a:off x="6888480" y="5085080"/>
            <a:ext cx="2194500" cy="292200"/>
          </a:xfrm>
          <a:prstGeom prst="rect">
            <a:avLst/>
          </a:prstGeom>
          <a:noFill/>
          <a:ln>
            <a:noFill/>
          </a:ln>
        </p:spPr>
        <p:txBody>
          <a:bodyPr anchorCtr="0" anchor="ctr" bIns="36550" lIns="73150" spcFirstLastPara="1" rIns="73150" wrap="square" tIns="3655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CF8F1"/>
        </a:solidFill>
      </p:bgPr>
    </p:bg>
    <p:spTree>
      <p:nvGrpSpPr>
        <p:cNvPr id="124" name="Shape 124"/>
        <p:cNvGrpSpPr/>
        <p:nvPr/>
      </p:nvGrpSpPr>
      <p:grpSpPr>
        <a:xfrm>
          <a:off x="0" y="0"/>
          <a:ext cx="0" cy="0"/>
          <a:chOff x="0" y="0"/>
          <a:chExt cx="0" cy="0"/>
        </a:xfrm>
      </p:grpSpPr>
      <p:sp>
        <p:nvSpPr>
          <p:cNvPr id="125" name="Google Shape;125;g35b3945f261_0_1317"/>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marR="0" algn="l">
              <a:lnSpc>
                <a:spcPct val="100000"/>
              </a:lnSpc>
              <a:spcBef>
                <a:spcPts val="0"/>
              </a:spcBef>
              <a:spcAft>
                <a:spcPts val="0"/>
              </a:spcAft>
              <a:buClr>
                <a:schemeClr val="dk1"/>
              </a:buClr>
              <a:buSzPts val="3000"/>
              <a:buFont typeface="Lato"/>
              <a:buNone/>
              <a:defRPr b="0" i="0" sz="3000" u="none" cap="none" strike="noStrike">
                <a:solidFill>
                  <a:schemeClr val="dk1"/>
                </a:solidFill>
                <a:latin typeface="Lato"/>
                <a:ea typeface="Lato"/>
                <a:cs typeface="Lato"/>
                <a:sym typeface="Lato"/>
              </a:defRPr>
            </a:lvl1pPr>
            <a:lvl2pPr lvl="1"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9pPr>
          </a:lstStyle>
          <a:p/>
        </p:txBody>
      </p:sp>
      <p:sp>
        <p:nvSpPr>
          <p:cNvPr id="126" name="Google Shape;126;g35b3945f261_0_1317"/>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marR="0" algn="l">
              <a:lnSpc>
                <a:spcPct val="115000"/>
              </a:lnSpc>
              <a:spcBef>
                <a:spcPts val="0"/>
              </a:spcBef>
              <a:spcAft>
                <a:spcPts val="0"/>
              </a:spcAft>
              <a:buClr>
                <a:schemeClr val="dk1"/>
              </a:buClr>
              <a:buSzPts val="1900"/>
              <a:buFont typeface="Solway"/>
              <a:buChar char="●"/>
              <a:defRPr b="0" i="0" sz="1900" u="none" cap="none" strike="noStrike">
                <a:solidFill>
                  <a:schemeClr val="dk1"/>
                </a:solidFill>
                <a:latin typeface="Solway"/>
                <a:ea typeface="Solway"/>
                <a:cs typeface="Solway"/>
                <a:sym typeface="Solway"/>
              </a:defRPr>
            </a:lvl1pPr>
            <a:lvl2pPr indent="-323850" lvl="1" marL="9144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2pPr>
            <a:lvl3pPr indent="-323850" lvl="2" marL="13716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3pPr>
            <a:lvl4pPr indent="-323850" lvl="3" marL="18288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4pPr>
            <a:lvl5pPr indent="-323850" lvl="4" marL="22860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5pPr>
            <a:lvl6pPr indent="-323850" lvl="5" marL="27432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6pPr>
            <a:lvl7pPr indent="-323850" lvl="6" marL="32004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7pPr>
            <a:lvl8pPr indent="-323850" lvl="7" marL="36576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8pPr>
            <a:lvl9pPr indent="-323850" lvl="8" marL="4114800" marR="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9pPr>
          </a:lstStyle>
          <a:p/>
        </p:txBody>
      </p:sp>
      <p:sp>
        <p:nvSpPr>
          <p:cNvPr id="127" name="Google Shape;127;g35b3945f261_0_131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1000">
              <a:latin typeface="Lato"/>
              <a:ea typeface="Lato"/>
              <a:cs typeface="Lato"/>
              <a:sym typeface="Lato"/>
            </a:endParaRPr>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09" r:id="rId43"/>
    <p:sldLayoutId id="2147483710" r:id="rId44"/>
    <p:sldLayoutId id="2147483711" r:id="rId45"/>
    <p:sldLayoutId id="2147483712" r:id="rId46"/>
    <p:sldLayoutId id="2147483713" r:id="rId47"/>
    <p:sldLayoutId id="2147483714" r:id="rId4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CF8F1"/>
        </a:solidFill>
      </p:bgPr>
    </p:bg>
    <p:spTree>
      <p:nvGrpSpPr>
        <p:cNvPr id="426" name="Shape 426"/>
        <p:cNvGrpSpPr/>
        <p:nvPr/>
      </p:nvGrpSpPr>
      <p:grpSpPr>
        <a:xfrm>
          <a:off x="0" y="0"/>
          <a:ext cx="0" cy="0"/>
          <a:chOff x="0" y="0"/>
          <a:chExt cx="0" cy="0"/>
        </a:xfrm>
      </p:grpSpPr>
      <p:sp>
        <p:nvSpPr>
          <p:cNvPr id="427" name="Google Shape;427;g35b3945f261_0_1619"/>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a:spcBef>
                <a:spcPts val="0"/>
              </a:spcBef>
              <a:spcAft>
                <a:spcPts val="0"/>
              </a:spcAft>
              <a:buClr>
                <a:schemeClr val="dk1"/>
              </a:buClr>
              <a:buSzPts val="3000"/>
              <a:buFont typeface="Lato"/>
              <a:buNone/>
              <a:defRPr sz="3000">
                <a:solidFill>
                  <a:schemeClr val="dk1"/>
                </a:solidFill>
                <a:latin typeface="Lato"/>
                <a:ea typeface="Lato"/>
                <a:cs typeface="Lato"/>
                <a:sym typeface="Lato"/>
              </a:defRPr>
            </a:lvl1pPr>
            <a:lvl2pPr lvl="1">
              <a:spcBef>
                <a:spcPts val="0"/>
              </a:spcBef>
              <a:spcAft>
                <a:spcPts val="0"/>
              </a:spcAft>
              <a:buClr>
                <a:schemeClr val="dk1"/>
              </a:buClr>
              <a:buSzPts val="3000"/>
              <a:buNone/>
              <a:defRPr sz="3000">
                <a:solidFill>
                  <a:schemeClr val="dk1"/>
                </a:solidFill>
              </a:defRPr>
            </a:lvl2pPr>
            <a:lvl3pPr lvl="2">
              <a:spcBef>
                <a:spcPts val="0"/>
              </a:spcBef>
              <a:spcAft>
                <a:spcPts val="0"/>
              </a:spcAft>
              <a:buClr>
                <a:schemeClr val="dk1"/>
              </a:buClr>
              <a:buSzPts val="3000"/>
              <a:buNone/>
              <a:defRPr sz="3000">
                <a:solidFill>
                  <a:schemeClr val="dk1"/>
                </a:solidFill>
              </a:defRPr>
            </a:lvl3pPr>
            <a:lvl4pPr lvl="3">
              <a:spcBef>
                <a:spcPts val="0"/>
              </a:spcBef>
              <a:spcAft>
                <a:spcPts val="0"/>
              </a:spcAft>
              <a:buClr>
                <a:schemeClr val="dk1"/>
              </a:buClr>
              <a:buSzPts val="3000"/>
              <a:buNone/>
              <a:defRPr sz="3000">
                <a:solidFill>
                  <a:schemeClr val="dk1"/>
                </a:solidFill>
              </a:defRPr>
            </a:lvl4pPr>
            <a:lvl5pPr lvl="4">
              <a:spcBef>
                <a:spcPts val="0"/>
              </a:spcBef>
              <a:spcAft>
                <a:spcPts val="0"/>
              </a:spcAft>
              <a:buClr>
                <a:schemeClr val="dk1"/>
              </a:buClr>
              <a:buSzPts val="3000"/>
              <a:buNone/>
              <a:defRPr sz="3000">
                <a:solidFill>
                  <a:schemeClr val="dk1"/>
                </a:solidFill>
              </a:defRPr>
            </a:lvl5pPr>
            <a:lvl6pPr lvl="5">
              <a:spcBef>
                <a:spcPts val="0"/>
              </a:spcBef>
              <a:spcAft>
                <a:spcPts val="0"/>
              </a:spcAft>
              <a:buClr>
                <a:schemeClr val="dk1"/>
              </a:buClr>
              <a:buSzPts val="3000"/>
              <a:buNone/>
              <a:defRPr sz="3000">
                <a:solidFill>
                  <a:schemeClr val="dk1"/>
                </a:solidFill>
              </a:defRPr>
            </a:lvl6pPr>
            <a:lvl7pPr lvl="6">
              <a:spcBef>
                <a:spcPts val="0"/>
              </a:spcBef>
              <a:spcAft>
                <a:spcPts val="0"/>
              </a:spcAft>
              <a:buClr>
                <a:schemeClr val="dk1"/>
              </a:buClr>
              <a:buSzPts val="3000"/>
              <a:buNone/>
              <a:defRPr sz="3000">
                <a:solidFill>
                  <a:schemeClr val="dk1"/>
                </a:solidFill>
              </a:defRPr>
            </a:lvl7pPr>
            <a:lvl8pPr lvl="7">
              <a:spcBef>
                <a:spcPts val="0"/>
              </a:spcBef>
              <a:spcAft>
                <a:spcPts val="0"/>
              </a:spcAft>
              <a:buClr>
                <a:schemeClr val="dk1"/>
              </a:buClr>
              <a:buSzPts val="3000"/>
              <a:buNone/>
              <a:defRPr sz="3000">
                <a:solidFill>
                  <a:schemeClr val="dk1"/>
                </a:solidFill>
              </a:defRPr>
            </a:lvl8pPr>
            <a:lvl9pPr lvl="8">
              <a:spcBef>
                <a:spcPts val="0"/>
              </a:spcBef>
              <a:spcAft>
                <a:spcPts val="0"/>
              </a:spcAft>
              <a:buClr>
                <a:schemeClr val="dk1"/>
              </a:buClr>
              <a:buSzPts val="3000"/>
              <a:buNone/>
              <a:defRPr sz="3000">
                <a:solidFill>
                  <a:schemeClr val="dk1"/>
                </a:solidFill>
              </a:defRPr>
            </a:lvl9pPr>
          </a:lstStyle>
          <a:p/>
        </p:txBody>
      </p:sp>
      <p:sp>
        <p:nvSpPr>
          <p:cNvPr id="428" name="Google Shape;428;g35b3945f261_0_1619"/>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a:lnSpc>
                <a:spcPct val="115000"/>
              </a:lnSpc>
              <a:spcBef>
                <a:spcPts val="0"/>
              </a:spcBef>
              <a:spcAft>
                <a:spcPts val="0"/>
              </a:spcAft>
              <a:buClr>
                <a:schemeClr val="dk1"/>
              </a:buClr>
              <a:buSzPts val="1900"/>
              <a:buFont typeface="Solway"/>
              <a:buChar char="●"/>
              <a:defRPr sz="1900">
                <a:solidFill>
                  <a:schemeClr val="dk1"/>
                </a:solidFill>
                <a:latin typeface="Solway"/>
                <a:ea typeface="Solway"/>
                <a:cs typeface="Solway"/>
                <a:sym typeface="Solway"/>
              </a:defRPr>
            </a:lvl1pPr>
            <a:lvl2pPr indent="-323850" lvl="1" marL="9144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2pPr>
            <a:lvl3pPr indent="-323850" lvl="2" marL="13716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3pPr>
            <a:lvl4pPr indent="-323850" lvl="3" marL="18288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4pPr>
            <a:lvl5pPr indent="-323850" lvl="4" marL="22860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5pPr>
            <a:lvl6pPr indent="-323850" lvl="5" marL="27432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6pPr>
            <a:lvl7pPr indent="-323850" lvl="6" marL="32004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7pPr>
            <a:lvl8pPr indent="-323850" lvl="7" marL="36576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8pPr>
            <a:lvl9pPr indent="-323850" lvl="8" marL="41148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9pPr>
          </a:lstStyle>
          <a:p/>
        </p:txBody>
      </p:sp>
      <p:sp>
        <p:nvSpPr>
          <p:cNvPr id="429" name="Google Shape;429;g35b3945f261_0_161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lvl="0">
              <a:buNone/>
              <a:defRPr sz="1100">
                <a:solidFill>
                  <a:schemeClr val="dk1"/>
                </a:solidFill>
              </a:defRPr>
            </a:lvl1pPr>
            <a:lvl2pPr lvl="1">
              <a:buNone/>
              <a:defRPr sz="1100">
                <a:solidFill>
                  <a:schemeClr val="dk1"/>
                </a:solidFill>
              </a:defRPr>
            </a:lvl2pPr>
            <a:lvl3pPr lvl="2">
              <a:buNone/>
              <a:defRPr sz="1100">
                <a:solidFill>
                  <a:schemeClr val="dk1"/>
                </a:solidFill>
              </a:defRPr>
            </a:lvl3pPr>
            <a:lvl4pPr lvl="3">
              <a:buNone/>
              <a:defRPr sz="1100">
                <a:solidFill>
                  <a:schemeClr val="dk1"/>
                </a:solidFill>
              </a:defRPr>
            </a:lvl4pPr>
            <a:lvl5pPr lvl="4">
              <a:buNone/>
              <a:defRPr sz="1100">
                <a:solidFill>
                  <a:schemeClr val="dk1"/>
                </a:solidFill>
              </a:defRPr>
            </a:lvl5pPr>
            <a:lvl6pPr lvl="5">
              <a:buNone/>
              <a:defRPr sz="1100">
                <a:solidFill>
                  <a:schemeClr val="dk1"/>
                </a:solidFill>
              </a:defRPr>
            </a:lvl6pPr>
            <a:lvl7pPr lvl="6">
              <a:buNone/>
              <a:defRPr sz="1100">
                <a:solidFill>
                  <a:schemeClr val="dk1"/>
                </a:solidFill>
              </a:defRPr>
            </a:lvl7pPr>
            <a:lvl8pPr lvl="7">
              <a:buNone/>
              <a:defRPr sz="1100">
                <a:solidFill>
                  <a:schemeClr val="dk1"/>
                </a:solidFill>
              </a:defRPr>
            </a:lvl8pPr>
            <a:lvl9pPr lvl="8">
              <a:buNone/>
              <a:defRPr sz="1100">
                <a:solidFill>
                  <a:schemeClr val="dk1"/>
                </a:solidFill>
              </a:defRPr>
            </a:lvl9pPr>
          </a:lstStyle>
          <a:p>
            <a:pPr indent="0" lvl="0" marL="0" rtl="0" algn="l">
              <a:spcBef>
                <a:spcPts val="0"/>
              </a:spcBef>
              <a:spcAft>
                <a:spcPts val="0"/>
              </a:spcAft>
              <a:buNone/>
            </a:pPr>
            <a:fld id="{00000000-1234-1234-1234-123412341234}" type="slidenum">
              <a:rPr lang="en-US"/>
              <a:t>‹#›</a:t>
            </a:fld>
            <a:endParaRPr sz="1000">
              <a:latin typeface="Lato"/>
              <a:ea typeface="Lato"/>
              <a:cs typeface="Lato"/>
              <a:sym typeface="Lato"/>
            </a:endParaRPr>
          </a:p>
        </p:txBody>
      </p:sp>
    </p:spTree>
  </p:cSld>
  <p:clrMap accent1="accent1" accent2="accent2" accent3="accent3" accent4="accent4" accent5="accent5" accent6="accent6" bg1="lt1" bg2="dk2" tx1="dk1" tx2="lt2" folHlink="folHlink" hlink="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9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99.png"/><Relationship Id="rId4" Type="http://schemas.openxmlformats.org/officeDocument/2006/relationships/image" Target="../media/image91.png"/><Relationship Id="rId5" Type="http://schemas.openxmlformats.org/officeDocument/2006/relationships/image" Target="../media/image8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10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96.png"/><Relationship Id="rId4" Type="http://schemas.openxmlformats.org/officeDocument/2006/relationships/hyperlink" Target="https://livingwage.mit.edu/counties/0609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8.xml"/><Relationship Id="rId3" Type="http://schemas.openxmlformats.org/officeDocument/2006/relationships/image" Target="../media/image9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97.png"/><Relationship Id="rId4" Type="http://schemas.openxmlformats.org/officeDocument/2006/relationships/image" Target="../media/image10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 Id="rId3" Type="http://schemas.openxmlformats.org/officeDocument/2006/relationships/image" Target="../media/image10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image" Target="../media/image10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 Id="rId3" Type="http://schemas.openxmlformats.org/officeDocument/2006/relationships/image" Target="../media/image106.png"/><Relationship Id="rId4" Type="http://schemas.openxmlformats.org/officeDocument/2006/relationships/image" Target="../media/image1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6.xml"/><Relationship Id="rId3" Type="http://schemas.openxmlformats.org/officeDocument/2006/relationships/image" Target="../media/image113.png"/><Relationship Id="rId4" Type="http://schemas.openxmlformats.org/officeDocument/2006/relationships/image" Target="../media/image119.png"/><Relationship Id="rId5" Type="http://schemas.openxmlformats.org/officeDocument/2006/relationships/image" Target="../media/image1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7.xml"/><Relationship Id="rId3" Type="http://schemas.openxmlformats.org/officeDocument/2006/relationships/image" Target="../media/image125.png"/><Relationship Id="rId4" Type="http://schemas.openxmlformats.org/officeDocument/2006/relationships/image" Target="../media/image1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9.xml"/><Relationship Id="rId3" Type="http://schemas.openxmlformats.org/officeDocument/2006/relationships/image" Target="../media/image1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4.jpg"/><Relationship Id="rId4" Type="http://schemas.openxmlformats.org/officeDocument/2006/relationships/image" Target="../media/image8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 Id="rId3" Type="http://schemas.openxmlformats.org/officeDocument/2006/relationships/image" Target="../media/image111.png"/><Relationship Id="rId4" Type="http://schemas.openxmlformats.org/officeDocument/2006/relationships/image" Target="../media/image124.png"/><Relationship Id="rId5" Type="http://schemas.openxmlformats.org/officeDocument/2006/relationships/image" Target="../media/image1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4.xml"/><Relationship Id="rId3" Type="http://schemas.openxmlformats.org/officeDocument/2006/relationships/image" Target="../media/image112.png"/><Relationship Id="rId4" Type="http://schemas.openxmlformats.org/officeDocument/2006/relationships/image" Target="../media/image1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6.xml"/><Relationship Id="rId3" Type="http://schemas.openxmlformats.org/officeDocument/2006/relationships/image" Target="../media/image115.png"/><Relationship Id="rId4" Type="http://schemas.openxmlformats.org/officeDocument/2006/relationships/image" Target="../media/image128.png"/><Relationship Id="rId5" Type="http://schemas.openxmlformats.org/officeDocument/2006/relationships/image" Target="../media/image129.png"/><Relationship Id="rId6" Type="http://schemas.openxmlformats.org/officeDocument/2006/relationships/image" Target="../media/image1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8.jpg"/><Relationship Id="rId5" Type="http://schemas.openxmlformats.org/officeDocument/2006/relationships/image" Target="../media/image13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87.jpg"/><Relationship Id="rId4" Type="http://schemas.openxmlformats.org/officeDocument/2006/relationships/image" Target="../media/image8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pic>
        <p:nvPicPr>
          <p:cNvPr id="732" name="Google Shape;732;g35a44ca7a46_0_0"/>
          <p:cNvPicPr preferRelativeResize="0"/>
          <p:nvPr/>
        </p:nvPicPr>
        <p:blipFill rotWithShape="1">
          <a:blip r:embed="rId3">
            <a:alphaModFix/>
          </a:blip>
          <a:srcRect b="0" l="0" r="0" t="0"/>
          <a:stretch/>
        </p:blipFill>
        <p:spPr>
          <a:xfrm>
            <a:off x="3317360" y="319509"/>
            <a:ext cx="3118878" cy="1048799"/>
          </a:xfrm>
          <a:prstGeom prst="rect">
            <a:avLst/>
          </a:prstGeom>
          <a:noFill/>
          <a:ln>
            <a:noFill/>
          </a:ln>
        </p:spPr>
      </p:pic>
      <p:sp>
        <p:nvSpPr>
          <p:cNvPr id="733" name="Google Shape;733;g35a44ca7a46_0_0"/>
          <p:cNvSpPr txBox="1"/>
          <p:nvPr/>
        </p:nvSpPr>
        <p:spPr>
          <a:xfrm>
            <a:off x="0" y="1840417"/>
            <a:ext cx="9753600" cy="2118000"/>
          </a:xfrm>
          <a:prstGeom prst="rect">
            <a:avLst/>
          </a:prstGeom>
          <a:noFill/>
          <a:ln>
            <a:noFill/>
          </a:ln>
        </p:spPr>
        <p:txBody>
          <a:bodyPr anchorCtr="0" anchor="t" bIns="0" lIns="0" spcFirstLastPara="1" rIns="0" wrap="square" tIns="79375">
            <a:spAutoFit/>
          </a:bodyPr>
          <a:lstStyle/>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Me</a:t>
            </a:r>
            <a:r>
              <a:rPr lang="en-US" sz="4000">
                <a:solidFill>
                  <a:srgbClr val="1A2F6A"/>
                </a:solidFill>
                <a:latin typeface="Helvetica Neue"/>
                <a:ea typeface="Helvetica Neue"/>
                <a:cs typeface="Helvetica Neue"/>
                <a:sym typeface="Helvetica Neue"/>
              </a:rPr>
              <a:t>dida</a:t>
            </a:r>
            <a:r>
              <a:rPr b="0" i="0" lang="en-US" sz="4000" u="none" cap="none" strike="noStrike">
                <a:solidFill>
                  <a:srgbClr val="1A2F6A"/>
                </a:solidFill>
                <a:latin typeface="Helvetica Neue"/>
                <a:ea typeface="Helvetica Neue"/>
                <a:cs typeface="Helvetica Neue"/>
                <a:sym typeface="Helvetica Neue"/>
              </a:rPr>
              <a:t> I </a:t>
            </a:r>
            <a:endParaRPr b="0" i="0" sz="1400" u="none" cap="none" strike="noStrike">
              <a:solidFill>
                <a:srgbClr val="000000"/>
              </a:solidFill>
              <a:latin typeface="Arial"/>
              <a:ea typeface="Arial"/>
              <a:cs typeface="Arial"/>
              <a:sym typeface="Arial"/>
            </a:endParaRPr>
          </a:p>
          <a:p>
            <a:pPr indent="-485140" lvl="0" marL="497205" marR="5080" rtl="0" algn="ctr">
              <a:lnSpc>
                <a:spcPct val="104999"/>
              </a:lnSpc>
              <a:spcBef>
                <a:spcPts val="0"/>
              </a:spcBef>
              <a:spcAft>
                <a:spcPts val="0"/>
              </a:spcAft>
              <a:buClr>
                <a:srgbClr val="000000"/>
              </a:buClr>
              <a:buSzPts val="4000"/>
              <a:buFont typeface="Arial"/>
              <a:buNone/>
            </a:pPr>
            <a:r>
              <a:rPr i="1" lang="en-US" sz="2400">
                <a:solidFill>
                  <a:srgbClr val="1A2F6A"/>
                </a:solidFill>
                <a:latin typeface="Helvetica Neue"/>
                <a:ea typeface="Helvetica Neue"/>
                <a:cs typeface="Helvetica Neue"/>
                <a:sym typeface="Helvetica Neue"/>
              </a:rPr>
              <a:t>Ordenanza sobre el cuidado infantil y la Salud de los Niños del Condado de Sonoma</a:t>
            </a:r>
            <a:endParaRPr b="0" i="1" sz="2400" u="none" cap="none" strike="noStrike">
              <a:solidFill>
                <a:srgbClr val="1A2F6A"/>
              </a:solidFill>
              <a:latin typeface="Helvetica Neue"/>
              <a:ea typeface="Helvetica Neue"/>
              <a:cs typeface="Helvetica Neue"/>
              <a:sym typeface="Helvetica Neue"/>
            </a:endParaRPr>
          </a:p>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C</a:t>
            </a:r>
            <a:r>
              <a:rPr lang="en-US" sz="4000">
                <a:solidFill>
                  <a:srgbClr val="1A2F6A"/>
                </a:solidFill>
                <a:latin typeface="Helvetica Neue"/>
                <a:ea typeface="Helvetica Neue"/>
                <a:cs typeface="Helvetica Neue"/>
                <a:sym typeface="Helvetica Neue"/>
              </a:rPr>
              <a:t>onsejo</a:t>
            </a:r>
            <a:r>
              <a:rPr b="0" i="0" lang="en-US" sz="4000" u="none" cap="none" strike="noStrike">
                <a:solidFill>
                  <a:srgbClr val="1A2F6A"/>
                </a:solidFill>
                <a:latin typeface="Helvetica Neue"/>
                <a:ea typeface="Helvetica Neue"/>
                <a:cs typeface="Helvetica Neue"/>
                <a:sym typeface="Helvetica Neue"/>
              </a:rPr>
              <a:t> A</a:t>
            </a:r>
            <a:r>
              <a:rPr lang="en-US" sz="4000">
                <a:solidFill>
                  <a:srgbClr val="1A2F6A"/>
                </a:solidFill>
                <a:latin typeface="Helvetica Neue"/>
                <a:ea typeface="Helvetica Neue"/>
                <a:cs typeface="Helvetica Neue"/>
                <a:sym typeface="Helvetica Neue"/>
              </a:rPr>
              <a:t>sesor</a:t>
            </a:r>
            <a:r>
              <a:rPr b="0" i="0" lang="en-US" sz="4000" u="none" cap="none" strike="noStrike">
                <a:solidFill>
                  <a:srgbClr val="1A2F6A"/>
                </a:solidFill>
                <a:latin typeface="Helvetica Neue"/>
                <a:ea typeface="Helvetica Neue"/>
                <a:cs typeface="Helvetica Neue"/>
                <a:sym typeface="Helvetica Neue"/>
              </a:rPr>
              <a:t> Comunitario</a:t>
            </a:r>
            <a:endParaRPr b="0" i="0" sz="1400" u="none" cap="none" strike="noStrike">
              <a:solidFill>
                <a:srgbClr val="000000"/>
              </a:solidFill>
              <a:latin typeface="Arial"/>
              <a:ea typeface="Arial"/>
              <a:cs typeface="Arial"/>
              <a:sym typeface="Arial"/>
            </a:endParaRPr>
          </a:p>
        </p:txBody>
      </p:sp>
      <p:sp>
        <p:nvSpPr>
          <p:cNvPr id="734" name="Google Shape;734;g35a44ca7a46_0_0"/>
          <p:cNvSpPr txBox="1"/>
          <p:nvPr/>
        </p:nvSpPr>
        <p:spPr>
          <a:xfrm>
            <a:off x="0" y="4228949"/>
            <a:ext cx="9753600" cy="505500"/>
          </a:xfrm>
          <a:prstGeom prst="rect">
            <a:avLst/>
          </a:prstGeom>
          <a:noFill/>
          <a:ln>
            <a:noFill/>
          </a:ln>
        </p:spPr>
        <p:txBody>
          <a:bodyPr anchorCtr="0" anchor="ctr" bIns="0" lIns="0" spcFirstLastPara="1" rIns="0" wrap="square" tIns="12700">
            <a:noAutofit/>
          </a:bodyPr>
          <a:lstStyle/>
          <a:p>
            <a:pPr indent="0" lvl="0" marL="12700" marR="0" rtl="0" algn="ctr">
              <a:lnSpc>
                <a:spcPct val="100000"/>
              </a:lnSpc>
              <a:spcBef>
                <a:spcPts val="0"/>
              </a:spcBef>
              <a:spcAft>
                <a:spcPts val="0"/>
              </a:spcAft>
              <a:buClr>
                <a:srgbClr val="000000"/>
              </a:buClr>
              <a:buSzPts val="3200"/>
              <a:buFont typeface="Arial"/>
              <a:buNone/>
            </a:pPr>
            <a:r>
              <a:rPr lang="en-US" sz="2400">
                <a:solidFill>
                  <a:srgbClr val="778738"/>
                </a:solidFill>
                <a:latin typeface="Helvetica Neue"/>
                <a:ea typeface="Helvetica Neue"/>
                <a:cs typeface="Helvetica Neue"/>
                <a:sym typeface="Helvetica Neue"/>
              </a:rPr>
              <a:t>22</a:t>
            </a:r>
            <a:r>
              <a:rPr lang="en-US" sz="2400">
                <a:solidFill>
                  <a:srgbClr val="778738"/>
                </a:solidFill>
                <a:latin typeface="Helvetica Neue"/>
                <a:ea typeface="Helvetica Neue"/>
                <a:cs typeface="Helvetica Neue"/>
                <a:sym typeface="Helvetica Neue"/>
              </a:rPr>
              <a:t> de Mayo </a:t>
            </a:r>
            <a:r>
              <a:rPr b="0" i="0" lang="en-US" sz="2400" u="none" cap="none" strike="noStrike">
                <a:solidFill>
                  <a:srgbClr val="778738"/>
                </a:solidFill>
                <a:latin typeface="Helvetica Neue"/>
                <a:ea typeface="Helvetica Neue"/>
                <a:cs typeface="Helvetica Neue"/>
                <a:sym typeface="Helvetica Neue"/>
              </a:rPr>
              <a:t>2025</a:t>
            </a:r>
            <a:endParaRPr b="0" i="0" sz="24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g35b3945f261_0_988"/>
          <p:cNvSpPr txBox="1"/>
          <p:nvPr>
            <p:ph type="ctrTitle"/>
          </p:nvPr>
        </p:nvSpPr>
        <p:spPr>
          <a:xfrm>
            <a:off x="332483" y="1354400"/>
            <a:ext cx="5463000" cy="21894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4800"/>
              <a:buNone/>
            </a:pPr>
            <a:r>
              <a:rPr lang="en-US"/>
              <a:t>Medida I</a:t>
            </a:r>
            <a:endParaRPr/>
          </a:p>
          <a:p>
            <a:pPr indent="0" lvl="0" marL="0" rtl="0" algn="l">
              <a:lnSpc>
                <a:spcPct val="100000"/>
              </a:lnSpc>
              <a:spcBef>
                <a:spcPts val="0"/>
              </a:spcBef>
              <a:spcAft>
                <a:spcPts val="0"/>
              </a:spcAft>
              <a:buSzPts val="4800"/>
              <a:buNone/>
            </a:pPr>
            <a:r>
              <a:rPr lang="en-US"/>
              <a:t>Panorama de datos</a:t>
            </a:r>
            <a:endParaRPr/>
          </a:p>
        </p:txBody>
      </p:sp>
      <p:sp>
        <p:nvSpPr>
          <p:cNvPr id="793" name="Google Shape;793;g35b3945f261_0_988"/>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2300"/>
              <a:buNone/>
            </a:pPr>
            <a:r>
              <a:rPr lang="en-US"/>
              <a:t>Reunión del CAC de la Medida I</a:t>
            </a:r>
            <a:endParaRPr/>
          </a:p>
          <a:p>
            <a:pPr indent="0" lvl="0" marL="0" rtl="0" algn="l">
              <a:lnSpc>
                <a:spcPct val="100000"/>
              </a:lnSpc>
              <a:spcBef>
                <a:spcPts val="0"/>
              </a:spcBef>
              <a:spcAft>
                <a:spcPts val="0"/>
              </a:spcAft>
              <a:buSzPts val="2300"/>
              <a:buNone/>
            </a:pPr>
            <a:r>
              <a:rPr lang="en-US"/>
              <a:t>22 de mayo de 2025</a:t>
            </a:r>
            <a:endParaRPr/>
          </a:p>
        </p:txBody>
      </p:sp>
      <p:sp>
        <p:nvSpPr>
          <p:cNvPr id="794" name="Google Shape;794;g35b3945f261_0_988"/>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g35b3945f261_0_994"/>
          <p:cNvSpPr txBox="1"/>
          <p:nvPr>
            <p:ph idx="1" type="body"/>
          </p:nvPr>
        </p:nvSpPr>
        <p:spPr>
          <a:xfrm>
            <a:off x="364507" y="663893"/>
            <a:ext cx="4317300" cy="2656500"/>
          </a:xfrm>
          <a:prstGeom prst="rect">
            <a:avLst/>
          </a:prstGeom>
          <a:noFill/>
          <a:ln>
            <a:noFill/>
          </a:ln>
        </p:spPr>
        <p:txBody>
          <a:bodyPr anchorCtr="0" anchor="t" bIns="97525" lIns="97525" spcFirstLastPara="1" rIns="97525" wrap="square" tIns="97525">
            <a:normAutofit/>
          </a:bodyPr>
          <a:lstStyle/>
          <a:p>
            <a:pPr indent="0" lvl="0" marL="0" rtl="0" algn="l">
              <a:lnSpc>
                <a:spcPct val="100000"/>
              </a:lnSpc>
              <a:spcBef>
                <a:spcPts val="0"/>
              </a:spcBef>
              <a:spcAft>
                <a:spcPts val="0"/>
              </a:spcAft>
              <a:buSzPts val="1900"/>
              <a:buNone/>
            </a:pPr>
            <a:r>
              <a:rPr lang="en-US" sz="5100">
                <a:latin typeface="Lato"/>
                <a:ea typeface="Lato"/>
                <a:cs typeface="Lato"/>
                <a:sym typeface="Lato"/>
              </a:rPr>
              <a:t>Niños del condado de Sonoma</a:t>
            </a:r>
            <a:endParaRPr b="1" sz="3800"/>
          </a:p>
        </p:txBody>
      </p:sp>
      <p:pic>
        <p:nvPicPr>
          <p:cNvPr id="800" name="Google Shape;800;g35b3945f261_0_994"/>
          <p:cNvPicPr preferRelativeResize="0"/>
          <p:nvPr>
            <p:ph idx="2" type="pic"/>
          </p:nvPr>
        </p:nvPicPr>
        <p:blipFill rotWithShape="1">
          <a:blip r:embed="rId3">
            <a:alphaModFix/>
          </a:blip>
          <a:srcRect b="0" l="16675" r="16675" t="0"/>
          <a:stretch/>
        </p:blipFill>
        <p:spPr>
          <a:xfrm>
            <a:off x="4578293" y="845360"/>
            <a:ext cx="3963900" cy="3963900"/>
          </a:xfrm>
          <a:prstGeom prst="ellipse">
            <a:avLst/>
          </a:prstGeom>
          <a:noFill/>
          <a:ln cap="flat" cmpd="sng" w="114300">
            <a:solidFill>
              <a:srgbClr val="ED9073"/>
            </a:solidFill>
            <a:prstDash val="solid"/>
            <a:round/>
            <a:headEnd len="sm" w="sm" type="none"/>
            <a:tailEnd len="sm" w="sm" type="none"/>
          </a:ln>
        </p:spPr>
      </p:pic>
      <p:sp>
        <p:nvSpPr>
          <p:cNvPr id="801" name="Google Shape;801;g35b3945f261_0_99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802" name="Google Shape;802;g35b3945f261_0_994"/>
          <p:cNvSpPr txBox="1"/>
          <p:nvPr/>
        </p:nvSpPr>
        <p:spPr>
          <a:xfrm>
            <a:off x="364507" y="3320533"/>
            <a:ext cx="3726900" cy="1366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D0724A"/>
                </a:solidFill>
                <a:latin typeface="Solway"/>
                <a:ea typeface="Solway"/>
                <a:cs typeface="Solway"/>
                <a:sym typeface="Solway"/>
              </a:rPr>
              <a:t>Perfil demográfico</a:t>
            </a:r>
            <a:endParaRPr b="0" i="0" sz="1500" u="none" cap="none" strike="noStrike">
              <a:solidFill>
                <a:srgbClr val="D0724A"/>
              </a:solidFill>
              <a:latin typeface="Solway"/>
              <a:ea typeface="Solway"/>
              <a:cs typeface="Solway"/>
              <a:sym typeface="Solwa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g35b3945f261_0_1001"/>
          <p:cNvSpPr txBox="1"/>
          <p:nvPr>
            <p:ph type="title"/>
          </p:nvPr>
        </p:nvSpPr>
        <p:spPr>
          <a:xfrm>
            <a:off x="1161547" y="963840"/>
            <a:ext cx="8259600" cy="2298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4800"/>
              <a:buNone/>
            </a:pPr>
            <a:r>
              <a:rPr lang="en-US" sz="3600"/>
              <a:t>Comprender las características de los residentes más jóvenes del condado de Sonoma y sus familias es esencial para diseñar sistemas de primera infancia equitativos y receptivos.</a:t>
            </a:r>
            <a:endParaRPr sz="3600"/>
          </a:p>
        </p:txBody>
      </p:sp>
      <p:sp>
        <p:nvSpPr>
          <p:cNvPr id="808" name="Google Shape;808;g35b3945f261_0_100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g35b3945f261_0_1006"/>
          <p:cNvSpPr txBox="1"/>
          <p:nvPr>
            <p:ph idx="1" type="body"/>
          </p:nvPr>
        </p:nvSpPr>
        <p:spPr>
          <a:xfrm>
            <a:off x="332480" y="2699787"/>
            <a:ext cx="2812500" cy="1034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600"/>
              <a:buNone/>
            </a:pPr>
            <a:r>
              <a:rPr lang="en-US" sz="1800">
                <a:latin typeface="Lato Black"/>
                <a:ea typeface="Lato Black"/>
                <a:cs typeface="Lato Black"/>
                <a:sym typeface="Lato Black"/>
              </a:rPr>
              <a:t>21.587 </a:t>
            </a:r>
            <a:r>
              <a:rPr lang="en-US"/>
              <a:t>niños de 0 a 4 años</a:t>
            </a:r>
            <a:endParaRPr/>
          </a:p>
          <a:p>
            <a:pPr indent="0" lvl="0" marL="0" rtl="0" algn="ctr">
              <a:lnSpc>
                <a:spcPct val="115000"/>
              </a:lnSpc>
              <a:spcBef>
                <a:spcPts val="1300"/>
              </a:spcBef>
              <a:spcAft>
                <a:spcPts val="1300"/>
              </a:spcAft>
              <a:buSzPts val="1600"/>
              <a:buNone/>
            </a:pPr>
            <a:r>
              <a:rPr lang="en-US" sz="1800">
                <a:latin typeface="Lato Black"/>
                <a:ea typeface="Lato Black"/>
                <a:cs typeface="Lato Black"/>
                <a:sym typeface="Lato Black"/>
              </a:rPr>
              <a:t>39.145 </a:t>
            </a:r>
            <a:r>
              <a:rPr lang="en-US"/>
              <a:t>niños de 5 a 12 años</a:t>
            </a:r>
            <a:endParaRPr/>
          </a:p>
        </p:txBody>
      </p:sp>
      <p:sp>
        <p:nvSpPr>
          <p:cNvPr id="814" name="Google Shape;814;g35b3945f261_0_1006"/>
          <p:cNvSpPr txBox="1"/>
          <p:nvPr>
            <p:ph idx="2" type="body"/>
          </p:nvPr>
        </p:nvSpPr>
        <p:spPr>
          <a:xfrm>
            <a:off x="3369653" y="2699787"/>
            <a:ext cx="2812500" cy="1127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600"/>
              <a:buNone/>
            </a:pPr>
            <a:r>
              <a:rPr lang="en-US" sz="1600"/>
              <a:t>El</a:t>
            </a:r>
            <a:r>
              <a:rPr lang="en-US" sz="1900"/>
              <a:t> </a:t>
            </a:r>
            <a:r>
              <a:rPr lang="en-US" sz="1800">
                <a:latin typeface="Lato Black"/>
                <a:ea typeface="Lato Black"/>
                <a:cs typeface="Lato Black"/>
                <a:sym typeface="Lato Black"/>
              </a:rPr>
              <a:t>27,5% </a:t>
            </a:r>
            <a:r>
              <a:rPr lang="en-US"/>
              <a:t>está estudiando inglés. De estos, el </a:t>
            </a:r>
            <a:r>
              <a:rPr b="1" lang="en-US"/>
              <a:t>91,5% </a:t>
            </a:r>
            <a:r>
              <a:rPr lang="en-US"/>
              <a:t>habla español. </a:t>
            </a:r>
            <a:endParaRPr/>
          </a:p>
        </p:txBody>
      </p:sp>
      <p:sp>
        <p:nvSpPr>
          <p:cNvPr id="815" name="Google Shape;815;g35b3945f261_0_1006"/>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sz="3000"/>
              <a:t>Demografía de los niños en el condado de Sonoma*</a:t>
            </a:r>
            <a:endParaRPr/>
          </a:p>
        </p:txBody>
      </p:sp>
      <p:sp>
        <p:nvSpPr>
          <p:cNvPr id="816" name="Google Shape;816;g35b3945f261_0_1006"/>
          <p:cNvSpPr txBox="1"/>
          <p:nvPr>
            <p:ph idx="2" type="body"/>
          </p:nvPr>
        </p:nvSpPr>
        <p:spPr>
          <a:xfrm>
            <a:off x="6305867" y="2699787"/>
            <a:ext cx="3014400" cy="1610700"/>
          </a:xfrm>
          <a:prstGeom prst="rect">
            <a:avLst/>
          </a:prstGeom>
          <a:noFill/>
          <a:ln>
            <a:noFill/>
          </a:ln>
        </p:spPr>
        <p:txBody>
          <a:bodyPr anchorCtr="0" anchor="t" bIns="97525" lIns="97525" spcFirstLastPara="1" rIns="97525" wrap="square" tIns="97525">
            <a:normAutofit fontScale="92500" lnSpcReduction="20000"/>
          </a:bodyPr>
          <a:lstStyle/>
          <a:p>
            <a:pPr indent="0" lvl="0" marL="0" rtl="0" algn="ctr">
              <a:lnSpc>
                <a:spcPct val="115000"/>
              </a:lnSpc>
              <a:spcBef>
                <a:spcPts val="0"/>
              </a:spcBef>
              <a:spcAft>
                <a:spcPts val="1300"/>
              </a:spcAft>
              <a:buSzPct val="112500"/>
              <a:buNone/>
            </a:pPr>
            <a:r>
              <a:rPr lang="en-US" sz="1600"/>
              <a:t>El </a:t>
            </a:r>
            <a:r>
              <a:rPr lang="en-US" sz="2100">
                <a:latin typeface="Lato Black"/>
                <a:ea typeface="Lato Black"/>
                <a:cs typeface="Lato Black"/>
                <a:sym typeface="Lato Black"/>
              </a:rPr>
              <a:t>12,5%</a:t>
            </a:r>
            <a:r>
              <a:rPr lang="en-US" sz="1600">
                <a:latin typeface="Lato Black"/>
                <a:ea typeface="Lato Black"/>
                <a:cs typeface="Lato Black"/>
                <a:sym typeface="Lato Black"/>
              </a:rPr>
              <a:t> </a:t>
            </a:r>
            <a:r>
              <a:rPr lang="en-US" sz="1600"/>
              <a:t>tiene necesidades especiales en el jardín de infantes. El </a:t>
            </a:r>
            <a:r>
              <a:rPr b="1" lang="en-US" sz="1600"/>
              <a:t>7,9% </a:t>
            </a:r>
            <a:r>
              <a:rPr lang="en-US" sz="1600"/>
              <a:t>de los niños de 0 a 4 años tiene planes IFSP de apoyo a necesidades especiales</a:t>
            </a:r>
            <a:r>
              <a:rPr lang="en-US"/>
              <a:t>.</a:t>
            </a:r>
            <a:endParaRPr/>
          </a:p>
        </p:txBody>
      </p:sp>
      <p:sp>
        <p:nvSpPr>
          <p:cNvPr id="817" name="Google Shape;817;g35b3945f261_0_100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818" name="Google Shape;818;g35b3945f261_0_1006"/>
          <p:cNvSpPr txBox="1"/>
          <p:nvPr/>
        </p:nvSpPr>
        <p:spPr>
          <a:xfrm>
            <a:off x="580320" y="4982267"/>
            <a:ext cx="75777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Evaluación de las necesidades de aprendizaje y cuidado temprano del condado de Sonoma, 2025</a:t>
            </a:r>
            <a:endParaRPr b="0" i="0" sz="1100" u="none" cap="none" strike="noStrike">
              <a:solidFill>
                <a:schemeClr val="dk1"/>
              </a:solidFill>
              <a:latin typeface="Solway"/>
              <a:ea typeface="Solway"/>
              <a:cs typeface="Solway"/>
              <a:sym typeface="Solway"/>
            </a:endParaRPr>
          </a:p>
        </p:txBody>
      </p:sp>
      <p:grpSp>
        <p:nvGrpSpPr>
          <p:cNvPr id="819" name="Google Shape;819;g35b3945f261_0_1006"/>
          <p:cNvGrpSpPr/>
          <p:nvPr/>
        </p:nvGrpSpPr>
        <p:grpSpPr>
          <a:xfrm>
            <a:off x="1146837" y="1470033"/>
            <a:ext cx="1021312" cy="1021472"/>
            <a:chOff x="1075126" y="1378113"/>
            <a:chExt cx="957450" cy="957600"/>
          </a:xfrm>
        </p:grpSpPr>
        <p:sp>
          <p:nvSpPr>
            <p:cNvPr id="820" name="Google Shape;820;g35b3945f261_0_1006"/>
            <p:cNvSpPr/>
            <p:nvPr/>
          </p:nvSpPr>
          <p:spPr>
            <a:xfrm>
              <a:off x="1075200" y="1378113"/>
              <a:ext cx="957300" cy="9576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pic>
          <p:nvPicPr>
            <p:cNvPr id="821" name="Google Shape;821;g35b3945f261_0_1006" title="noun-children-6631091-FCF8F1.png"/>
            <p:cNvPicPr preferRelativeResize="0"/>
            <p:nvPr/>
          </p:nvPicPr>
          <p:blipFill rotWithShape="1">
            <a:blip r:embed="rId3">
              <a:alphaModFix/>
            </a:blip>
            <a:srcRect b="0" l="0" r="0" t="0"/>
            <a:stretch/>
          </p:blipFill>
          <p:spPr>
            <a:xfrm>
              <a:off x="1075126" y="1378212"/>
              <a:ext cx="957450" cy="957450"/>
            </a:xfrm>
            <a:prstGeom prst="rect">
              <a:avLst/>
            </a:prstGeom>
            <a:noFill/>
            <a:ln>
              <a:noFill/>
            </a:ln>
          </p:spPr>
        </p:pic>
      </p:grpSp>
      <p:sp>
        <p:nvSpPr>
          <p:cNvPr id="822" name="Google Shape;822;g35b3945f261_0_1006"/>
          <p:cNvSpPr/>
          <p:nvPr/>
        </p:nvSpPr>
        <p:spPr>
          <a:xfrm>
            <a:off x="4265333" y="146998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23" name="Google Shape;823;g35b3945f261_0_1006"/>
          <p:cNvSpPr/>
          <p:nvPr/>
        </p:nvSpPr>
        <p:spPr>
          <a:xfrm>
            <a:off x="7302507" y="146998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pic>
        <p:nvPicPr>
          <p:cNvPr id="824" name="Google Shape;824;g35b3945f261_0_1006" title="noun-talk-2510173-FCF8F1.png"/>
          <p:cNvPicPr preferRelativeResize="0"/>
          <p:nvPr/>
        </p:nvPicPr>
        <p:blipFill rotWithShape="1">
          <a:blip r:embed="rId4">
            <a:alphaModFix/>
          </a:blip>
          <a:srcRect b="0" l="0" r="0" t="0"/>
          <a:stretch/>
        </p:blipFill>
        <p:spPr>
          <a:xfrm>
            <a:off x="4398626" y="1603440"/>
            <a:ext cx="754560" cy="754560"/>
          </a:xfrm>
          <a:prstGeom prst="rect">
            <a:avLst/>
          </a:prstGeom>
          <a:noFill/>
          <a:ln>
            <a:noFill/>
          </a:ln>
        </p:spPr>
      </p:pic>
      <p:pic>
        <p:nvPicPr>
          <p:cNvPr id="825" name="Google Shape;825;g35b3945f261_0_1006" title="noun-support-7620327-FCF8F1.png"/>
          <p:cNvPicPr preferRelativeResize="0"/>
          <p:nvPr/>
        </p:nvPicPr>
        <p:blipFill rotWithShape="1">
          <a:blip r:embed="rId5">
            <a:alphaModFix/>
          </a:blip>
          <a:srcRect b="0" l="0" r="0" t="0"/>
          <a:stretch/>
        </p:blipFill>
        <p:spPr>
          <a:xfrm>
            <a:off x="7383707" y="1603440"/>
            <a:ext cx="754560" cy="7545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g35b3945f261_0_1022"/>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Clr>
                <a:schemeClr val="dk1"/>
              </a:buClr>
              <a:buSzPct val="40000"/>
              <a:buFont typeface="Arial"/>
              <a:buNone/>
            </a:pPr>
            <a:r>
              <a:rPr lang="en-US"/>
              <a:t>Demografía de niños en el condado de Sonoma (2023)*</a:t>
            </a:r>
            <a:endParaRPr/>
          </a:p>
        </p:txBody>
      </p:sp>
      <p:sp>
        <p:nvSpPr>
          <p:cNvPr id="831" name="Google Shape;831;g35b3945f261_0_102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pic>
        <p:nvPicPr>
          <p:cNvPr id="832" name="Google Shape;832;g35b3945f261_0_1022" title="Points scored"/>
          <p:cNvPicPr preferRelativeResize="0"/>
          <p:nvPr/>
        </p:nvPicPr>
        <p:blipFill rotWithShape="1">
          <a:blip r:embed="rId3">
            <a:alphaModFix/>
          </a:blip>
          <a:srcRect b="0" l="0" r="0" t="0"/>
          <a:stretch/>
        </p:blipFill>
        <p:spPr>
          <a:xfrm>
            <a:off x="-553307" y="1229307"/>
            <a:ext cx="8541969" cy="3942879"/>
          </a:xfrm>
          <a:prstGeom prst="rect">
            <a:avLst/>
          </a:prstGeom>
          <a:noFill/>
          <a:ln>
            <a:noFill/>
          </a:ln>
        </p:spPr>
      </p:pic>
      <p:sp>
        <p:nvSpPr>
          <p:cNvPr id="833" name="Google Shape;833;g35b3945f261_0_1022"/>
          <p:cNvSpPr txBox="1"/>
          <p:nvPr>
            <p:ph idx="1" type="body"/>
          </p:nvPr>
        </p:nvSpPr>
        <p:spPr>
          <a:xfrm>
            <a:off x="5260428" y="1280955"/>
            <a:ext cx="4323000" cy="2698800"/>
          </a:xfrm>
          <a:prstGeom prst="rect">
            <a:avLst/>
          </a:prstGeom>
          <a:solidFill>
            <a:srgbClr val="FCF8F1"/>
          </a:solidFill>
          <a:ln>
            <a:noFill/>
          </a:ln>
        </p:spPr>
        <p:txBody>
          <a:bodyPr anchorCtr="0" anchor="t" bIns="97525" lIns="97525" spcFirstLastPara="1" rIns="97525" wrap="square" tIns="97525">
            <a:normAutofit/>
          </a:bodyPr>
          <a:lstStyle/>
          <a:p>
            <a:pPr indent="0" lvl="0" marL="0" rtl="0" algn="l">
              <a:lnSpc>
                <a:spcPct val="130000"/>
              </a:lnSpc>
              <a:spcBef>
                <a:spcPts val="0"/>
              </a:spcBef>
              <a:spcAft>
                <a:spcPts val="0"/>
              </a:spcAft>
              <a:buSzPts val="1100"/>
              <a:buNone/>
            </a:pPr>
            <a:r>
              <a:rPr lang="en-US" sz="1600"/>
              <a:t>48,9% Blanco</a:t>
            </a:r>
            <a:endParaRPr sz="1600"/>
          </a:p>
          <a:p>
            <a:pPr indent="0" lvl="0" marL="0" rtl="0" algn="l">
              <a:lnSpc>
                <a:spcPct val="130000"/>
              </a:lnSpc>
              <a:spcBef>
                <a:spcPts val="0"/>
              </a:spcBef>
              <a:spcAft>
                <a:spcPts val="0"/>
              </a:spcAft>
              <a:buSzPts val="1100"/>
              <a:buNone/>
            </a:pPr>
            <a:r>
              <a:rPr lang="en-US" sz="1600"/>
              <a:t>40,4% Hispano/Latino</a:t>
            </a:r>
            <a:endParaRPr sz="1600"/>
          </a:p>
          <a:p>
            <a:pPr indent="0" lvl="0" marL="0" rtl="0" algn="l">
              <a:lnSpc>
                <a:spcPct val="130000"/>
              </a:lnSpc>
              <a:spcBef>
                <a:spcPts val="0"/>
              </a:spcBef>
              <a:spcAft>
                <a:spcPts val="0"/>
              </a:spcAft>
              <a:buSzPts val="1100"/>
              <a:buNone/>
            </a:pPr>
            <a:r>
              <a:rPr lang="en-US" sz="1600"/>
              <a:t>4,3% Asiático</a:t>
            </a:r>
            <a:endParaRPr sz="1600"/>
          </a:p>
          <a:p>
            <a:pPr indent="0" lvl="0" marL="0" rtl="0" algn="l">
              <a:lnSpc>
                <a:spcPct val="130000"/>
              </a:lnSpc>
              <a:spcBef>
                <a:spcPts val="0"/>
              </a:spcBef>
              <a:spcAft>
                <a:spcPts val="0"/>
              </a:spcAft>
              <a:buSzPts val="1100"/>
              <a:buNone/>
            </a:pPr>
            <a:r>
              <a:rPr lang="en-US" sz="1600"/>
              <a:t>3,8% Multirracial</a:t>
            </a:r>
            <a:endParaRPr sz="1600"/>
          </a:p>
          <a:p>
            <a:pPr indent="0" lvl="0" marL="0" rtl="0" algn="l">
              <a:lnSpc>
                <a:spcPct val="130000"/>
              </a:lnSpc>
              <a:spcBef>
                <a:spcPts val="0"/>
              </a:spcBef>
              <a:spcAft>
                <a:spcPts val="0"/>
              </a:spcAft>
              <a:buSzPts val="1100"/>
              <a:buNone/>
            </a:pPr>
            <a:r>
              <a:rPr lang="en-US" sz="1600"/>
              <a:t>1,6% Negro</a:t>
            </a:r>
            <a:endParaRPr sz="1600"/>
          </a:p>
          <a:p>
            <a:pPr indent="0" lvl="0" marL="0" rtl="0" algn="l">
              <a:lnSpc>
                <a:spcPct val="130000"/>
              </a:lnSpc>
              <a:spcBef>
                <a:spcPts val="0"/>
              </a:spcBef>
              <a:spcAft>
                <a:spcPts val="0"/>
              </a:spcAft>
              <a:buSzPts val="1100"/>
              <a:buNone/>
            </a:pPr>
            <a:r>
              <a:rPr lang="en-US" sz="1600"/>
              <a:t>1,0% Indígena americano/Nativo de Alaska</a:t>
            </a:r>
            <a:endParaRPr sz="1600"/>
          </a:p>
          <a:p>
            <a:pPr indent="0" lvl="0" marL="0" rtl="0" algn="l">
              <a:lnSpc>
                <a:spcPct val="130000"/>
              </a:lnSpc>
              <a:spcBef>
                <a:spcPts val="0"/>
              </a:spcBef>
              <a:spcAft>
                <a:spcPts val="0"/>
              </a:spcAft>
              <a:buSzPts val="1100"/>
              <a:buNone/>
            </a:pPr>
            <a:r>
              <a:rPr lang="en-US" sz="1600"/>
              <a:t>0,7% Hawaiano nativo/Isleño del Pacífico</a:t>
            </a:r>
            <a:endParaRPr sz="1600"/>
          </a:p>
        </p:txBody>
      </p:sp>
      <p:sp>
        <p:nvSpPr>
          <p:cNvPr id="834" name="Google Shape;834;g35b3945f261_0_1022"/>
          <p:cNvSpPr txBox="1"/>
          <p:nvPr/>
        </p:nvSpPr>
        <p:spPr>
          <a:xfrm>
            <a:off x="560149" y="5027187"/>
            <a:ext cx="75777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*Edades de 0 a 12 años. Fuente: Evaluación de las necesidades de aprendizaje y cuidado temprano del condado de Sonoma, 2024-2025</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g35b3945f261_0_1030"/>
          <p:cNvSpPr txBox="1"/>
          <p:nvPr>
            <p:ph idx="1" type="body"/>
          </p:nvPr>
        </p:nvSpPr>
        <p:spPr>
          <a:xfrm>
            <a:off x="325306" y="3668186"/>
            <a:ext cx="4265400" cy="12135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a:t>Los niños de 0 a 5 años vivían por debajo de la línea de pobreza federal en 2023. Eso supone un aumento del </a:t>
            </a:r>
            <a:r>
              <a:rPr b="1" lang="en-US"/>
              <a:t>44% </a:t>
            </a:r>
            <a:r>
              <a:rPr lang="en-US"/>
              <a:t>desde el 2021.*</a:t>
            </a:r>
            <a:endParaRPr/>
          </a:p>
        </p:txBody>
      </p:sp>
      <p:sp>
        <p:nvSpPr>
          <p:cNvPr id="840" name="Google Shape;840;g35b3945f261_0_1030"/>
          <p:cNvSpPr txBox="1"/>
          <p:nvPr>
            <p:ph idx="2" type="body"/>
          </p:nvPr>
        </p:nvSpPr>
        <p:spPr>
          <a:xfrm>
            <a:off x="5095653" y="2936613"/>
            <a:ext cx="4266600" cy="1762500"/>
          </a:xfrm>
          <a:prstGeom prst="rect">
            <a:avLst/>
          </a:prstGeom>
          <a:noFill/>
          <a:ln>
            <a:noFill/>
          </a:ln>
        </p:spPr>
        <p:txBody>
          <a:bodyPr anchorCtr="0" anchor="t" bIns="97525" lIns="97525" spcFirstLastPara="1" rIns="97525" wrap="square" tIns="97525">
            <a:normAutofit fontScale="92500" lnSpcReduction="20000"/>
          </a:bodyPr>
          <a:lstStyle/>
          <a:p>
            <a:pPr indent="0" lvl="0" marL="0" rtl="0" algn="l">
              <a:lnSpc>
                <a:spcPct val="115000"/>
              </a:lnSpc>
              <a:spcBef>
                <a:spcPts val="0"/>
              </a:spcBef>
              <a:spcAft>
                <a:spcPts val="0"/>
              </a:spcAft>
              <a:buSzPct val="100000"/>
              <a:buNone/>
            </a:pPr>
            <a:r>
              <a:rPr lang="en-US"/>
              <a:t>Un salario digno en el condado de Sonoma es</a:t>
            </a:r>
            <a:endParaRPr/>
          </a:p>
          <a:p>
            <a:pPr indent="0" lvl="0" marL="0" rtl="0" algn="l">
              <a:lnSpc>
                <a:spcPct val="115000"/>
              </a:lnSpc>
              <a:spcBef>
                <a:spcPts val="1300"/>
              </a:spcBef>
              <a:spcAft>
                <a:spcPts val="0"/>
              </a:spcAft>
              <a:buSzPct val="100000"/>
              <a:buNone/>
            </a:pPr>
            <a:r>
              <a:t/>
            </a:r>
            <a:endParaRPr b="1">
              <a:solidFill>
                <a:srgbClr val="D0724A"/>
              </a:solidFill>
            </a:endParaRPr>
          </a:p>
          <a:p>
            <a:pPr indent="0" lvl="0" marL="0" rtl="0" algn="l">
              <a:lnSpc>
                <a:spcPct val="115000"/>
              </a:lnSpc>
              <a:spcBef>
                <a:spcPts val="1300"/>
              </a:spcBef>
              <a:spcAft>
                <a:spcPts val="0"/>
              </a:spcAft>
              <a:buSzPct val="100000"/>
              <a:buNone/>
            </a:pPr>
            <a:r>
              <a:rPr lang="en-US"/>
              <a:t>Sin embargo, el salario mínimo en el condado de Sonoma es</a:t>
            </a:r>
            <a:endParaRPr/>
          </a:p>
          <a:p>
            <a:pPr indent="0" lvl="0" marL="0" rtl="0" algn="l">
              <a:lnSpc>
                <a:spcPct val="115000"/>
              </a:lnSpc>
              <a:spcBef>
                <a:spcPts val="1300"/>
              </a:spcBef>
              <a:spcAft>
                <a:spcPts val="1300"/>
              </a:spcAft>
              <a:buSzPct val="100000"/>
              <a:buNone/>
            </a:pPr>
            <a:r>
              <a:t/>
            </a:r>
            <a:endParaRPr b="1">
              <a:solidFill>
                <a:srgbClr val="D0724A"/>
              </a:solidFill>
            </a:endParaRPr>
          </a:p>
        </p:txBody>
      </p:sp>
      <p:sp>
        <p:nvSpPr>
          <p:cNvPr id="841" name="Google Shape;841;g35b3945f261_0_103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842" name="Google Shape;842;g35b3945f261_0_1030"/>
          <p:cNvSpPr txBox="1"/>
          <p:nvPr>
            <p:ph type="title"/>
          </p:nvPr>
        </p:nvSpPr>
        <p:spPr>
          <a:xfrm>
            <a:off x="332480" y="31213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Necesidades básicas e ingresos</a:t>
            </a:r>
            <a:endParaRPr/>
          </a:p>
        </p:txBody>
      </p:sp>
      <p:sp>
        <p:nvSpPr>
          <p:cNvPr id="843" name="Google Shape;843;g35b3945f261_0_1030"/>
          <p:cNvSpPr txBox="1"/>
          <p:nvPr/>
        </p:nvSpPr>
        <p:spPr>
          <a:xfrm>
            <a:off x="5162960" y="3405805"/>
            <a:ext cx="3200100" cy="5511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300"/>
              <a:buFont typeface="Arial"/>
              <a:buNone/>
            </a:pPr>
            <a:r>
              <a:rPr b="0" i="0" lang="en-US" sz="2300" u="none" cap="none" strike="noStrike">
                <a:solidFill>
                  <a:srgbClr val="000000"/>
                </a:solidFill>
                <a:latin typeface="Lato Black"/>
                <a:ea typeface="Lato Black"/>
                <a:cs typeface="Lato Black"/>
                <a:sym typeface="Lato Black"/>
              </a:rPr>
              <a:t>$60,14 / hora**</a:t>
            </a:r>
            <a:endParaRPr b="0" i="0" sz="2300" u="none" cap="none" strike="noStrike">
              <a:solidFill>
                <a:srgbClr val="000000"/>
              </a:solidFill>
              <a:latin typeface="Lato Black"/>
              <a:ea typeface="Lato Black"/>
              <a:cs typeface="Lato Black"/>
              <a:sym typeface="Lato Black"/>
            </a:endParaRPr>
          </a:p>
        </p:txBody>
      </p:sp>
      <p:sp>
        <p:nvSpPr>
          <p:cNvPr id="844" name="Google Shape;844;g35b3945f261_0_1030"/>
          <p:cNvSpPr txBox="1"/>
          <p:nvPr/>
        </p:nvSpPr>
        <p:spPr>
          <a:xfrm>
            <a:off x="5162960" y="4468947"/>
            <a:ext cx="3200100" cy="5511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300"/>
              <a:buFont typeface="Arial"/>
              <a:buNone/>
            </a:pPr>
            <a:r>
              <a:rPr b="0" i="0" lang="en-US" sz="2300" u="none" cap="none" strike="noStrike">
                <a:solidFill>
                  <a:srgbClr val="000000"/>
                </a:solidFill>
                <a:latin typeface="Lato Black"/>
                <a:ea typeface="Lato Black"/>
                <a:cs typeface="Lato Black"/>
                <a:sym typeface="Lato Black"/>
              </a:rPr>
              <a:t>$16,50 / hora**</a:t>
            </a:r>
            <a:endParaRPr b="0" i="0" sz="2300" u="none" cap="none" strike="noStrike">
              <a:solidFill>
                <a:srgbClr val="000000"/>
              </a:solidFill>
              <a:latin typeface="Lato Black"/>
              <a:ea typeface="Lato Black"/>
              <a:cs typeface="Lato Black"/>
              <a:sym typeface="Lato Black"/>
            </a:endParaRPr>
          </a:p>
        </p:txBody>
      </p:sp>
      <p:sp>
        <p:nvSpPr>
          <p:cNvPr id="845" name="Google Shape;845;g35b3945f261_0_1030"/>
          <p:cNvSpPr/>
          <p:nvPr/>
        </p:nvSpPr>
        <p:spPr>
          <a:xfrm>
            <a:off x="988720" y="106669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46" name="Google Shape;846;g35b3945f261_0_1030"/>
          <p:cNvSpPr txBox="1"/>
          <p:nvPr/>
        </p:nvSpPr>
        <p:spPr>
          <a:xfrm>
            <a:off x="134320" y="175453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2.588</a:t>
            </a:r>
            <a:endParaRPr b="0" i="0" sz="6400" u="none" cap="none" strike="noStrike">
              <a:solidFill>
                <a:srgbClr val="FCF8F1"/>
              </a:solidFill>
              <a:latin typeface="Lato Black"/>
              <a:ea typeface="Lato Black"/>
              <a:cs typeface="Lato Black"/>
              <a:sym typeface="Lato Black"/>
            </a:endParaRPr>
          </a:p>
        </p:txBody>
      </p:sp>
      <p:pic>
        <p:nvPicPr>
          <p:cNvPr id="847" name="Google Shape;847;g35b3945f261_0_1030" title="Points scored"/>
          <p:cNvPicPr preferRelativeResize="0"/>
          <p:nvPr/>
        </p:nvPicPr>
        <p:blipFill rotWithShape="1">
          <a:blip r:embed="rId3">
            <a:alphaModFix/>
          </a:blip>
          <a:srcRect b="9535" l="9477" r="0" t="0"/>
          <a:stretch/>
        </p:blipFill>
        <p:spPr>
          <a:xfrm>
            <a:off x="5116640" y="904133"/>
            <a:ext cx="3948480" cy="2440026"/>
          </a:xfrm>
          <a:prstGeom prst="rect">
            <a:avLst/>
          </a:prstGeom>
          <a:noFill/>
          <a:ln>
            <a:noFill/>
          </a:ln>
        </p:spPr>
      </p:pic>
      <p:cxnSp>
        <p:nvCxnSpPr>
          <p:cNvPr id="848" name="Google Shape;848;g35b3945f261_0_1030"/>
          <p:cNvCxnSpPr/>
          <p:nvPr/>
        </p:nvCxnSpPr>
        <p:spPr>
          <a:xfrm rot="10800000">
            <a:off x="5923733" y="1474147"/>
            <a:ext cx="0" cy="1265400"/>
          </a:xfrm>
          <a:prstGeom prst="straightConnector1">
            <a:avLst/>
          </a:prstGeom>
          <a:noFill/>
          <a:ln cap="flat" cmpd="sng" w="19050">
            <a:solidFill>
              <a:schemeClr val="dk2"/>
            </a:solidFill>
            <a:prstDash val="solid"/>
            <a:round/>
            <a:headEnd len="sm" w="sm" type="none"/>
            <a:tailEnd len="sm" w="sm" type="none"/>
          </a:ln>
        </p:spPr>
      </p:cxnSp>
      <p:cxnSp>
        <p:nvCxnSpPr>
          <p:cNvPr id="849" name="Google Shape;849;g35b3945f261_0_1030"/>
          <p:cNvCxnSpPr/>
          <p:nvPr/>
        </p:nvCxnSpPr>
        <p:spPr>
          <a:xfrm rot="10800000">
            <a:off x="8773493" y="1474147"/>
            <a:ext cx="0" cy="1265400"/>
          </a:xfrm>
          <a:prstGeom prst="straightConnector1">
            <a:avLst/>
          </a:prstGeom>
          <a:noFill/>
          <a:ln cap="flat" cmpd="sng" w="19050">
            <a:solidFill>
              <a:schemeClr val="dk2"/>
            </a:solidFill>
            <a:prstDash val="solid"/>
            <a:round/>
            <a:headEnd len="sm" w="sm" type="none"/>
            <a:tailEnd len="sm" w="sm" type="none"/>
          </a:ln>
        </p:spPr>
      </p:cxnSp>
      <p:sp>
        <p:nvSpPr>
          <p:cNvPr id="850" name="Google Shape;850;g35b3945f261_0_1030"/>
          <p:cNvSpPr txBox="1"/>
          <p:nvPr/>
        </p:nvSpPr>
        <p:spPr>
          <a:xfrm>
            <a:off x="5347093" y="836187"/>
            <a:ext cx="1153200" cy="638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Solway"/>
                <a:ea typeface="Solway"/>
                <a:cs typeface="Solway"/>
                <a:sym typeface="Solway"/>
              </a:rPr>
              <a:t>Salario mínimo</a:t>
            </a:r>
            <a:endParaRPr b="0" i="0" sz="1600" u="none" cap="none" strike="noStrike">
              <a:solidFill>
                <a:schemeClr val="dk1"/>
              </a:solidFill>
              <a:latin typeface="Solway"/>
              <a:ea typeface="Solway"/>
              <a:cs typeface="Solway"/>
              <a:sym typeface="Solway"/>
            </a:endParaRPr>
          </a:p>
        </p:txBody>
      </p:sp>
      <p:sp>
        <p:nvSpPr>
          <p:cNvPr id="851" name="Google Shape;851;g35b3945f261_0_1030"/>
          <p:cNvSpPr txBox="1"/>
          <p:nvPr/>
        </p:nvSpPr>
        <p:spPr>
          <a:xfrm>
            <a:off x="8196853" y="836187"/>
            <a:ext cx="1153200" cy="638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Solway"/>
                <a:ea typeface="Solway"/>
                <a:cs typeface="Solway"/>
                <a:sym typeface="Solway"/>
              </a:rPr>
              <a:t>Salario digno</a:t>
            </a:r>
            <a:endParaRPr b="0" i="0" sz="1600" u="none" cap="none" strike="noStrike">
              <a:solidFill>
                <a:schemeClr val="dk1"/>
              </a:solidFill>
              <a:latin typeface="Solway"/>
              <a:ea typeface="Solway"/>
              <a:cs typeface="Solway"/>
              <a:sym typeface="Solway"/>
            </a:endParaRPr>
          </a:p>
        </p:txBody>
      </p:sp>
      <p:sp>
        <p:nvSpPr>
          <p:cNvPr id="852" name="Google Shape;852;g35b3945f261_0_1030"/>
          <p:cNvSpPr txBox="1"/>
          <p:nvPr/>
        </p:nvSpPr>
        <p:spPr>
          <a:xfrm>
            <a:off x="645467" y="4796800"/>
            <a:ext cx="8419500" cy="8742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California Child Care Portfolio, 2023</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Glasmeier, A.K. y el Instituto Tecnológico de Massachusetts (2025). Calculadora de salario digno: Condado de Sonoma, California. </a:t>
            </a:r>
            <a:r>
              <a:rPr b="0" i="0" lang="en-US" sz="1100" u="sng" cap="none" strike="noStrike">
                <a:solidFill>
                  <a:schemeClr val="hlink"/>
                </a:solidFill>
                <a:latin typeface="Solway"/>
                <a:ea typeface="Solway"/>
                <a:cs typeface="Solway"/>
                <a:sym typeface="Solway"/>
                <a:hlinkClick r:id="rId4"/>
              </a:rPr>
              <a:t>https://livingwage.mit.edu/counties/06097</a:t>
            </a:r>
            <a:r>
              <a:rPr b="0" i="0" lang="en-US" sz="1100" u="none" cap="none" strike="noStrike">
                <a:solidFill>
                  <a:schemeClr val="dk1"/>
                </a:solidFill>
                <a:latin typeface="Solway"/>
                <a:ea typeface="Solway"/>
                <a:cs typeface="Solway"/>
                <a:sym typeface="Solway"/>
              </a:rPr>
              <a:t>. Nota: Este es el salario digno para un adulto con 2 niños.</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g35b3945f261_0_1047"/>
          <p:cNvSpPr txBox="1"/>
          <p:nvPr>
            <p:ph idx="1" type="body"/>
          </p:nvPr>
        </p:nvSpPr>
        <p:spPr>
          <a:xfrm>
            <a:off x="403893" y="3468503"/>
            <a:ext cx="2812500" cy="15504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a:t>más probabilidades de ser severamente agobiados por los costos (gastan más de la mitad de sus ingresos en vivienda).</a:t>
            </a:r>
            <a:endParaRPr/>
          </a:p>
        </p:txBody>
      </p:sp>
      <p:sp>
        <p:nvSpPr>
          <p:cNvPr id="858" name="Google Shape;858;g35b3945f261_0_1047"/>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Necesidades básicas e ingresos*</a:t>
            </a:r>
            <a:endParaRPr/>
          </a:p>
        </p:txBody>
      </p:sp>
      <p:sp>
        <p:nvSpPr>
          <p:cNvPr id="859" name="Google Shape;859;g35b3945f261_0_104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860" name="Google Shape;860;g35b3945f261_0_1047"/>
          <p:cNvSpPr txBox="1"/>
          <p:nvPr/>
        </p:nvSpPr>
        <p:spPr>
          <a:xfrm>
            <a:off x="918933" y="2254160"/>
            <a:ext cx="1782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2x</a:t>
            </a:r>
            <a:endParaRPr b="0" i="0" sz="6400" u="none" cap="none" strike="noStrike">
              <a:solidFill>
                <a:srgbClr val="D0724A"/>
              </a:solidFill>
              <a:latin typeface="Lato Black"/>
              <a:ea typeface="Lato Black"/>
              <a:cs typeface="Lato Black"/>
              <a:sym typeface="Lato Black"/>
            </a:endParaRPr>
          </a:p>
        </p:txBody>
      </p:sp>
      <p:sp>
        <p:nvSpPr>
          <p:cNvPr id="861" name="Google Shape;861;g35b3945f261_0_1047"/>
          <p:cNvSpPr txBox="1"/>
          <p:nvPr>
            <p:ph idx="1" type="body"/>
          </p:nvPr>
        </p:nvSpPr>
        <p:spPr>
          <a:xfrm>
            <a:off x="3312960" y="3468502"/>
            <a:ext cx="2812500" cy="15504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a:t>viven en hogares sobrepoblados, cinco veces más que los hogares sin niños pequeños.</a:t>
            </a:r>
            <a:endParaRPr/>
          </a:p>
        </p:txBody>
      </p:sp>
      <p:sp>
        <p:nvSpPr>
          <p:cNvPr id="862" name="Google Shape;862;g35b3945f261_0_1047"/>
          <p:cNvSpPr txBox="1"/>
          <p:nvPr/>
        </p:nvSpPr>
        <p:spPr>
          <a:xfrm>
            <a:off x="3626227" y="2254160"/>
            <a:ext cx="21858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60%</a:t>
            </a:r>
            <a:endParaRPr b="0" i="0" sz="6400" u="none" cap="none" strike="noStrike">
              <a:solidFill>
                <a:srgbClr val="D0724A"/>
              </a:solidFill>
              <a:latin typeface="Lato Black"/>
              <a:ea typeface="Lato Black"/>
              <a:cs typeface="Lato Black"/>
              <a:sym typeface="Lato Black"/>
            </a:endParaRPr>
          </a:p>
        </p:txBody>
      </p:sp>
      <p:sp>
        <p:nvSpPr>
          <p:cNvPr id="863" name="Google Shape;863;g35b3945f261_0_1047"/>
          <p:cNvSpPr txBox="1"/>
          <p:nvPr>
            <p:ph idx="1" type="body"/>
          </p:nvPr>
        </p:nvSpPr>
        <p:spPr>
          <a:xfrm>
            <a:off x="6293440" y="3468502"/>
            <a:ext cx="2812500" cy="1505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a:t>reporta dificultades para costear los alimentos. Una tasa dos veces más alta que la de otros hogares.</a:t>
            </a:r>
            <a:endParaRPr/>
          </a:p>
        </p:txBody>
      </p:sp>
      <p:sp>
        <p:nvSpPr>
          <p:cNvPr id="864" name="Google Shape;864;g35b3945f261_0_1047"/>
          <p:cNvSpPr txBox="1"/>
          <p:nvPr/>
        </p:nvSpPr>
        <p:spPr>
          <a:xfrm>
            <a:off x="6379520" y="2254160"/>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50%</a:t>
            </a:r>
            <a:endParaRPr b="0" i="0" sz="6400" u="none" cap="none" strike="noStrike">
              <a:solidFill>
                <a:srgbClr val="D0724A"/>
              </a:solidFill>
              <a:latin typeface="Lato Black"/>
              <a:ea typeface="Lato Black"/>
              <a:cs typeface="Lato Black"/>
              <a:sym typeface="Lato Black"/>
            </a:endParaRPr>
          </a:p>
        </p:txBody>
      </p:sp>
      <p:sp>
        <p:nvSpPr>
          <p:cNvPr id="865" name="Google Shape;865;g35b3945f261_0_1047"/>
          <p:cNvSpPr txBox="1"/>
          <p:nvPr/>
        </p:nvSpPr>
        <p:spPr>
          <a:xfrm>
            <a:off x="641413" y="1229547"/>
            <a:ext cx="8378700" cy="7809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Solway"/>
                <a:ea typeface="Solway"/>
                <a:cs typeface="Solway"/>
                <a:sym typeface="Solway"/>
              </a:rPr>
              <a:t>Las familias con niños pequeños son especialmente vulnerables a los efectos del alto costo de vida en el condado de Sonoma.</a:t>
            </a:r>
            <a:endParaRPr b="0" i="0" sz="1900" u="none" cap="none" strike="noStrike">
              <a:solidFill>
                <a:schemeClr val="dk1"/>
              </a:solidFill>
              <a:latin typeface="Solway"/>
              <a:ea typeface="Solway"/>
              <a:cs typeface="Solway"/>
              <a:sym typeface="Solway"/>
            </a:endParaRPr>
          </a:p>
        </p:txBody>
      </p:sp>
      <p:sp>
        <p:nvSpPr>
          <p:cNvPr id="866" name="Google Shape;866;g35b3945f261_0_1047"/>
          <p:cNvSpPr txBox="1"/>
          <p:nvPr/>
        </p:nvSpPr>
        <p:spPr>
          <a:xfrm>
            <a:off x="443680" y="4820427"/>
            <a:ext cx="85509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Generation Housing (2023). Making the Rent: The Human Price of Housing Cost Burden. Obtenido de https://generationhousing.org/wp-content/uploads/2023/03/2023_0322-Making-the-Rent-The-Human-Price-of-Housing-Cost-Burden.pdf</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g35b3945f261_0_106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p>
            <a:pPr indent="0" lvl="0" marL="0" rtl="0" algn="l">
              <a:spcBef>
                <a:spcPts val="0"/>
              </a:spcBef>
              <a:spcAft>
                <a:spcPts val="0"/>
              </a:spcAft>
              <a:buNone/>
            </a:pPr>
            <a:fld id="{00000000-1234-1234-1234-123412341234}" type="slidenum">
              <a:rPr lang="en-US"/>
              <a:t>‹#›</a:t>
            </a:fld>
            <a:endParaRPr/>
          </a:p>
        </p:txBody>
      </p:sp>
      <p:sp>
        <p:nvSpPr>
          <p:cNvPr id="872" name="Google Shape;872;g35b3945f261_0_1060"/>
          <p:cNvSpPr txBox="1"/>
          <p:nvPr>
            <p:ph type="title"/>
          </p:nvPr>
        </p:nvSpPr>
        <p:spPr>
          <a:xfrm>
            <a:off x="339947" y="161200"/>
            <a:ext cx="93639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lang="en-US" sz="3300"/>
              <a:t>Poblaciones vulnerables en el condado de Sonoma</a:t>
            </a:r>
            <a:endParaRPr sz="3300"/>
          </a:p>
        </p:txBody>
      </p:sp>
      <p:sp>
        <p:nvSpPr>
          <p:cNvPr id="873" name="Google Shape;873;g35b3945f261_0_1060"/>
          <p:cNvSpPr txBox="1"/>
          <p:nvPr>
            <p:ph idx="4294967295" type="body"/>
          </p:nvPr>
        </p:nvSpPr>
        <p:spPr>
          <a:xfrm>
            <a:off x="2306613" y="1033787"/>
            <a:ext cx="7105200" cy="853800"/>
          </a:xfrm>
          <a:prstGeom prst="rect">
            <a:avLst/>
          </a:prstGeom>
        </p:spPr>
        <p:txBody>
          <a:bodyPr anchorCtr="0" anchor="b" bIns="97525" lIns="97525" spcFirstLastPara="1" rIns="97525" wrap="square" tIns="97525">
            <a:normAutofit/>
          </a:bodyPr>
          <a:lstStyle/>
          <a:p>
            <a:pPr indent="0" lvl="0" marL="0" rtl="0" algn="l">
              <a:spcBef>
                <a:spcPts val="0"/>
              </a:spcBef>
              <a:spcAft>
                <a:spcPts val="1300"/>
              </a:spcAft>
              <a:buNone/>
            </a:pPr>
            <a:r>
              <a:rPr lang="en-US"/>
              <a:t>Niños de 0 a 5 años involucrados en Servicios de Protección Infantil*</a:t>
            </a:r>
            <a:endParaRPr b="1">
              <a:solidFill>
                <a:srgbClr val="D0724A"/>
              </a:solidFill>
            </a:endParaRPr>
          </a:p>
        </p:txBody>
      </p:sp>
      <p:sp>
        <p:nvSpPr>
          <p:cNvPr id="874" name="Google Shape;874;g35b3945f261_0_1060"/>
          <p:cNvSpPr txBox="1"/>
          <p:nvPr/>
        </p:nvSpPr>
        <p:spPr>
          <a:xfrm>
            <a:off x="855733" y="1148027"/>
            <a:ext cx="1450800" cy="858900"/>
          </a:xfrm>
          <a:prstGeom prst="rect">
            <a:avLst/>
          </a:prstGeom>
          <a:noFill/>
          <a:ln>
            <a:noFill/>
          </a:ln>
        </p:spPr>
        <p:txBody>
          <a:bodyPr anchorCtr="0" anchor="t" bIns="97525" lIns="97525" spcFirstLastPara="1" rIns="97525" wrap="square" tIns="97525">
            <a:spAutoFit/>
          </a:bodyPr>
          <a:lstStyle/>
          <a:p>
            <a:pPr indent="0" lvl="0" marL="0" rtl="0" algn="l">
              <a:lnSpc>
                <a:spcPct val="115000"/>
              </a:lnSpc>
              <a:spcBef>
                <a:spcPts val="0"/>
              </a:spcBef>
              <a:spcAft>
                <a:spcPts val="1300"/>
              </a:spcAft>
              <a:buNone/>
            </a:pPr>
            <a:r>
              <a:rPr lang="en-US" sz="4300">
                <a:solidFill>
                  <a:srgbClr val="D0724A"/>
                </a:solidFill>
                <a:latin typeface="Lato Black"/>
                <a:ea typeface="Lato Black"/>
                <a:cs typeface="Lato Black"/>
                <a:sym typeface="Lato Black"/>
              </a:rPr>
              <a:t>161</a:t>
            </a:r>
            <a:endParaRPr sz="4300">
              <a:solidFill>
                <a:srgbClr val="D0724A"/>
              </a:solidFill>
              <a:latin typeface="Lato Black"/>
              <a:ea typeface="Lato Black"/>
              <a:cs typeface="Lato Black"/>
              <a:sym typeface="Lato Black"/>
            </a:endParaRPr>
          </a:p>
        </p:txBody>
      </p:sp>
      <p:sp>
        <p:nvSpPr>
          <p:cNvPr id="875" name="Google Shape;875;g35b3945f261_0_1060"/>
          <p:cNvSpPr txBox="1"/>
          <p:nvPr>
            <p:ph idx="4294967295" type="body"/>
          </p:nvPr>
        </p:nvSpPr>
        <p:spPr>
          <a:xfrm>
            <a:off x="2293440" y="1830747"/>
            <a:ext cx="7105200" cy="853800"/>
          </a:xfrm>
          <a:prstGeom prst="rect">
            <a:avLst/>
          </a:prstGeom>
        </p:spPr>
        <p:txBody>
          <a:bodyPr anchorCtr="0" anchor="b" bIns="97525" lIns="97525" spcFirstLastPara="1" rIns="97525" wrap="square" tIns="97525">
            <a:normAutofit/>
          </a:bodyPr>
          <a:lstStyle/>
          <a:p>
            <a:pPr indent="0" lvl="0" marL="0" rtl="0" algn="l">
              <a:spcBef>
                <a:spcPts val="0"/>
              </a:spcBef>
              <a:spcAft>
                <a:spcPts val="1300"/>
              </a:spcAft>
              <a:buNone/>
            </a:pPr>
            <a:r>
              <a:rPr lang="en-US"/>
              <a:t>Niños de trabajadores migrantes/temporales, de 0 a 5 años*</a:t>
            </a:r>
            <a:endParaRPr b="1">
              <a:solidFill>
                <a:srgbClr val="D0724A"/>
              </a:solidFill>
            </a:endParaRPr>
          </a:p>
        </p:txBody>
      </p:sp>
      <p:sp>
        <p:nvSpPr>
          <p:cNvPr id="876" name="Google Shape;876;g35b3945f261_0_1060"/>
          <p:cNvSpPr txBox="1"/>
          <p:nvPr/>
        </p:nvSpPr>
        <p:spPr>
          <a:xfrm>
            <a:off x="842560" y="1944987"/>
            <a:ext cx="1450800" cy="858900"/>
          </a:xfrm>
          <a:prstGeom prst="rect">
            <a:avLst/>
          </a:prstGeom>
          <a:noFill/>
          <a:ln>
            <a:noFill/>
          </a:ln>
        </p:spPr>
        <p:txBody>
          <a:bodyPr anchorCtr="0" anchor="t" bIns="97525" lIns="97525" spcFirstLastPara="1" rIns="97525" wrap="square" tIns="97525">
            <a:spAutoFit/>
          </a:bodyPr>
          <a:lstStyle/>
          <a:p>
            <a:pPr indent="0" lvl="0" marL="0" rtl="0" algn="l">
              <a:lnSpc>
                <a:spcPct val="115000"/>
              </a:lnSpc>
              <a:spcBef>
                <a:spcPts val="0"/>
              </a:spcBef>
              <a:spcAft>
                <a:spcPts val="1300"/>
              </a:spcAft>
              <a:buNone/>
            </a:pPr>
            <a:r>
              <a:rPr lang="en-US" sz="4300">
                <a:solidFill>
                  <a:srgbClr val="D0724A"/>
                </a:solidFill>
                <a:latin typeface="Lato Black"/>
                <a:ea typeface="Lato Black"/>
                <a:cs typeface="Lato Black"/>
                <a:sym typeface="Lato Black"/>
              </a:rPr>
              <a:t>169</a:t>
            </a:r>
            <a:endParaRPr sz="4300">
              <a:solidFill>
                <a:srgbClr val="D0724A"/>
              </a:solidFill>
              <a:latin typeface="Lato Black"/>
              <a:ea typeface="Lato Black"/>
              <a:cs typeface="Lato Black"/>
              <a:sym typeface="Lato Black"/>
            </a:endParaRPr>
          </a:p>
        </p:txBody>
      </p:sp>
      <p:sp>
        <p:nvSpPr>
          <p:cNvPr id="877" name="Google Shape;877;g35b3945f261_0_1060"/>
          <p:cNvSpPr txBox="1"/>
          <p:nvPr>
            <p:ph idx="4294967295" type="body"/>
          </p:nvPr>
        </p:nvSpPr>
        <p:spPr>
          <a:xfrm>
            <a:off x="2293440" y="2684507"/>
            <a:ext cx="6960000" cy="1113300"/>
          </a:xfrm>
          <a:prstGeom prst="rect">
            <a:avLst/>
          </a:prstGeom>
        </p:spPr>
        <p:txBody>
          <a:bodyPr anchorCtr="0" anchor="b" bIns="97525" lIns="97525" spcFirstLastPara="1" rIns="97525" wrap="square" tIns="97525">
            <a:normAutofit/>
          </a:bodyPr>
          <a:lstStyle/>
          <a:p>
            <a:pPr indent="0" lvl="0" marL="0" rtl="0" algn="l">
              <a:spcBef>
                <a:spcPts val="0"/>
              </a:spcBef>
              <a:spcAft>
                <a:spcPts val="1300"/>
              </a:spcAft>
              <a:buNone/>
            </a:pPr>
            <a:r>
              <a:rPr lang="en-US"/>
              <a:t>Familias con hijos menores de 18 años en situación de falta de vivienda**</a:t>
            </a:r>
            <a:endParaRPr b="1">
              <a:solidFill>
                <a:srgbClr val="D0724A"/>
              </a:solidFill>
            </a:endParaRPr>
          </a:p>
        </p:txBody>
      </p:sp>
      <p:sp>
        <p:nvSpPr>
          <p:cNvPr id="878" name="Google Shape;878;g35b3945f261_0_1060"/>
          <p:cNvSpPr txBox="1"/>
          <p:nvPr/>
        </p:nvSpPr>
        <p:spPr>
          <a:xfrm>
            <a:off x="1123907" y="2961307"/>
            <a:ext cx="1086000" cy="858900"/>
          </a:xfrm>
          <a:prstGeom prst="rect">
            <a:avLst/>
          </a:prstGeom>
          <a:noFill/>
          <a:ln>
            <a:noFill/>
          </a:ln>
        </p:spPr>
        <p:txBody>
          <a:bodyPr anchorCtr="0" anchor="t" bIns="97525" lIns="97525" spcFirstLastPara="1" rIns="97525" wrap="square" tIns="97525">
            <a:spAutoFit/>
          </a:bodyPr>
          <a:lstStyle/>
          <a:p>
            <a:pPr indent="0" lvl="0" marL="0" rtl="0" algn="l">
              <a:lnSpc>
                <a:spcPct val="115000"/>
              </a:lnSpc>
              <a:spcBef>
                <a:spcPts val="0"/>
              </a:spcBef>
              <a:spcAft>
                <a:spcPts val="1300"/>
              </a:spcAft>
              <a:buNone/>
            </a:pPr>
            <a:r>
              <a:rPr lang="en-US" sz="4300">
                <a:solidFill>
                  <a:srgbClr val="D0724A"/>
                </a:solidFill>
                <a:latin typeface="Lato Black"/>
                <a:ea typeface="Lato Black"/>
                <a:cs typeface="Lato Black"/>
                <a:sym typeface="Lato Black"/>
              </a:rPr>
              <a:t>57</a:t>
            </a:r>
            <a:endParaRPr sz="4300">
              <a:solidFill>
                <a:srgbClr val="D0724A"/>
              </a:solidFill>
              <a:latin typeface="Lato Black"/>
              <a:ea typeface="Lato Black"/>
              <a:cs typeface="Lato Black"/>
              <a:sym typeface="Lato Black"/>
            </a:endParaRPr>
          </a:p>
        </p:txBody>
      </p:sp>
      <p:sp>
        <p:nvSpPr>
          <p:cNvPr id="879" name="Google Shape;879;g35b3945f261_0_1060"/>
          <p:cNvSpPr txBox="1"/>
          <p:nvPr/>
        </p:nvSpPr>
        <p:spPr>
          <a:xfrm>
            <a:off x="436800" y="4757307"/>
            <a:ext cx="8917800" cy="8538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*Origen: 2022-2025 Sonoma County Early Learning and Care Needs Assessment</a:t>
            </a:r>
            <a:endParaRPr sz="1100">
              <a:solidFill>
                <a:schemeClr val="dk1"/>
              </a:solidFill>
              <a:latin typeface="Solway"/>
              <a:ea typeface="Solway"/>
              <a:cs typeface="Solway"/>
              <a:sym typeface="Solway"/>
            </a:endParaRPr>
          </a:p>
          <a:p>
            <a:pPr indent="0" lvl="0" marL="0" rtl="0" algn="l">
              <a:spcBef>
                <a:spcPts val="0"/>
              </a:spcBef>
              <a:spcAft>
                <a:spcPts val="0"/>
              </a:spcAft>
              <a:buNone/>
            </a:pPr>
            <a:r>
              <a:rPr lang="en-US" sz="1100">
                <a:solidFill>
                  <a:schemeClr val="dk1"/>
                </a:solidFill>
                <a:latin typeface="Solway"/>
                <a:ea typeface="Solway"/>
                <a:cs typeface="Solway"/>
                <a:sym typeface="Solway"/>
              </a:rPr>
              <a:t>**Origen: 2024 Sonoma County Homelessness Point in Time Count and Report</a:t>
            </a:r>
            <a:endParaRPr sz="1100">
              <a:solidFill>
                <a:schemeClr val="dk1"/>
              </a:solidFill>
              <a:latin typeface="Solway"/>
              <a:ea typeface="Solway"/>
              <a:cs typeface="Solway"/>
              <a:sym typeface="Solway"/>
            </a:endParaRPr>
          </a:p>
          <a:p>
            <a:pPr indent="0" lvl="0" marL="0" rtl="0" algn="l">
              <a:spcBef>
                <a:spcPts val="0"/>
              </a:spcBef>
              <a:spcAft>
                <a:spcPts val="0"/>
              </a:spcAft>
              <a:buNone/>
            </a:pPr>
            <a:r>
              <a:rPr lang="en-US" sz="1100">
                <a:solidFill>
                  <a:schemeClr val="dk1"/>
                </a:solidFill>
                <a:latin typeface="Solway"/>
                <a:ea typeface="Solway"/>
                <a:cs typeface="Solway"/>
                <a:sym typeface="Solway"/>
              </a:rPr>
              <a:t>***</a:t>
            </a:r>
            <a:r>
              <a:rPr lang="en-US" sz="1000">
                <a:solidFill>
                  <a:srgbClr val="1F1F1F"/>
                </a:solidFill>
                <a:latin typeface="Solway"/>
                <a:ea typeface="Solway"/>
                <a:cs typeface="Solway"/>
                <a:sym typeface="Solway"/>
              </a:rPr>
              <a:t>Estimación basada en que el 20% de todos los menores de California viven con al menos un padre indocumentado (Portal de datos de inmigrantes de CA, 2021)</a:t>
            </a:r>
            <a:endParaRPr sz="1000">
              <a:solidFill>
                <a:srgbClr val="1F1F1F"/>
              </a:solidFill>
              <a:latin typeface="Solway"/>
              <a:ea typeface="Solway"/>
              <a:cs typeface="Solway"/>
              <a:sym typeface="Solway"/>
            </a:endParaRPr>
          </a:p>
          <a:p>
            <a:pPr indent="0" lvl="0" marL="0" rtl="0" algn="l">
              <a:spcBef>
                <a:spcPts val="0"/>
              </a:spcBef>
              <a:spcAft>
                <a:spcPts val="0"/>
              </a:spcAft>
              <a:buNone/>
            </a:pPr>
            <a:r>
              <a:t/>
            </a:r>
            <a:endParaRPr sz="1100">
              <a:solidFill>
                <a:schemeClr val="dk1"/>
              </a:solidFill>
              <a:latin typeface="Solway"/>
              <a:ea typeface="Solway"/>
              <a:cs typeface="Solway"/>
              <a:sym typeface="Solway"/>
            </a:endParaRPr>
          </a:p>
        </p:txBody>
      </p:sp>
      <p:sp>
        <p:nvSpPr>
          <p:cNvPr id="880" name="Google Shape;880;g35b3945f261_0_1060"/>
          <p:cNvSpPr txBox="1"/>
          <p:nvPr>
            <p:ph idx="4294967295" type="body"/>
          </p:nvPr>
        </p:nvSpPr>
        <p:spPr>
          <a:xfrm>
            <a:off x="2249187" y="3625227"/>
            <a:ext cx="7105200" cy="1113300"/>
          </a:xfrm>
          <a:prstGeom prst="rect">
            <a:avLst/>
          </a:prstGeom>
        </p:spPr>
        <p:txBody>
          <a:bodyPr anchorCtr="0" anchor="b" bIns="97525" lIns="97525" spcFirstLastPara="1" rIns="97525" wrap="square" tIns="97525">
            <a:normAutofit fontScale="77500" lnSpcReduction="10000"/>
          </a:bodyPr>
          <a:lstStyle/>
          <a:p>
            <a:pPr indent="0" lvl="0" marL="0" rtl="0" algn="l">
              <a:spcBef>
                <a:spcPts val="0"/>
              </a:spcBef>
              <a:spcAft>
                <a:spcPts val="0"/>
              </a:spcAft>
              <a:buClr>
                <a:schemeClr val="dk1"/>
              </a:buClr>
              <a:buSzPct val="63157"/>
              <a:buFont typeface="Arial"/>
              <a:buNone/>
            </a:pPr>
            <a:r>
              <a:t/>
            </a:r>
            <a:endParaRPr/>
          </a:p>
          <a:p>
            <a:pPr indent="0" lvl="0" marL="0" rtl="0" algn="l">
              <a:spcBef>
                <a:spcPts val="1300"/>
              </a:spcBef>
              <a:spcAft>
                <a:spcPts val="1300"/>
              </a:spcAft>
              <a:buNone/>
            </a:pPr>
            <a:r>
              <a:rPr lang="en-US" sz="2200">
                <a:solidFill>
                  <a:srgbClr val="1F1F1F"/>
                </a:solidFill>
              </a:rPr>
              <a:t>Niños de 0 a 5 años viven con al menos un padre indocumentado</a:t>
            </a:r>
            <a:r>
              <a:rPr lang="en-US"/>
              <a:t> ***</a:t>
            </a:r>
            <a:endParaRPr b="1">
              <a:solidFill>
                <a:srgbClr val="D0724A"/>
              </a:solidFill>
            </a:endParaRPr>
          </a:p>
        </p:txBody>
      </p:sp>
      <p:sp>
        <p:nvSpPr>
          <p:cNvPr id="881" name="Google Shape;881;g35b3945f261_0_1060"/>
          <p:cNvSpPr txBox="1"/>
          <p:nvPr/>
        </p:nvSpPr>
        <p:spPr>
          <a:xfrm>
            <a:off x="464274" y="3902027"/>
            <a:ext cx="1701300" cy="858900"/>
          </a:xfrm>
          <a:prstGeom prst="rect">
            <a:avLst/>
          </a:prstGeom>
          <a:noFill/>
          <a:ln>
            <a:noFill/>
          </a:ln>
        </p:spPr>
        <p:txBody>
          <a:bodyPr anchorCtr="0" anchor="t" bIns="97525" lIns="97525" spcFirstLastPara="1" rIns="97525" wrap="square" tIns="97525">
            <a:spAutoFit/>
          </a:bodyPr>
          <a:lstStyle/>
          <a:p>
            <a:pPr indent="0" lvl="0" marL="0" rtl="0" algn="l">
              <a:lnSpc>
                <a:spcPct val="115000"/>
              </a:lnSpc>
              <a:spcBef>
                <a:spcPts val="0"/>
              </a:spcBef>
              <a:spcAft>
                <a:spcPts val="1300"/>
              </a:spcAft>
              <a:buNone/>
            </a:pPr>
            <a:r>
              <a:rPr lang="en-US" sz="4300">
                <a:solidFill>
                  <a:srgbClr val="D0724A"/>
                </a:solidFill>
                <a:latin typeface="Lato Black"/>
                <a:ea typeface="Lato Black"/>
                <a:cs typeface="Lato Black"/>
                <a:sym typeface="Lato Black"/>
              </a:rPr>
              <a:t>5,000</a:t>
            </a:r>
            <a:endParaRPr sz="4300">
              <a:solidFill>
                <a:srgbClr val="D0724A"/>
              </a:solidFill>
              <a:latin typeface="Lato Black"/>
              <a:ea typeface="Lato Black"/>
              <a:cs typeface="Lato Black"/>
              <a:sym typeface="Lato Black"/>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pic>
        <p:nvPicPr>
          <p:cNvPr id="886" name="Google Shape;886;g35b3945f261_0_1074" title="Points scored"/>
          <p:cNvPicPr preferRelativeResize="0"/>
          <p:nvPr/>
        </p:nvPicPr>
        <p:blipFill rotWithShape="1">
          <a:blip r:embed="rId3">
            <a:alphaModFix/>
          </a:blip>
          <a:srcRect b="0" l="0" r="0" t="0"/>
          <a:stretch/>
        </p:blipFill>
        <p:spPr>
          <a:xfrm>
            <a:off x="473113" y="1066747"/>
            <a:ext cx="6884802" cy="4257093"/>
          </a:xfrm>
          <a:prstGeom prst="rect">
            <a:avLst/>
          </a:prstGeom>
          <a:noFill/>
          <a:ln>
            <a:noFill/>
          </a:ln>
        </p:spPr>
      </p:pic>
      <p:sp>
        <p:nvSpPr>
          <p:cNvPr id="887" name="Google Shape;887;g35b3945f261_0_1074"/>
          <p:cNvSpPr/>
          <p:nvPr/>
        </p:nvSpPr>
        <p:spPr>
          <a:xfrm>
            <a:off x="562133" y="4141440"/>
            <a:ext cx="7156500" cy="11010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88" name="Google Shape;888;g35b3945f261_0_1074"/>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Preparación para el jardín de infancia*</a:t>
            </a:r>
            <a:endParaRPr sz="3300"/>
          </a:p>
        </p:txBody>
      </p:sp>
      <p:sp>
        <p:nvSpPr>
          <p:cNvPr id="889" name="Google Shape;889;g35b3945f261_0_107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cxnSp>
        <p:nvCxnSpPr>
          <p:cNvPr id="890" name="Google Shape;890;g35b3945f261_0_1074"/>
          <p:cNvCxnSpPr/>
          <p:nvPr/>
        </p:nvCxnSpPr>
        <p:spPr>
          <a:xfrm>
            <a:off x="1024747" y="3001893"/>
            <a:ext cx="6567600" cy="0"/>
          </a:xfrm>
          <a:prstGeom prst="straightConnector1">
            <a:avLst/>
          </a:prstGeom>
          <a:noFill/>
          <a:ln cap="flat" cmpd="sng" w="28575">
            <a:solidFill>
              <a:srgbClr val="00AEEF"/>
            </a:solidFill>
            <a:prstDash val="solid"/>
            <a:round/>
            <a:headEnd len="sm" w="sm" type="none"/>
            <a:tailEnd len="med" w="med" type="oval"/>
          </a:ln>
        </p:spPr>
      </p:cxnSp>
      <p:sp>
        <p:nvSpPr>
          <p:cNvPr id="891" name="Google Shape;891;g35b3945f261_0_1074"/>
          <p:cNvSpPr txBox="1"/>
          <p:nvPr/>
        </p:nvSpPr>
        <p:spPr>
          <a:xfrm>
            <a:off x="7629760" y="2766160"/>
            <a:ext cx="2116500" cy="3564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Promedio de preparación para el jardín de infancia de todos los niños en el condado de Sonoma: 32%</a:t>
            </a:r>
            <a:endParaRPr b="0" i="0" sz="15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First 5 Sonoma County. Informe anual READY 2023-2024.</a:t>
            </a:r>
            <a:endParaRPr b="0" i="0" sz="900" u="none" cap="none" strike="noStrike">
              <a:solidFill>
                <a:schemeClr val="dk1"/>
              </a:solidFill>
              <a:latin typeface="Solway"/>
              <a:ea typeface="Solway"/>
              <a:cs typeface="Solway"/>
              <a:sym typeface="Solway"/>
            </a:endParaRPr>
          </a:p>
        </p:txBody>
      </p:sp>
      <p:sp>
        <p:nvSpPr>
          <p:cNvPr id="892" name="Google Shape;892;g35b3945f261_0_1074"/>
          <p:cNvSpPr txBox="1"/>
          <p:nvPr/>
        </p:nvSpPr>
        <p:spPr>
          <a:xfrm rot="-3058373">
            <a:off x="483788" y="4430543"/>
            <a:ext cx="1374014" cy="442152"/>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Todos los niños</a:t>
            </a:r>
            <a:endParaRPr b="0" i="0" sz="1500" u="none" cap="none" strike="noStrike">
              <a:solidFill>
                <a:schemeClr val="dk1"/>
              </a:solidFill>
              <a:latin typeface="Solway"/>
              <a:ea typeface="Solway"/>
              <a:cs typeface="Solway"/>
              <a:sym typeface="Solway"/>
            </a:endParaRPr>
          </a:p>
        </p:txBody>
      </p:sp>
      <p:sp>
        <p:nvSpPr>
          <p:cNvPr id="893" name="Google Shape;893;g35b3945f261_0_1074"/>
          <p:cNvSpPr txBox="1"/>
          <p:nvPr/>
        </p:nvSpPr>
        <p:spPr>
          <a:xfrm rot="-3058250">
            <a:off x="1606861" y="4072415"/>
            <a:ext cx="1250088" cy="442152"/>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Blanco</a:t>
            </a:r>
            <a:endParaRPr b="0" i="0" sz="1500" u="none" cap="none" strike="noStrike">
              <a:solidFill>
                <a:schemeClr val="dk1"/>
              </a:solidFill>
              <a:latin typeface="Solway"/>
              <a:ea typeface="Solway"/>
              <a:cs typeface="Solway"/>
              <a:sym typeface="Solway"/>
            </a:endParaRPr>
          </a:p>
        </p:txBody>
      </p:sp>
      <p:sp>
        <p:nvSpPr>
          <p:cNvPr id="894" name="Google Shape;894;g35b3945f261_0_1074"/>
          <p:cNvSpPr txBox="1"/>
          <p:nvPr/>
        </p:nvSpPr>
        <p:spPr>
          <a:xfrm rot="-3058250">
            <a:off x="2067286" y="4356912"/>
            <a:ext cx="1250088" cy="524474"/>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Hispano/</a:t>
            </a:r>
            <a:endParaRPr sz="1500"/>
          </a:p>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Latino</a:t>
            </a:r>
            <a:endParaRPr b="0" i="0" sz="1500" u="none" cap="none" strike="noStrike">
              <a:solidFill>
                <a:schemeClr val="dk1"/>
              </a:solidFill>
              <a:latin typeface="Solway"/>
              <a:ea typeface="Solway"/>
              <a:cs typeface="Solway"/>
              <a:sym typeface="Solway"/>
            </a:endParaRPr>
          </a:p>
        </p:txBody>
      </p:sp>
      <p:sp>
        <p:nvSpPr>
          <p:cNvPr id="895" name="Google Shape;895;g35b3945f261_0_1074"/>
          <p:cNvSpPr txBox="1"/>
          <p:nvPr/>
        </p:nvSpPr>
        <p:spPr>
          <a:xfrm rot="-3058250">
            <a:off x="3083452" y="4128299"/>
            <a:ext cx="1250088" cy="442152"/>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Asiático</a:t>
            </a:r>
            <a:endParaRPr b="0" i="0" sz="1500" u="none" cap="none" strike="noStrike">
              <a:solidFill>
                <a:schemeClr val="dk1"/>
              </a:solidFill>
              <a:latin typeface="Solway"/>
              <a:ea typeface="Solway"/>
              <a:cs typeface="Solway"/>
              <a:sym typeface="Solway"/>
            </a:endParaRPr>
          </a:p>
        </p:txBody>
      </p:sp>
      <p:sp>
        <p:nvSpPr>
          <p:cNvPr id="896" name="Google Shape;896;g35b3945f261_0_1074"/>
          <p:cNvSpPr txBox="1"/>
          <p:nvPr/>
        </p:nvSpPr>
        <p:spPr>
          <a:xfrm rot="-3058250">
            <a:off x="3849618" y="3980319"/>
            <a:ext cx="1250088" cy="442152"/>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Negro</a:t>
            </a:r>
            <a:endParaRPr b="0" i="0" sz="1500" u="none" cap="none" strike="noStrike">
              <a:solidFill>
                <a:schemeClr val="dk1"/>
              </a:solidFill>
              <a:latin typeface="Solway"/>
              <a:ea typeface="Solway"/>
              <a:cs typeface="Solway"/>
              <a:sym typeface="Solway"/>
            </a:endParaRPr>
          </a:p>
        </p:txBody>
      </p:sp>
      <p:sp>
        <p:nvSpPr>
          <p:cNvPr id="897" name="Google Shape;897;g35b3945f261_0_1074"/>
          <p:cNvSpPr txBox="1"/>
          <p:nvPr/>
        </p:nvSpPr>
        <p:spPr>
          <a:xfrm rot="-3058250">
            <a:off x="4268368" y="4368133"/>
            <a:ext cx="1250088" cy="442152"/>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Nativo americano</a:t>
            </a:r>
            <a:endParaRPr b="0" i="0" sz="1500" u="none" cap="none" strike="noStrike">
              <a:solidFill>
                <a:schemeClr val="dk1"/>
              </a:solidFill>
              <a:latin typeface="Solway"/>
              <a:ea typeface="Solway"/>
              <a:cs typeface="Solway"/>
              <a:sym typeface="Solway"/>
            </a:endParaRPr>
          </a:p>
        </p:txBody>
      </p:sp>
      <p:sp>
        <p:nvSpPr>
          <p:cNvPr id="898" name="Google Shape;898;g35b3945f261_0_1074"/>
          <p:cNvSpPr txBox="1"/>
          <p:nvPr/>
        </p:nvSpPr>
        <p:spPr>
          <a:xfrm rot="-3058298">
            <a:off x="4935127" y="4425859"/>
            <a:ext cx="1362066" cy="442152"/>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PI/Hawaiano</a:t>
            </a:r>
            <a:endParaRPr b="0" i="0" sz="1500" u="none" cap="none" strike="noStrike">
              <a:solidFill>
                <a:schemeClr val="dk1"/>
              </a:solidFill>
              <a:latin typeface="Solway"/>
              <a:ea typeface="Solway"/>
              <a:cs typeface="Solway"/>
              <a:sym typeface="Solway"/>
            </a:endParaRPr>
          </a:p>
        </p:txBody>
      </p:sp>
      <p:sp>
        <p:nvSpPr>
          <p:cNvPr id="899" name="Google Shape;899;g35b3945f261_0_1074"/>
          <p:cNvSpPr txBox="1"/>
          <p:nvPr/>
        </p:nvSpPr>
        <p:spPr>
          <a:xfrm rot="-3058250">
            <a:off x="5713790" y="4368132"/>
            <a:ext cx="1250088" cy="442152"/>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Niños de familias con altos ingresos</a:t>
            </a:r>
            <a:endParaRPr b="0" i="0" sz="1500" u="none" cap="none" strike="noStrike">
              <a:solidFill>
                <a:schemeClr val="dk1"/>
              </a:solidFill>
              <a:latin typeface="Solway"/>
              <a:ea typeface="Solway"/>
              <a:cs typeface="Solway"/>
              <a:sym typeface="Solway"/>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g35b3945f261_0_1091"/>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Preparación para el jardín de infancia*</a:t>
            </a:r>
            <a:endParaRPr sz="3300"/>
          </a:p>
        </p:txBody>
      </p:sp>
      <p:sp>
        <p:nvSpPr>
          <p:cNvPr id="905" name="Google Shape;905;g35b3945f261_0_1091"/>
          <p:cNvSpPr txBox="1"/>
          <p:nvPr>
            <p:ph idx="1" type="body"/>
          </p:nvPr>
        </p:nvSpPr>
        <p:spPr>
          <a:xfrm>
            <a:off x="626027" y="1229307"/>
            <a:ext cx="4266600" cy="1320000"/>
          </a:xfrm>
          <a:prstGeom prst="rect">
            <a:avLst/>
          </a:prstGeom>
          <a:noFill/>
          <a:ln>
            <a:noFill/>
          </a:ln>
        </p:spPr>
        <p:txBody>
          <a:bodyPr anchorCtr="0" anchor="t" bIns="97525" lIns="97525" spcFirstLastPara="1" rIns="97525" wrap="square" tIns="97525">
            <a:normAutofit lnSpcReduction="10000"/>
          </a:bodyPr>
          <a:lstStyle/>
          <a:p>
            <a:pPr indent="0" lvl="0" marL="0" rtl="0" algn="l">
              <a:lnSpc>
                <a:spcPct val="115000"/>
              </a:lnSpc>
              <a:spcBef>
                <a:spcPts val="0"/>
              </a:spcBef>
              <a:spcAft>
                <a:spcPts val="1300"/>
              </a:spcAft>
              <a:buSzPts val="1600"/>
              <a:buNone/>
            </a:pPr>
            <a:r>
              <a:rPr lang="en-US" sz="1700"/>
              <a:t>Los niños que asistieron a programas de cuidado y educación temprana (ECE) tuvieron más tendencia a estar preparados para el jardín de infancia.</a:t>
            </a:r>
            <a:endParaRPr sz="1700"/>
          </a:p>
        </p:txBody>
      </p:sp>
      <p:sp>
        <p:nvSpPr>
          <p:cNvPr id="906" name="Google Shape;906;g35b3945f261_0_109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907" name="Google Shape;907;g35b3945f261_0_1091"/>
          <p:cNvSpPr txBox="1"/>
          <p:nvPr>
            <p:ph idx="2" type="body"/>
          </p:nvPr>
        </p:nvSpPr>
        <p:spPr>
          <a:xfrm>
            <a:off x="5269547" y="1229307"/>
            <a:ext cx="4151700" cy="11868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sz="1700"/>
              <a:t>La participación en ECE fue mucho menor para las familias de habla hispana.</a:t>
            </a:r>
            <a:endParaRPr sz="1300"/>
          </a:p>
        </p:txBody>
      </p:sp>
      <p:pic>
        <p:nvPicPr>
          <p:cNvPr id="908" name="Google Shape;908;g35b3945f261_0_1091" title="Points scored"/>
          <p:cNvPicPr preferRelativeResize="0"/>
          <p:nvPr/>
        </p:nvPicPr>
        <p:blipFill rotWithShape="1">
          <a:blip r:embed="rId3">
            <a:alphaModFix/>
          </a:blip>
          <a:srcRect b="0" l="0" r="0" t="0"/>
          <a:stretch/>
        </p:blipFill>
        <p:spPr>
          <a:xfrm>
            <a:off x="440347" y="2386640"/>
            <a:ext cx="4266555" cy="2638133"/>
          </a:xfrm>
          <a:prstGeom prst="rect">
            <a:avLst/>
          </a:prstGeom>
          <a:noFill/>
          <a:ln>
            <a:noFill/>
          </a:ln>
        </p:spPr>
      </p:pic>
      <p:sp>
        <p:nvSpPr>
          <p:cNvPr id="909" name="Google Shape;909;g35b3945f261_0_1091"/>
          <p:cNvSpPr/>
          <p:nvPr/>
        </p:nvSpPr>
        <p:spPr>
          <a:xfrm>
            <a:off x="996640" y="479224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910" name="Google Shape;910;g35b3945f261_0_1091"/>
          <p:cNvSpPr txBox="1"/>
          <p:nvPr/>
        </p:nvSpPr>
        <p:spPr>
          <a:xfrm>
            <a:off x="111064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Asistió a ECE</a:t>
            </a:r>
            <a:endParaRPr b="0" i="0" sz="1500" u="none" cap="none" strike="noStrike">
              <a:solidFill>
                <a:schemeClr val="dk1"/>
              </a:solidFill>
              <a:latin typeface="Solway"/>
              <a:ea typeface="Solway"/>
              <a:cs typeface="Solway"/>
              <a:sym typeface="Solway"/>
            </a:endParaRPr>
          </a:p>
        </p:txBody>
      </p:sp>
      <p:sp>
        <p:nvSpPr>
          <p:cNvPr id="911" name="Google Shape;911;g35b3945f261_0_1091"/>
          <p:cNvSpPr txBox="1"/>
          <p:nvPr/>
        </p:nvSpPr>
        <p:spPr>
          <a:xfrm>
            <a:off x="2748427"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No asistió ECE</a:t>
            </a:r>
            <a:endParaRPr b="0" i="0" sz="1500" u="none" cap="none" strike="noStrike">
              <a:solidFill>
                <a:schemeClr val="dk1"/>
              </a:solidFill>
              <a:latin typeface="Solway"/>
              <a:ea typeface="Solway"/>
              <a:cs typeface="Solway"/>
              <a:sym typeface="Solway"/>
            </a:endParaRPr>
          </a:p>
        </p:txBody>
      </p:sp>
      <p:pic>
        <p:nvPicPr>
          <p:cNvPr id="912" name="Google Shape;912;g35b3945f261_0_1091" title="Points scored"/>
          <p:cNvPicPr preferRelativeResize="0"/>
          <p:nvPr/>
        </p:nvPicPr>
        <p:blipFill rotWithShape="1">
          <a:blip r:embed="rId4">
            <a:alphaModFix/>
          </a:blip>
          <a:srcRect b="0" l="0" r="0" t="0"/>
          <a:stretch/>
        </p:blipFill>
        <p:spPr>
          <a:xfrm>
            <a:off x="5058907" y="2386747"/>
            <a:ext cx="4266561" cy="2638144"/>
          </a:xfrm>
          <a:prstGeom prst="rect">
            <a:avLst/>
          </a:prstGeom>
          <a:noFill/>
          <a:ln>
            <a:noFill/>
          </a:ln>
        </p:spPr>
      </p:pic>
      <p:sp>
        <p:nvSpPr>
          <p:cNvPr id="913" name="Google Shape;913;g35b3945f261_0_1091"/>
          <p:cNvSpPr/>
          <p:nvPr/>
        </p:nvSpPr>
        <p:spPr>
          <a:xfrm>
            <a:off x="5818720" y="4811547"/>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914" name="Google Shape;914;g35b3945f261_0_1091"/>
          <p:cNvSpPr txBox="1"/>
          <p:nvPr/>
        </p:nvSpPr>
        <p:spPr>
          <a:xfrm>
            <a:off x="581872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Inglés</a:t>
            </a:r>
            <a:endParaRPr b="0" i="0" sz="1500" u="none" cap="none" strike="noStrike">
              <a:solidFill>
                <a:schemeClr val="dk1"/>
              </a:solidFill>
              <a:latin typeface="Solway"/>
              <a:ea typeface="Solway"/>
              <a:cs typeface="Solway"/>
              <a:sym typeface="Solway"/>
            </a:endParaRPr>
          </a:p>
        </p:txBody>
      </p:sp>
      <p:sp>
        <p:nvSpPr>
          <p:cNvPr id="915" name="Google Shape;915;g35b3945f261_0_1091"/>
          <p:cNvSpPr txBox="1"/>
          <p:nvPr/>
        </p:nvSpPr>
        <p:spPr>
          <a:xfrm>
            <a:off x="745048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Español</a:t>
            </a:r>
            <a:endParaRPr b="0" i="0" sz="1500" u="none" cap="none" strike="noStrike">
              <a:solidFill>
                <a:schemeClr val="dk1"/>
              </a:solidFill>
              <a:latin typeface="Solway"/>
              <a:ea typeface="Solway"/>
              <a:cs typeface="Solway"/>
              <a:sym typeface="Solway"/>
            </a:endParaRPr>
          </a:p>
        </p:txBody>
      </p:sp>
      <p:sp>
        <p:nvSpPr>
          <p:cNvPr id="916" name="Google Shape;916;g35b3945f261_0_1091"/>
          <p:cNvSpPr txBox="1"/>
          <p:nvPr/>
        </p:nvSpPr>
        <p:spPr>
          <a:xfrm>
            <a:off x="5058907" y="5084720"/>
            <a:ext cx="4047300" cy="3354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First 5 Sonoma County. Informe anual READY 2023-2024.</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8" name="Shape 738"/>
        <p:cNvGrpSpPr/>
        <p:nvPr/>
      </p:nvGrpSpPr>
      <p:grpSpPr>
        <a:xfrm>
          <a:off x="0" y="0"/>
          <a:ext cx="0" cy="0"/>
          <a:chOff x="0" y="0"/>
          <a:chExt cx="0" cy="0"/>
        </a:xfrm>
      </p:grpSpPr>
      <p:pic>
        <p:nvPicPr>
          <p:cNvPr id="739" name="Google Shape;739;g35a44ca7a46_0_6"/>
          <p:cNvPicPr preferRelativeResize="0"/>
          <p:nvPr/>
        </p:nvPicPr>
        <p:blipFill rotWithShape="1">
          <a:blip r:embed="rId3">
            <a:alphaModFix amt="49000"/>
          </a:blip>
          <a:srcRect b="0" l="0" r="0" t="0"/>
          <a:stretch/>
        </p:blipFill>
        <p:spPr>
          <a:xfrm>
            <a:off x="0" y="0"/>
            <a:ext cx="9753600" cy="5486400"/>
          </a:xfrm>
          <a:prstGeom prst="rect">
            <a:avLst/>
          </a:prstGeom>
          <a:noFill/>
          <a:ln>
            <a:noFill/>
          </a:ln>
        </p:spPr>
      </p:pic>
      <p:sp>
        <p:nvSpPr>
          <p:cNvPr id="740" name="Google Shape;740;g35a44ca7a46_0_6"/>
          <p:cNvSpPr txBox="1"/>
          <p:nvPr>
            <p:ph type="title"/>
          </p:nvPr>
        </p:nvSpPr>
        <p:spPr>
          <a:xfrm>
            <a:off x="812322" y="1742685"/>
            <a:ext cx="8430000" cy="2833500"/>
          </a:xfrm>
          <a:prstGeom prst="rect">
            <a:avLst/>
          </a:prstGeom>
          <a:noFill/>
          <a:ln>
            <a:noFill/>
          </a:ln>
        </p:spPr>
        <p:txBody>
          <a:bodyPr anchorCtr="0" anchor="t" bIns="0" lIns="0" spcFirstLastPara="1" rIns="0" wrap="square" tIns="62225">
            <a:spAutoFit/>
          </a:bodyPr>
          <a:lstStyle/>
          <a:p>
            <a:pPr indent="0" lvl="0" marL="0" rtl="0" algn="ctr">
              <a:spcBef>
                <a:spcPts val="0"/>
              </a:spcBef>
              <a:spcAft>
                <a:spcPts val="0"/>
              </a:spcAft>
              <a:buSzPts val="1400"/>
              <a:buNone/>
            </a:pPr>
            <a:r>
              <a:rPr lang="en-US" sz="1800">
                <a:solidFill>
                  <a:schemeClr val="dk1"/>
                </a:solidFill>
                <a:latin typeface="Arial"/>
                <a:ea typeface="Arial"/>
                <a:cs typeface="Arial"/>
                <a:sym typeface="Arial"/>
              </a:rPr>
              <a:t>Hoy, la Comisión de First 5 del Condado de Sonoma y el Consejo Asesor de la Medida I se complacen en reunirse en las tierras ancestrales del Pueblo Pomo del Sur. Celebramos la labor activa de sus descendientes para preservar y fomentar su cultura e identidad indígenas.</a:t>
            </a:r>
            <a:endParaRPr sz="1800">
              <a:solidFill>
                <a:schemeClr val="dk1"/>
              </a:solidFill>
              <a:highlight>
                <a:srgbClr val="F8F9FA"/>
              </a:highlight>
              <a:latin typeface="Arial"/>
              <a:ea typeface="Arial"/>
              <a:cs typeface="Arial"/>
              <a:sym typeface="Arial"/>
            </a:endParaRPr>
          </a:p>
          <a:p>
            <a:pPr indent="0" lvl="0" marL="0" marR="0" rtl="0" algn="ctr">
              <a:lnSpc>
                <a:spcPct val="100000"/>
              </a:lnSpc>
              <a:spcBef>
                <a:spcPts val="0"/>
              </a:spcBef>
              <a:spcAft>
                <a:spcPts val="0"/>
              </a:spcAft>
              <a:buSzPts val="1400"/>
              <a:buNone/>
            </a:pPr>
            <a:r>
              <a:t/>
            </a:r>
            <a:endParaRPr sz="1800">
              <a:solidFill>
                <a:srgbClr val="000000"/>
              </a:solidFill>
              <a:latin typeface="Arial"/>
              <a:ea typeface="Arial"/>
              <a:cs typeface="Arial"/>
              <a:sym typeface="Arial"/>
            </a:endParaRPr>
          </a:p>
          <a:p>
            <a:pPr indent="0" lvl="0" marL="0" marR="0" rtl="0" algn="ctr">
              <a:lnSpc>
                <a:spcPct val="100000"/>
              </a:lnSpc>
              <a:spcBef>
                <a:spcPts val="0"/>
              </a:spcBef>
              <a:spcAft>
                <a:spcPts val="0"/>
              </a:spcAft>
              <a:buSzPts val="1400"/>
              <a:buNone/>
            </a:pPr>
            <a:br>
              <a:rPr lang="en-US" sz="1800">
                <a:solidFill>
                  <a:srgbClr val="000000"/>
                </a:solidFill>
                <a:latin typeface="Arial"/>
                <a:ea typeface="Arial"/>
                <a:cs typeface="Arial"/>
                <a:sym typeface="Arial"/>
              </a:rPr>
            </a:br>
            <a:r>
              <a:rPr lang="en-US" sz="1800">
                <a:solidFill>
                  <a:schemeClr val="dk1"/>
                </a:solidFill>
                <a:latin typeface="Arial"/>
                <a:ea typeface="Arial"/>
                <a:cs typeface="Arial"/>
                <a:sym typeface="Arial"/>
              </a:rPr>
              <a:t>Reconocemos al Pueblo Pomo del Sur como los administradores y custodios tradicionales de esta área y honramos con gratitud la tierra misma, a todos sus antepasados: pasados, presentes y futuros.</a:t>
            </a:r>
            <a:endParaRPr sz="1800">
              <a:solidFill>
                <a:schemeClr val="dk1"/>
              </a:solidFill>
              <a:highlight>
                <a:srgbClr val="F8F9FA"/>
              </a:highlight>
              <a:latin typeface="Arial"/>
              <a:ea typeface="Arial"/>
              <a:cs typeface="Arial"/>
              <a:sym typeface="Arial"/>
            </a:endParaRPr>
          </a:p>
          <a:p>
            <a:pPr indent="0" lvl="0" marL="0" marR="0" rtl="0" algn="ctr">
              <a:lnSpc>
                <a:spcPct val="100000"/>
              </a:lnSpc>
              <a:spcBef>
                <a:spcPts val="0"/>
              </a:spcBef>
              <a:spcAft>
                <a:spcPts val="0"/>
              </a:spcAft>
              <a:buSzPts val="1400"/>
              <a:buNone/>
            </a:pPr>
            <a:r>
              <a:t/>
            </a:r>
            <a:endParaRPr sz="1800">
              <a:solidFill>
                <a:srgbClr val="000000"/>
              </a:solidFill>
              <a:latin typeface="Arial"/>
              <a:ea typeface="Arial"/>
              <a:cs typeface="Arial"/>
              <a:sym typeface="Arial"/>
            </a:endParaRPr>
          </a:p>
        </p:txBody>
      </p:sp>
      <p:sp>
        <p:nvSpPr>
          <p:cNvPr id="741" name="Google Shape;741;g35a44ca7a46_0_6"/>
          <p:cNvSpPr txBox="1"/>
          <p:nvPr/>
        </p:nvSpPr>
        <p:spPr>
          <a:xfrm>
            <a:off x="1026774" y="430300"/>
            <a:ext cx="8001000" cy="622200"/>
          </a:xfrm>
          <a:prstGeom prst="rect">
            <a:avLst/>
          </a:prstGeom>
          <a:noFill/>
          <a:ln>
            <a:noFill/>
          </a:ln>
        </p:spPr>
        <p:txBody>
          <a:bodyPr anchorCtr="0" anchor="t" bIns="0" lIns="0" spcFirstLastPara="1" rIns="0" wrap="square" tIns="67300">
            <a:spAutoFit/>
          </a:bodyPr>
          <a:lstStyle/>
          <a:p>
            <a:pPr indent="0" lvl="0" marL="12700" marR="0" rtl="0" algn="l">
              <a:lnSpc>
                <a:spcPct val="108125"/>
              </a:lnSpc>
              <a:spcBef>
                <a:spcPts val="600"/>
              </a:spcBef>
              <a:spcAft>
                <a:spcPts val="0"/>
              </a:spcAft>
              <a:buClr>
                <a:schemeClr val="dk1"/>
              </a:buClr>
              <a:buSzPts val="1500"/>
              <a:buFont typeface="Arial"/>
              <a:buNone/>
            </a:pPr>
            <a:r>
              <a:rPr lang="en-US" sz="3600">
                <a:solidFill>
                  <a:srgbClr val="002060"/>
                </a:solidFill>
                <a:latin typeface="Helvetica Neue"/>
                <a:ea typeface="Helvetica Neue"/>
                <a:cs typeface="Helvetica Neue"/>
                <a:sym typeface="Helvetica Neue"/>
              </a:rPr>
              <a:t>Reconocimiento de tierras ancestrales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sp>
        <p:nvSpPr>
          <p:cNvPr id="921" name="Google Shape;921;g35b3945f261_0_1107"/>
          <p:cNvSpPr txBox="1"/>
          <p:nvPr>
            <p:ph idx="1" type="body"/>
          </p:nvPr>
        </p:nvSpPr>
        <p:spPr>
          <a:xfrm>
            <a:off x="332480" y="695830"/>
            <a:ext cx="3920700" cy="25071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900"/>
              <a:buNone/>
            </a:pPr>
            <a:r>
              <a:rPr lang="en-US" sz="5100">
                <a:latin typeface="Lato"/>
                <a:ea typeface="Lato"/>
                <a:cs typeface="Lato"/>
                <a:sym typeface="Lato"/>
              </a:rPr>
              <a:t>Cuidado y educación temprana</a:t>
            </a:r>
            <a:endParaRPr sz="4400">
              <a:latin typeface="Lato"/>
              <a:ea typeface="Lato"/>
              <a:cs typeface="Lato"/>
              <a:sym typeface="Lato"/>
            </a:endParaRPr>
          </a:p>
        </p:txBody>
      </p:sp>
      <p:sp>
        <p:nvSpPr>
          <p:cNvPr id="922" name="Google Shape;922;g35b3945f261_0_110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923" name="Google Shape;923;g35b3945f261_0_1107"/>
          <p:cNvSpPr txBox="1"/>
          <p:nvPr/>
        </p:nvSpPr>
        <p:spPr>
          <a:xfrm>
            <a:off x="332480" y="3295867"/>
            <a:ext cx="3200100" cy="1366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D0724A"/>
                </a:solidFill>
                <a:latin typeface="Solway"/>
                <a:ea typeface="Solway"/>
                <a:cs typeface="Solway"/>
                <a:sym typeface="Solway"/>
              </a:rPr>
              <a:t>Revisión del panorama</a:t>
            </a:r>
            <a:endParaRPr b="0" i="0" sz="3800" u="none" cap="none" strike="noStrike">
              <a:solidFill>
                <a:srgbClr val="D0724A"/>
              </a:solidFill>
              <a:latin typeface="Solway"/>
              <a:ea typeface="Solway"/>
              <a:cs typeface="Solway"/>
              <a:sym typeface="Solway"/>
            </a:endParaRPr>
          </a:p>
        </p:txBody>
      </p:sp>
      <p:pic>
        <p:nvPicPr>
          <p:cNvPr id="924" name="Google Shape;924;g35b3945f261_0_1107"/>
          <p:cNvPicPr preferRelativeResize="0"/>
          <p:nvPr>
            <p:ph idx="2" type="pic"/>
          </p:nvPr>
        </p:nvPicPr>
        <p:blipFill rotWithShape="1">
          <a:blip r:embed="rId3">
            <a:alphaModFix/>
          </a:blip>
          <a:srcRect b="0" l="16626" r="16626" t="0"/>
          <a:stretch/>
        </p:blipFill>
        <p:spPr>
          <a:xfrm>
            <a:off x="4545387" y="-243147"/>
            <a:ext cx="5390400" cy="5390400"/>
          </a:xfrm>
          <a:prstGeom prst="ellipse">
            <a:avLst/>
          </a:prstGeom>
          <a:noFill/>
          <a:ln cap="flat" cmpd="sng" w="114300">
            <a:solidFill>
              <a:srgbClr val="ED9073"/>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g35b3945f261_0_1114"/>
          <p:cNvSpPr txBox="1"/>
          <p:nvPr>
            <p:ph type="title"/>
          </p:nvPr>
        </p:nvSpPr>
        <p:spPr>
          <a:xfrm>
            <a:off x="1048148" y="963840"/>
            <a:ext cx="8372700" cy="2298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4800"/>
              <a:buNone/>
            </a:pPr>
            <a:r>
              <a:rPr lang="en-US" sz="3500"/>
              <a:t>El acceso a servicios de cuidado infantil asequibles y de alta calidad sigue siendo uno de los retos más apremiantes, con brechas significativas entre la demanda del servicio y la disponibilidad de espacios calificados para el aprendizaje temprano.</a:t>
            </a:r>
            <a:endParaRPr sz="3500"/>
          </a:p>
        </p:txBody>
      </p:sp>
      <p:sp>
        <p:nvSpPr>
          <p:cNvPr id="930" name="Google Shape;930;g35b3945f261_0_111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g35b3945f261_0_1119"/>
          <p:cNvSpPr txBox="1"/>
          <p:nvPr>
            <p:ph type="title"/>
          </p:nvPr>
        </p:nvSpPr>
        <p:spPr>
          <a:xfrm>
            <a:off x="369600" y="500334"/>
            <a:ext cx="93294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200"/>
              <a:t>Panorama de cuidado infantil en el condado de Sonoma*</a:t>
            </a:r>
            <a:endParaRPr sz="3200"/>
          </a:p>
        </p:txBody>
      </p:sp>
      <p:sp>
        <p:nvSpPr>
          <p:cNvPr id="936" name="Google Shape;936;g35b3945f261_0_1119"/>
          <p:cNvSpPr txBox="1"/>
          <p:nvPr>
            <p:ph idx="1" type="body"/>
          </p:nvPr>
        </p:nvSpPr>
        <p:spPr>
          <a:xfrm>
            <a:off x="369600" y="1186273"/>
            <a:ext cx="4507200" cy="6567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lang="en-US" sz="1700"/>
              <a:t>En 2024 el condado de Sonoma tuvo </a:t>
            </a:r>
            <a:r>
              <a:rPr b="1" lang="en-US" sz="1700"/>
              <a:t>559 </a:t>
            </a:r>
            <a:r>
              <a:rPr lang="en-US" sz="1700"/>
              <a:t>programas de cuidado y educación temprana:</a:t>
            </a:r>
            <a:endParaRPr sz="1700"/>
          </a:p>
        </p:txBody>
      </p:sp>
      <p:sp>
        <p:nvSpPr>
          <p:cNvPr id="937" name="Google Shape;937;g35b3945f261_0_1119"/>
          <p:cNvSpPr txBox="1"/>
          <p:nvPr>
            <p:ph idx="12" type="sldNum"/>
          </p:nvPr>
        </p:nvSpPr>
        <p:spPr>
          <a:xfrm>
            <a:off x="123955" y="513665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938" name="Google Shape;938;g35b3945f261_0_1119"/>
          <p:cNvSpPr txBox="1"/>
          <p:nvPr>
            <p:ph idx="2" type="body"/>
          </p:nvPr>
        </p:nvSpPr>
        <p:spPr>
          <a:xfrm>
            <a:off x="5154560" y="2049680"/>
            <a:ext cx="4507200" cy="2924400"/>
          </a:xfrm>
          <a:prstGeom prst="rect">
            <a:avLst/>
          </a:prstGeom>
          <a:noFill/>
          <a:ln>
            <a:noFill/>
          </a:ln>
        </p:spPr>
        <p:txBody>
          <a:bodyPr anchorCtr="0" anchor="t" bIns="97525" lIns="97525" spcFirstLastPara="1" rIns="97525" wrap="square" tIns="97525">
            <a:normAutofit/>
          </a:bodyPr>
          <a:lstStyle/>
          <a:p>
            <a:pPr indent="-349250" lvl="0" marL="482600" rtl="0" algn="l">
              <a:lnSpc>
                <a:spcPct val="115000"/>
              </a:lnSpc>
              <a:spcBef>
                <a:spcPts val="0"/>
              </a:spcBef>
              <a:spcAft>
                <a:spcPts val="0"/>
              </a:spcAft>
              <a:buClr>
                <a:srgbClr val="00AEEF"/>
              </a:buClr>
              <a:buSzPts val="1700"/>
              <a:buChar char="●"/>
            </a:pPr>
            <a:r>
              <a:rPr lang="en-US" sz="1700"/>
              <a:t>El número de proveedores con licencia disminuyó un </a:t>
            </a:r>
            <a:r>
              <a:rPr b="1" lang="en-US" sz="1700"/>
              <a:t>10,4%</a:t>
            </a:r>
            <a:r>
              <a:rPr lang="en-US" sz="1700"/>
              <a:t> </a:t>
            </a:r>
            <a:r>
              <a:rPr lang="en-US" sz="1700">
                <a:solidFill>
                  <a:srgbClr val="000000"/>
                </a:solidFill>
              </a:rPr>
              <a:t>(624 → 559 proveedores)</a:t>
            </a:r>
            <a:endParaRPr sz="1700">
              <a:solidFill>
                <a:srgbClr val="000000"/>
              </a:solidFill>
            </a:endParaRPr>
          </a:p>
          <a:p>
            <a:pPr indent="-349250" lvl="0" marL="482600" rtl="0" algn="l">
              <a:lnSpc>
                <a:spcPct val="115000"/>
              </a:lnSpc>
              <a:spcBef>
                <a:spcPts val="1100"/>
              </a:spcBef>
              <a:spcAft>
                <a:spcPts val="0"/>
              </a:spcAft>
              <a:buClr>
                <a:srgbClr val="00AEEF"/>
              </a:buClr>
              <a:buSzPts val="1700"/>
              <a:buChar char="●"/>
            </a:pPr>
            <a:r>
              <a:rPr lang="en-US" sz="1700"/>
              <a:t>El número de cupos ha disminuido un </a:t>
            </a:r>
            <a:r>
              <a:rPr b="1" lang="en-US" sz="1700"/>
              <a:t>30%</a:t>
            </a:r>
            <a:r>
              <a:rPr lang="en-US" sz="1700"/>
              <a:t> </a:t>
            </a:r>
            <a:r>
              <a:rPr lang="en-US" sz="1700">
                <a:solidFill>
                  <a:srgbClr val="000000"/>
                </a:solidFill>
              </a:rPr>
              <a:t>(20.937 → 14.759 cupos)</a:t>
            </a:r>
            <a:endParaRPr sz="1700">
              <a:solidFill>
                <a:srgbClr val="000000"/>
              </a:solidFill>
            </a:endParaRPr>
          </a:p>
        </p:txBody>
      </p:sp>
      <p:pic>
        <p:nvPicPr>
          <p:cNvPr id="939" name="Google Shape;939;g35b3945f261_0_1119" title="Points scored"/>
          <p:cNvPicPr preferRelativeResize="0"/>
          <p:nvPr/>
        </p:nvPicPr>
        <p:blipFill rotWithShape="1">
          <a:blip r:embed="rId3">
            <a:alphaModFix/>
          </a:blip>
          <a:srcRect b="0" l="0" r="0" t="0"/>
          <a:stretch/>
        </p:blipFill>
        <p:spPr>
          <a:xfrm>
            <a:off x="267774" y="2289834"/>
            <a:ext cx="4436481" cy="2743228"/>
          </a:xfrm>
          <a:prstGeom prst="rect">
            <a:avLst/>
          </a:prstGeom>
          <a:noFill/>
          <a:ln>
            <a:noFill/>
          </a:ln>
        </p:spPr>
      </p:pic>
      <p:sp>
        <p:nvSpPr>
          <p:cNvPr id="940" name="Google Shape;940;g35b3945f261_0_1119"/>
          <p:cNvSpPr txBox="1"/>
          <p:nvPr/>
        </p:nvSpPr>
        <p:spPr>
          <a:xfrm>
            <a:off x="3426880" y="2388773"/>
            <a:ext cx="1588800" cy="658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Centros con licencia</a:t>
            </a:r>
            <a:endParaRPr b="0" i="0" sz="1500" u="none" cap="none" strike="noStrike">
              <a:solidFill>
                <a:schemeClr val="dk1"/>
              </a:solidFill>
              <a:latin typeface="Solway"/>
              <a:ea typeface="Solway"/>
              <a:cs typeface="Solway"/>
              <a:sym typeface="Solway"/>
            </a:endParaRPr>
          </a:p>
        </p:txBody>
      </p:sp>
      <p:sp>
        <p:nvSpPr>
          <p:cNvPr id="941" name="Google Shape;941;g35b3945f261_0_1119"/>
          <p:cNvSpPr txBox="1"/>
          <p:nvPr/>
        </p:nvSpPr>
        <p:spPr>
          <a:xfrm>
            <a:off x="3288000" y="4457633"/>
            <a:ext cx="1588800" cy="658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FCCH pequeños</a:t>
            </a:r>
            <a:endParaRPr b="0" i="0" sz="1500" u="none" cap="none" strike="noStrike">
              <a:solidFill>
                <a:schemeClr val="dk1"/>
              </a:solidFill>
              <a:latin typeface="Solway"/>
              <a:ea typeface="Solway"/>
              <a:cs typeface="Solway"/>
              <a:sym typeface="Solway"/>
            </a:endParaRPr>
          </a:p>
        </p:txBody>
      </p:sp>
      <p:sp>
        <p:nvSpPr>
          <p:cNvPr id="942" name="Google Shape;942;g35b3945f261_0_1119"/>
          <p:cNvSpPr txBox="1"/>
          <p:nvPr/>
        </p:nvSpPr>
        <p:spPr>
          <a:xfrm>
            <a:off x="679647" y="4171695"/>
            <a:ext cx="1588800" cy="658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FCCH </a:t>
            </a:r>
            <a:endParaRPr sz="1500"/>
          </a:p>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grandes</a:t>
            </a:r>
            <a:endParaRPr b="0" i="0" sz="1500" u="none" cap="none" strike="noStrike">
              <a:solidFill>
                <a:schemeClr val="dk1"/>
              </a:solidFill>
              <a:latin typeface="Solway"/>
              <a:ea typeface="Solway"/>
              <a:cs typeface="Solway"/>
              <a:sym typeface="Solway"/>
            </a:endParaRPr>
          </a:p>
        </p:txBody>
      </p:sp>
      <p:sp>
        <p:nvSpPr>
          <p:cNvPr id="943" name="Google Shape;943;g35b3945f261_0_1119"/>
          <p:cNvSpPr txBox="1"/>
          <p:nvPr/>
        </p:nvSpPr>
        <p:spPr>
          <a:xfrm>
            <a:off x="186140" y="2350705"/>
            <a:ext cx="1753800" cy="658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Centros exentos de licencia</a:t>
            </a:r>
            <a:endParaRPr b="0" i="0" sz="1500" u="none" cap="none" strike="noStrike">
              <a:solidFill>
                <a:schemeClr val="dk1"/>
              </a:solidFill>
              <a:latin typeface="Solway"/>
              <a:ea typeface="Solway"/>
              <a:cs typeface="Solway"/>
              <a:sym typeface="Solway"/>
            </a:endParaRPr>
          </a:p>
        </p:txBody>
      </p:sp>
      <p:sp>
        <p:nvSpPr>
          <p:cNvPr id="944" name="Google Shape;944;g35b3945f261_0_1119"/>
          <p:cNvSpPr txBox="1"/>
          <p:nvPr/>
        </p:nvSpPr>
        <p:spPr>
          <a:xfrm>
            <a:off x="5217838" y="1179497"/>
            <a:ext cx="4266600" cy="7596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1700"/>
              <a:buFont typeface="Arial"/>
              <a:buNone/>
            </a:pPr>
            <a:r>
              <a:rPr b="0" i="0" lang="en-US" sz="1700" u="none" cap="none" strike="noStrike">
                <a:solidFill>
                  <a:schemeClr val="dk1"/>
                </a:solidFill>
                <a:latin typeface="Solway"/>
                <a:ea typeface="Solway"/>
                <a:cs typeface="Solway"/>
                <a:sym typeface="Solway"/>
              </a:rPr>
              <a:t>Esto representa una marcada disminución desde 2019:</a:t>
            </a:r>
            <a:endParaRPr b="0" i="0" sz="1700" u="none" cap="none" strike="noStrike">
              <a:solidFill>
                <a:schemeClr val="dk1"/>
              </a:solidFill>
              <a:latin typeface="Solway"/>
              <a:ea typeface="Solway"/>
              <a:cs typeface="Solway"/>
              <a:sym typeface="Solway"/>
            </a:endParaRPr>
          </a:p>
        </p:txBody>
      </p:sp>
      <p:sp>
        <p:nvSpPr>
          <p:cNvPr id="945" name="Google Shape;945;g35b3945f261_0_1119"/>
          <p:cNvSpPr/>
          <p:nvPr/>
        </p:nvSpPr>
        <p:spPr>
          <a:xfrm rot="10800000">
            <a:off x="5286873" y="2173805"/>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946" name="Google Shape;946;g35b3945f261_0_1119"/>
          <p:cNvSpPr/>
          <p:nvPr/>
        </p:nvSpPr>
        <p:spPr>
          <a:xfrm rot="10800000">
            <a:off x="5286873" y="3231992"/>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947" name="Google Shape;947;g35b3945f261_0_1119"/>
          <p:cNvSpPr txBox="1"/>
          <p:nvPr/>
        </p:nvSpPr>
        <p:spPr>
          <a:xfrm>
            <a:off x="4125227" y="5032667"/>
            <a:ext cx="51819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Evaluación de las necesidades de aprendizaje y cuidado temprano del condado de Sonoma, 2025</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g35b3945f261_0_1135"/>
          <p:cNvSpPr txBox="1"/>
          <p:nvPr>
            <p:ph idx="1" type="body"/>
          </p:nvPr>
        </p:nvSpPr>
        <p:spPr>
          <a:xfrm>
            <a:off x="338003" y="3784883"/>
            <a:ext cx="4544400" cy="14445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sz="1800"/>
              <a:t>De necesidad </a:t>
            </a:r>
            <a:r>
              <a:rPr i="1" lang="en-US" sz="1800"/>
              <a:t>insatisfecha </a:t>
            </a:r>
            <a:r>
              <a:rPr lang="en-US" sz="1800"/>
              <a:t>de cuidados infantiles en el condado de Sonoma. La necesidad es mayor para niños de 0 a 2 años, con un </a:t>
            </a:r>
            <a:r>
              <a:rPr b="1" lang="en-US" sz="1800"/>
              <a:t>86%</a:t>
            </a:r>
            <a:endParaRPr sz="1800"/>
          </a:p>
        </p:txBody>
      </p:sp>
      <p:sp>
        <p:nvSpPr>
          <p:cNvPr id="953" name="Google Shape;953;g35b3945f261_0_113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954" name="Google Shape;954;g35b3945f261_0_1135"/>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Necesidad de cuidados infantiles*</a:t>
            </a:r>
            <a:endParaRPr/>
          </a:p>
        </p:txBody>
      </p:sp>
      <p:sp>
        <p:nvSpPr>
          <p:cNvPr id="955" name="Google Shape;955;g35b3945f261_0_1135"/>
          <p:cNvSpPr/>
          <p:nvPr/>
        </p:nvSpPr>
        <p:spPr>
          <a:xfrm>
            <a:off x="1186880" y="131053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956" name="Google Shape;956;g35b3945f261_0_1135"/>
          <p:cNvSpPr txBox="1"/>
          <p:nvPr/>
        </p:nvSpPr>
        <p:spPr>
          <a:xfrm>
            <a:off x="332480" y="207965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69,6%</a:t>
            </a:r>
            <a:endParaRPr b="0" i="0" sz="6400" u="none" cap="none" strike="noStrike">
              <a:solidFill>
                <a:srgbClr val="FCF8F1"/>
              </a:solidFill>
              <a:latin typeface="Lato Black"/>
              <a:ea typeface="Lato Black"/>
              <a:cs typeface="Lato Black"/>
              <a:sym typeface="Lato Black"/>
            </a:endParaRPr>
          </a:p>
        </p:txBody>
      </p:sp>
      <p:sp>
        <p:nvSpPr>
          <p:cNvPr id="957" name="Google Shape;957;g35b3945f261_0_1135"/>
          <p:cNvSpPr txBox="1"/>
          <p:nvPr>
            <p:ph idx="1" type="body"/>
          </p:nvPr>
        </p:nvSpPr>
        <p:spPr>
          <a:xfrm>
            <a:off x="5073147" y="1195840"/>
            <a:ext cx="4266600" cy="22356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sz="1700">
                <a:solidFill>
                  <a:srgbClr val="000000"/>
                </a:solidFill>
              </a:rPr>
              <a:t>Áreas clasificadas como desiertas de cuidados infantiles (necesidad insatisfecha extremadamente alta):</a:t>
            </a:r>
            <a:endParaRPr b="1" sz="1700">
              <a:solidFill>
                <a:srgbClr val="000000"/>
              </a:solidFill>
            </a:endParaRPr>
          </a:p>
          <a:p>
            <a:pPr indent="-349250" lvl="0" marL="482600" rtl="0" algn="l">
              <a:lnSpc>
                <a:spcPct val="115000"/>
              </a:lnSpc>
              <a:spcBef>
                <a:spcPts val="1300"/>
              </a:spcBef>
              <a:spcAft>
                <a:spcPts val="0"/>
              </a:spcAft>
              <a:buSzPts val="1700"/>
              <a:buChar char="●"/>
            </a:pPr>
            <a:r>
              <a:rPr lang="en-US" sz="1700"/>
              <a:t>Valle de Sonoma (74,1%)</a:t>
            </a:r>
            <a:endParaRPr sz="1700"/>
          </a:p>
          <a:p>
            <a:pPr indent="-349250" lvl="0" marL="482600" rtl="0" algn="l">
              <a:lnSpc>
                <a:spcPct val="115000"/>
              </a:lnSpc>
              <a:spcBef>
                <a:spcPts val="0"/>
              </a:spcBef>
              <a:spcAft>
                <a:spcPts val="0"/>
              </a:spcAft>
              <a:buSzPts val="1700"/>
              <a:buChar char="●"/>
            </a:pPr>
            <a:r>
              <a:rPr lang="en-US" sz="1700"/>
              <a:t>Santa Rosa (73,5%)</a:t>
            </a:r>
            <a:endParaRPr sz="1700"/>
          </a:p>
          <a:p>
            <a:pPr indent="-349250" lvl="0" marL="482600" rtl="0" algn="l">
              <a:lnSpc>
                <a:spcPct val="115000"/>
              </a:lnSpc>
              <a:spcBef>
                <a:spcPts val="0"/>
              </a:spcBef>
              <a:spcAft>
                <a:spcPts val="0"/>
              </a:spcAft>
              <a:buSzPts val="1700"/>
              <a:buChar char="●"/>
            </a:pPr>
            <a:r>
              <a:rPr lang="en-US" sz="1700"/>
              <a:t>Parque Cotati/Rohnert (71,6%)</a:t>
            </a:r>
            <a:endParaRPr sz="1700"/>
          </a:p>
        </p:txBody>
      </p:sp>
      <p:sp>
        <p:nvSpPr>
          <p:cNvPr id="958" name="Google Shape;958;g35b3945f261_0_1135"/>
          <p:cNvSpPr txBox="1"/>
          <p:nvPr>
            <p:ph idx="2" type="body"/>
          </p:nvPr>
        </p:nvSpPr>
        <p:spPr>
          <a:xfrm>
            <a:off x="5073147" y="3225280"/>
            <a:ext cx="4266600" cy="22611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sz="1700">
                <a:solidFill>
                  <a:srgbClr val="000000"/>
                </a:solidFill>
              </a:rPr>
              <a:t>Áreas adicionales con necesidades insatisfechas significativas:</a:t>
            </a:r>
            <a:endParaRPr b="1" sz="1700">
              <a:solidFill>
                <a:srgbClr val="000000"/>
              </a:solidFill>
            </a:endParaRPr>
          </a:p>
          <a:p>
            <a:pPr indent="-349250" lvl="0" marL="482600" rtl="0" algn="l">
              <a:lnSpc>
                <a:spcPct val="115000"/>
              </a:lnSpc>
              <a:spcBef>
                <a:spcPts val="1300"/>
              </a:spcBef>
              <a:spcAft>
                <a:spcPts val="0"/>
              </a:spcAft>
              <a:buSzPts val="1700"/>
              <a:buChar char="●"/>
            </a:pPr>
            <a:r>
              <a:rPr lang="en-US" sz="1700"/>
              <a:t>Condado Norte (66,6%)</a:t>
            </a:r>
            <a:endParaRPr sz="1700"/>
          </a:p>
          <a:p>
            <a:pPr indent="-349250" lvl="0" marL="482600" rtl="0" algn="l">
              <a:lnSpc>
                <a:spcPct val="115000"/>
              </a:lnSpc>
              <a:spcBef>
                <a:spcPts val="0"/>
              </a:spcBef>
              <a:spcAft>
                <a:spcPts val="0"/>
              </a:spcAft>
              <a:buSzPts val="1700"/>
              <a:buChar char="●"/>
            </a:pPr>
            <a:r>
              <a:rPr lang="en-US" sz="1700"/>
              <a:t>Condado Sur (63,4%)</a:t>
            </a:r>
            <a:endParaRPr sz="1700"/>
          </a:p>
          <a:p>
            <a:pPr indent="-349250" lvl="0" marL="482600" rtl="0" algn="l">
              <a:lnSpc>
                <a:spcPct val="115000"/>
              </a:lnSpc>
              <a:spcBef>
                <a:spcPts val="0"/>
              </a:spcBef>
              <a:spcAft>
                <a:spcPts val="0"/>
              </a:spcAft>
              <a:buSzPts val="1700"/>
              <a:buChar char="●"/>
            </a:pPr>
            <a:r>
              <a:rPr lang="en-US" sz="1700"/>
              <a:t>Condado Oeste (58,1%)</a:t>
            </a:r>
            <a:endParaRPr sz="1700"/>
          </a:p>
        </p:txBody>
      </p:sp>
      <p:sp>
        <p:nvSpPr>
          <p:cNvPr id="959" name="Google Shape;959;g35b3945f261_0_1135"/>
          <p:cNvSpPr txBox="1"/>
          <p:nvPr/>
        </p:nvSpPr>
        <p:spPr>
          <a:xfrm>
            <a:off x="3773938" y="4983042"/>
            <a:ext cx="5749500" cy="5049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*Fuente: Evaluación de las necesidades de aprendizaje y cuidado temprano del condado </a:t>
            </a:r>
            <a:endParaRPr sz="1500"/>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de Sonoma, 2024-2025</a:t>
            </a:r>
            <a:endParaRPr b="0" i="0" sz="1000" u="none" cap="none" strike="noStrike">
              <a:solidFill>
                <a:schemeClr val="dk1"/>
              </a:solidFill>
              <a:latin typeface="Solway"/>
              <a:ea typeface="Solway"/>
              <a:cs typeface="Solway"/>
              <a:sym typeface="Solwa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3" name="Shape 963"/>
        <p:cNvGrpSpPr/>
        <p:nvPr/>
      </p:nvGrpSpPr>
      <p:grpSpPr>
        <a:xfrm>
          <a:off x="0" y="0"/>
          <a:ext cx="0" cy="0"/>
          <a:chOff x="0" y="0"/>
          <a:chExt cx="0" cy="0"/>
        </a:xfrm>
      </p:grpSpPr>
      <p:sp>
        <p:nvSpPr>
          <p:cNvPr id="964" name="Google Shape;964;g35b3945f261_0_1146"/>
          <p:cNvSpPr txBox="1"/>
          <p:nvPr>
            <p:ph idx="1" type="body"/>
          </p:nvPr>
        </p:nvSpPr>
        <p:spPr>
          <a:xfrm>
            <a:off x="466187" y="2433338"/>
            <a:ext cx="5086500" cy="6654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a:t>Niños de 0 a 4 años inscritos en cuidados subsidiados, o el 13% de los niños.*</a:t>
            </a:r>
            <a:endParaRPr/>
          </a:p>
        </p:txBody>
      </p:sp>
      <p:sp>
        <p:nvSpPr>
          <p:cNvPr id="965" name="Google Shape;965;g35b3945f261_0_1146"/>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Cuidados subsidiados</a:t>
            </a:r>
            <a:endParaRPr/>
          </a:p>
        </p:txBody>
      </p:sp>
      <p:sp>
        <p:nvSpPr>
          <p:cNvPr id="966" name="Google Shape;966;g35b3945f261_0_114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967" name="Google Shape;967;g35b3945f261_0_1146"/>
          <p:cNvSpPr txBox="1"/>
          <p:nvPr/>
        </p:nvSpPr>
        <p:spPr>
          <a:xfrm>
            <a:off x="1689173" y="1332720"/>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2.895</a:t>
            </a:r>
            <a:endParaRPr b="0" i="0" sz="6400" u="none" cap="none" strike="noStrike">
              <a:solidFill>
                <a:srgbClr val="D0724A"/>
              </a:solidFill>
              <a:latin typeface="Lato Black"/>
              <a:ea typeface="Lato Black"/>
              <a:cs typeface="Lato Black"/>
              <a:sym typeface="Lato Black"/>
            </a:endParaRPr>
          </a:p>
        </p:txBody>
      </p:sp>
      <p:sp>
        <p:nvSpPr>
          <p:cNvPr id="968" name="Google Shape;968;g35b3945f261_0_1146"/>
          <p:cNvSpPr txBox="1"/>
          <p:nvPr>
            <p:ph idx="1" type="body"/>
          </p:nvPr>
        </p:nvSpPr>
        <p:spPr>
          <a:xfrm>
            <a:off x="6309013" y="3082747"/>
            <a:ext cx="3024900" cy="15504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0"/>
              </a:spcAft>
              <a:buSzPts val="1500"/>
              <a:buNone/>
            </a:pPr>
            <a:r>
              <a:rPr b="1" lang="en-US" sz="1400"/>
              <a:t>91,8% </a:t>
            </a:r>
            <a:r>
              <a:rPr lang="en-US" sz="1400"/>
              <a:t>de necesidad insatisfecha de cuidados infantiles subsidiados para niños elegibles de 0 a 2 años.**</a:t>
            </a:r>
            <a:endParaRPr sz="1400"/>
          </a:p>
          <a:p>
            <a:pPr indent="0" lvl="0" marL="0" rtl="0" algn="ctr">
              <a:lnSpc>
                <a:spcPct val="115000"/>
              </a:lnSpc>
              <a:spcBef>
                <a:spcPts val="1300"/>
              </a:spcBef>
              <a:spcAft>
                <a:spcPts val="1300"/>
              </a:spcAft>
              <a:buSzPts val="1500"/>
              <a:buNone/>
            </a:pPr>
            <a:r>
              <a:rPr lang="en-US" sz="1400"/>
              <a:t>La necesidad insatisfecha para los niños de 3 a 5 años es de </a:t>
            </a:r>
            <a:r>
              <a:rPr b="1" lang="en-US" sz="1400"/>
              <a:t>73,6%</a:t>
            </a:r>
            <a:r>
              <a:rPr lang="en-US" sz="1400"/>
              <a:t>.**</a:t>
            </a:r>
            <a:endParaRPr sz="1400"/>
          </a:p>
        </p:txBody>
      </p:sp>
      <p:sp>
        <p:nvSpPr>
          <p:cNvPr id="969" name="Google Shape;969;g35b3945f261_0_1146"/>
          <p:cNvSpPr txBox="1"/>
          <p:nvPr>
            <p:ph idx="1" type="body"/>
          </p:nvPr>
        </p:nvSpPr>
        <p:spPr>
          <a:xfrm>
            <a:off x="456373" y="4287733"/>
            <a:ext cx="5321100" cy="6654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a:t>Niños en la lista de espera para cupos de cuidados infantiles subsidiados.*</a:t>
            </a:r>
            <a:endParaRPr/>
          </a:p>
        </p:txBody>
      </p:sp>
      <p:sp>
        <p:nvSpPr>
          <p:cNvPr id="970" name="Google Shape;970;g35b3945f261_0_1146"/>
          <p:cNvSpPr txBox="1"/>
          <p:nvPr/>
        </p:nvSpPr>
        <p:spPr>
          <a:xfrm>
            <a:off x="1689173" y="3196853"/>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1.448</a:t>
            </a:r>
            <a:endParaRPr b="0" i="0" sz="6400" u="none" cap="none" strike="noStrike">
              <a:solidFill>
                <a:srgbClr val="D0724A"/>
              </a:solidFill>
              <a:latin typeface="Lato Black"/>
              <a:ea typeface="Lato Black"/>
              <a:cs typeface="Lato Black"/>
              <a:sym typeface="Lato Black"/>
            </a:endParaRPr>
          </a:p>
        </p:txBody>
      </p:sp>
      <p:sp>
        <p:nvSpPr>
          <p:cNvPr id="971" name="Google Shape;971;g35b3945f261_0_1146"/>
          <p:cNvSpPr txBox="1"/>
          <p:nvPr/>
        </p:nvSpPr>
        <p:spPr>
          <a:xfrm>
            <a:off x="416595" y="4974098"/>
            <a:ext cx="80094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Evaluación de las necesidades de aprendizaje y cuidado temprano del condado de Sonoma, 2024-2025</a:t>
            </a:r>
            <a:endParaRPr sz="1500"/>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Herramienta de evaluación de las necesidades de aprendizaje temprano, 2020</a:t>
            </a:r>
            <a:endParaRPr b="0" i="0" sz="1100" u="none" cap="none" strike="noStrike">
              <a:solidFill>
                <a:schemeClr val="dk1"/>
              </a:solidFill>
              <a:latin typeface="Solway"/>
              <a:ea typeface="Solway"/>
              <a:cs typeface="Solway"/>
              <a:sym typeface="Solway"/>
            </a:endParaRPr>
          </a:p>
        </p:txBody>
      </p:sp>
      <p:grpSp>
        <p:nvGrpSpPr>
          <p:cNvPr id="972" name="Google Shape;972;g35b3945f261_0_1146"/>
          <p:cNvGrpSpPr/>
          <p:nvPr/>
        </p:nvGrpSpPr>
        <p:grpSpPr>
          <a:xfrm>
            <a:off x="6393472" y="1511000"/>
            <a:ext cx="2547280" cy="1493167"/>
            <a:chOff x="5765100" y="1187925"/>
            <a:chExt cx="2388000" cy="1399800"/>
          </a:xfrm>
        </p:grpSpPr>
        <p:grpSp>
          <p:nvGrpSpPr>
            <p:cNvPr id="973" name="Google Shape;973;g35b3945f261_0_1146"/>
            <p:cNvGrpSpPr/>
            <p:nvPr/>
          </p:nvGrpSpPr>
          <p:grpSpPr>
            <a:xfrm>
              <a:off x="5765100" y="1187925"/>
              <a:ext cx="2388000" cy="623700"/>
              <a:chOff x="5765100" y="1187925"/>
              <a:chExt cx="2388000" cy="623700"/>
            </a:xfrm>
          </p:grpSpPr>
          <p:pic>
            <p:nvPicPr>
              <p:cNvPr id="974" name="Google Shape;974;g35b3945f261_0_1146" title="noun-child-1765613-D0724A.png"/>
              <p:cNvPicPr preferRelativeResize="0"/>
              <p:nvPr/>
            </p:nvPicPr>
            <p:blipFill rotWithShape="1">
              <a:blip r:embed="rId3">
                <a:alphaModFix/>
              </a:blip>
              <a:srcRect b="0" l="0" r="0" t="0"/>
              <a:stretch/>
            </p:blipFill>
            <p:spPr>
              <a:xfrm>
                <a:off x="5765100" y="1187925"/>
                <a:ext cx="623700" cy="623700"/>
              </a:xfrm>
              <a:prstGeom prst="rect">
                <a:avLst/>
              </a:prstGeom>
              <a:noFill/>
              <a:ln>
                <a:noFill/>
              </a:ln>
            </p:spPr>
          </p:pic>
          <p:pic>
            <p:nvPicPr>
              <p:cNvPr id="975" name="Google Shape;975;g35b3945f261_0_1146" title="noun-child-1765613-D0724A.png"/>
              <p:cNvPicPr preferRelativeResize="0"/>
              <p:nvPr/>
            </p:nvPicPr>
            <p:blipFill rotWithShape="1">
              <a:blip r:embed="rId3">
                <a:alphaModFix/>
              </a:blip>
              <a:srcRect b="0" l="0" r="0" t="0"/>
              <a:stretch/>
            </p:blipFill>
            <p:spPr>
              <a:xfrm>
                <a:off x="6214150" y="1187925"/>
                <a:ext cx="623700" cy="623700"/>
              </a:xfrm>
              <a:prstGeom prst="rect">
                <a:avLst/>
              </a:prstGeom>
              <a:noFill/>
              <a:ln>
                <a:noFill/>
              </a:ln>
            </p:spPr>
          </p:pic>
          <p:pic>
            <p:nvPicPr>
              <p:cNvPr id="976" name="Google Shape;976;g35b3945f261_0_1146" title="noun-child-1765613-D0724A.png"/>
              <p:cNvPicPr preferRelativeResize="0"/>
              <p:nvPr/>
            </p:nvPicPr>
            <p:blipFill rotWithShape="1">
              <a:blip r:embed="rId3">
                <a:alphaModFix/>
              </a:blip>
              <a:srcRect b="0" l="0" r="0" t="0"/>
              <a:stretch/>
            </p:blipFill>
            <p:spPr>
              <a:xfrm>
                <a:off x="6668250" y="1187925"/>
                <a:ext cx="623700" cy="623700"/>
              </a:xfrm>
              <a:prstGeom prst="rect">
                <a:avLst/>
              </a:prstGeom>
              <a:noFill/>
              <a:ln>
                <a:noFill/>
              </a:ln>
            </p:spPr>
          </p:pic>
          <p:pic>
            <p:nvPicPr>
              <p:cNvPr id="977" name="Google Shape;977;g35b3945f261_0_1146" title="noun-child-1765613-D0724A.png"/>
              <p:cNvPicPr preferRelativeResize="0"/>
              <p:nvPr/>
            </p:nvPicPr>
            <p:blipFill rotWithShape="1">
              <a:blip r:embed="rId3">
                <a:alphaModFix/>
              </a:blip>
              <a:srcRect b="0" l="0" r="0" t="0"/>
              <a:stretch/>
            </p:blipFill>
            <p:spPr>
              <a:xfrm>
                <a:off x="7104063" y="1187925"/>
                <a:ext cx="623700" cy="623700"/>
              </a:xfrm>
              <a:prstGeom prst="rect">
                <a:avLst/>
              </a:prstGeom>
              <a:noFill/>
              <a:ln>
                <a:noFill/>
              </a:ln>
            </p:spPr>
          </p:pic>
          <p:pic>
            <p:nvPicPr>
              <p:cNvPr id="978" name="Google Shape;978;g35b3945f261_0_1146" title="noun-child-1765613-D0724A.png"/>
              <p:cNvPicPr preferRelativeResize="0"/>
              <p:nvPr/>
            </p:nvPicPr>
            <p:blipFill rotWithShape="1">
              <a:blip r:embed="rId3">
                <a:alphaModFix/>
              </a:blip>
              <a:srcRect b="0" l="0" r="0" t="0"/>
              <a:stretch/>
            </p:blipFill>
            <p:spPr>
              <a:xfrm>
                <a:off x="7529400" y="1187925"/>
                <a:ext cx="623700" cy="623700"/>
              </a:xfrm>
              <a:prstGeom prst="rect">
                <a:avLst/>
              </a:prstGeom>
              <a:noFill/>
              <a:ln>
                <a:noFill/>
              </a:ln>
            </p:spPr>
          </p:pic>
        </p:grpSp>
        <p:grpSp>
          <p:nvGrpSpPr>
            <p:cNvPr id="979" name="Google Shape;979;g35b3945f261_0_1146"/>
            <p:cNvGrpSpPr/>
            <p:nvPr/>
          </p:nvGrpSpPr>
          <p:grpSpPr>
            <a:xfrm>
              <a:off x="5765100" y="1964025"/>
              <a:ext cx="2388000" cy="623700"/>
              <a:chOff x="5765100" y="1187925"/>
              <a:chExt cx="2388000" cy="623700"/>
            </a:xfrm>
          </p:grpSpPr>
          <p:pic>
            <p:nvPicPr>
              <p:cNvPr id="980" name="Google Shape;980;g35b3945f261_0_1146" title="noun-child-1765613-D0724A.png"/>
              <p:cNvPicPr preferRelativeResize="0"/>
              <p:nvPr/>
            </p:nvPicPr>
            <p:blipFill rotWithShape="1">
              <a:blip r:embed="rId3">
                <a:alphaModFix/>
              </a:blip>
              <a:srcRect b="0" l="0" r="0" t="0"/>
              <a:stretch/>
            </p:blipFill>
            <p:spPr>
              <a:xfrm>
                <a:off x="5765100" y="1187925"/>
                <a:ext cx="623700" cy="623700"/>
              </a:xfrm>
              <a:prstGeom prst="rect">
                <a:avLst/>
              </a:prstGeom>
              <a:noFill/>
              <a:ln>
                <a:noFill/>
              </a:ln>
            </p:spPr>
          </p:pic>
          <p:pic>
            <p:nvPicPr>
              <p:cNvPr id="981" name="Google Shape;981;g35b3945f261_0_1146" title="noun-child-1765613-D0724A.png"/>
              <p:cNvPicPr preferRelativeResize="0"/>
              <p:nvPr/>
            </p:nvPicPr>
            <p:blipFill rotWithShape="1">
              <a:blip r:embed="rId3">
                <a:alphaModFix/>
              </a:blip>
              <a:srcRect b="0" l="0" r="0" t="0"/>
              <a:stretch/>
            </p:blipFill>
            <p:spPr>
              <a:xfrm>
                <a:off x="6214150" y="1187925"/>
                <a:ext cx="623700" cy="623700"/>
              </a:xfrm>
              <a:prstGeom prst="rect">
                <a:avLst/>
              </a:prstGeom>
              <a:noFill/>
              <a:ln>
                <a:noFill/>
              </a:ln>
            </p:spPr>
          </p:pic>
          <p:pic>
            <p:nvPicPr>
              <p:cNvPr id="982" name="Google Shape;982;g35b3945f261_0_1146" title="noun-child-1765613-D0724A.png"/>
              <p:cNvPicPr preferRelativeResize="0"/>
              <p:nvPr/>
            </p:nvPicPr>
            <p:blipFill rotWithShape="1">
              <a:blip r:embed="rId3">
                <a:alphaModFix/>
              </a:blip>
              <a:srcRect b="0" l="0" r="0" t="0"/>
              <a:stretch/>
            </p:blipFill>
            <p:spPr>
              <a:xfrm>
                <a:off x="6668250" y="1187925"/>
                <a:ext cx="623700" cy="623700"/>
              </a:xfrm>
              <a:prstGeom prst="rect">
                <a:avLst/>
              </a:prstGeom>
              <a:noFill/>
              <a:ln>
                <a:noFill/>
              </a:ln>
            </p:spPr>
          </p:pic>
          <p:pic>
            <p:nvPicPr>
              <p:cNvPr id="983" name="Google Shape;983;g35b3945f261_0_1146" title="noun-child-1765613-D0724A.png"/>
              <p:cNvPicPr preferRelativeResize="0"/>
              <p:nvPr/>
            </p:nvPicPr>
            <p:blipFill rotWithShape="1">
              <a:blip r:embed="rId3">
                <a:alphaModFix/>
              </a:blip>
              <a:srcRect b="0" l="0" r="0" t="0"/>
              <a:stretch/>
            </p:blipFill>
            <p:spPr>
              <a:xfrm>
                <a:off x="7104063" y="1187925"/>
                <a:ext cx="623700" cy="623700"/>
              </a:xfrm>
              <a:prstGeom prst="rect">
                <a:avLst/>
              </a:prstGeom>
              <a:noFill/>
              <a:ln>
                <a:noFill/>
              </a:ln>
            </p:spPr>
          </p:pic>
          <p:pic>
            <p:nvPicPr>
              <p:cNvPr id="984" name="Google Shape;984;g35b3945f261_0_1146" title="noun-child-1765613-D0724A.png"/>
              <p:cNvPicPr preferRelativeResize="0"/>
              <p:nvPr/>
            </p:nvPicPr>
            <p:blipFill rotWithShape="1">
              <a:blip r:embed="rId3">
                <a:alphaModFix/>
              </a:blip>
              <a:srcRect b="0" l="0" r="0" t="0"/>
              <a:stretch/>
            </p:blipFill>
            <p:spPr>
              <a:xfrm>
                <a:off x="7529400" y="1187925"/>
                <a:ext cx="623700" cy="623700"/>
              </a:xfrm>
              <a:prstGeom prst="rect">
                <a:avLst/>
              </a:prstGeom>
              <a:noFill/>
              <a:ln>
                <a:noFill/>
              </a:ln>
            </p:spPr>
          </p:pic>
        </p:grpSp>
        <p:pic>
          <p:nvPicPr>
            <p:cNvPr id="985" name="Google Shape;985;g35b3945f261_0_1146" title="noun-child-1765613-E59F81.png"/>
            <p:cNvPicPr preferRelativeResize="0"/>
            <p:nvPr/>
          </p:nvPicPr>
          <p:blipFill rotWithShape="1">
            <a:blip r:embed="rId4">
              <a:alphaModFix/>
            </a:blip>
            <a:srcRect b="0" l="42112" r="0" t="0"/>
            <a:stretch/>
          </p:blipFill>
          <p:spPr>
            <a:xfrm>
              <a:off x="7792050" y="1964025"/>
              <a:ext cx="361050" cy="623700"/>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g35b3945f261_0_1171"/>
          <p:cNvSpPr txBox="1"/>
          <p:nvPr>
            <p:ph idx="1" type="body"/>
          </p:nvPr>
        </p:nvSpPr>
        <p:spPr>
          <a:xfrm>
            <a:off x="332479" y="1310587"/>
            <a:ext cx="4822200" cy="4806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b="1" lang="en-US" sz="1900"/>
              <a:t>Costos mensuales promedio de un cuidado infantil a tiempo completo en 2024:</a:t>
            </a:r>
            <a:endParaRPr b="1" sz="1900"/>
          </a:p>
        </p:txBody>
      </p:sp>
      <p:sp>
        <p:nvSpPr>
          <p:cNvPr id="991" name="Google Shape;991;g35b3945f261_0_1171"/>
          <p:cNvSpPr txBox="1"/>
          <p:nvPr>
            <p:ph idx="2" type="body"/>
          </p:nvPr>
        </p:nvSpPr>
        <p:spPr>
          <a:xfrm>
            <a:off x="5154560" y="1229307"/>
            <a:ext cx="4266600" cy="3864300"/>
          </a:xfrm>
          <a:prstGeom prst="rect">
            <a:avLst/>
          </a:prstGeom>
          <a:noFill/>
          <a:ln>
            <a:noFill/>
          </a:ln>
        </p:spPr>
        <p:txBody>
          <a:bodyPr anchorCtr="0" anchor="t" bIns="97525" lIns="97525" spcFirstLastPara="1" rIns="97525" wrap="square" tIns="97525">
            <a:normAutofit lnSpcReduction="20000"/>
          </a:bodyPr>
          <a:lstStyle/>
          <a:p>
            <a:pPr indent="-374650" lvl="0" marL="482600" rtl="0" algn="l">
              <a:lnSpc>
                <a:spcPct val="115000"/>
              </a:lnSpc>
              <a:spcBef>
                <a:spcPts val="0"/>
              </a:spcBef>
              <a:spcAft>
                <a:spcPts val="0"/>
              </a:spcAft>
              <a:buSzPts val="2100"/>
              <a:buChar char="●"/>
            </a:pPr>
            <a:r>
              <a:rPr lang="en-US" sz="1900"/>
              <a:t>Las familias de bajos ingresos gastan, en promedio, </a:t>
            </a:r>
            <a:r>
              <a:rPr b="1" lang="en-US" sz="1900"/>
              <a:t>19,8% </a:t>
            </a:r>
            <a:r>
              <a:rPr lang="en-US" sz="1900"/>
              <a:t>de sus ingresos en centros de cuidado infantil de tiempo completo.</a:t>
            </a:r>
            <a:endParaRPr sz="1900"/>
          </a:p>
          <a:p>
            <a:pPr indent="-374650" lvl="0" marL="482600" rtl="0" algn="l">
              <a:lnSpc>
                <a:spcPct val="115000"/>
              </a:lnSpc>
              <a:spcBef>
                <a:spcPts val="1100"/>
              </a:spcBef>
              <a:spcAft>
                <a:spcPts val="0"/>
              </a:spcAft>
              <a:buSzPts val="2100"/>
              <a:buChar char="●"/>
            </a:pPr>
            <a:r>
              <a:rPr lang="en-US" sz="1900"/>
              <a:t>El costo promedio del cuidado excede el límite de la tarifa del mercado regional, lo que significa que los proveedores que ofrecen atención subsidiada operan con pérdidas financieras.</a:t>
            </a:r>
            <a:endParaRPr sz="1900"/>
          </a:p>
        </p:txBody>
      </p:sp>
      <p:sp>
        <p:nvSpPr>
          <p:cNvPr id="992" name="Google Shape;992;g35b3945f261_0_117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993" name="Google Shape;993;g35b3945f261_0_1171"/>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Costo de los cuidados infantiles*</a:t>
            </a:r>
            <a:endParaRPr/>
          </a:p>
        </p:txBody>
      </p:sp>
      <p:graphicFrame>
        <p:nvGraphicFramePr>
          <p:cNvPr id="994" name="Google Shape;994;g35b3945f261_0_1171"/>
          <p:cNvGraphicFramePr/>
          <p:nvPr/>
        </p:nvGraphicFramePr>
        <p:xfrm>
          <a:off x="416595" y="2544992"/>
          <a:ext cx="3000000" cy="3000000"/>
        </p:xfrm>
        <a:graphic>
          <a:graphicData uri="http://schemas.openxmlformats.org/drawingml/2006/table">
            <a:tbl>
              <a:tblPr>
                <a:noFill/>
                <a:tableStyleId>{7C0FE208-F8D5-4D3C-87D2-73910B97A992}</a:tableStyleId>
              </a:tblPr>
              <a:tblGrid>
                <a:gridCol w="921725"/>
                <a:gridCol w="1642525"/>
                <a:gridCol w="1428975"/>
              </a:tblGrid>
              <a:tr h="593375">
                <a:tc>
                  <a:txBody>
                    <a:bodyPr/>
                    <a:lstStyle/>
                    <a:p>
                      <a:pPr indent="0" lvl="0" marL="0" marR="0" rtl="0" algn="l">
                        <a:lnSpc>
                          <a:spcPct val="100000"/>
                        </a:lnSpc>
                        <a:spcBef>
                          <a:spcPts val="0"/>
                        </a:spcBef>
                        <a:spcAft>
                          <a:spcPts val="0"/>
                        </a:spcAft>
                        <a:buClr>
                          <a:srgbClr val="000000"/>
                        </a:buClr>
                        <a:buSzPts val="1500"/>
                        <a:buFont typeface="Arial"/>
                        <a:buNone/>
                      </a:pPr>
                      <a:r>
                        <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0"/>
                      </a:srgbClr>
                    </a:solidFill>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Bebé/niño pequeño</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0"/>
                      </a:srgbClr>
                    </a:solidFill>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Preescolar</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0"/>
                      </a:srgbClr>
                    </a:solidFill>
                  </a:tcPr>
                </a:tc>
              </a:tr>
              <a:tr h="5933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FCCH</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$1.386</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$1.308</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r h="5933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Centro</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$1.722</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$1.230</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bl>
          </a:graphicData>
        </a:graphic>
      </p:graphicFrame>
      <p:sp>
        <p:nvSpPr>
          <p:cNvPr id="995" name="Google Shape;995;g35b3945f261_0_1171"/>
          <p:cNvSpPr txBox="1"/>
          <p:nvPr/>
        </p:nvSpPr>
        <p:spPr>
          <a:xfrm>
            <a:off x="853546" y="4943947"/>
            <a:ext cx="76176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*Fuente: Evaluación de las necesidades de aprendizaje y cuidado temprano del condado de Sonoma, 2024-2025</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sp>
        <p:nvSpPr>
          <p:cNvPr id="1000" name="Google Shape;1000;g35b3945f261_0_1180"/>
          <p:cNvSpPr txBox="1"/>
          <p:nvPr>
            <p:ph idx="1" type="body"/>
          </p:nvPr>
        </p:nvSpPr>
        <p:spPr>
          <a:xfrm>
            <a:off x="332480" y="2699787"/>
            <a:ext cx="2812500" cy="22551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1800">
                <a:latin typeface="Lato Black"/>
                <a:ea typeface="Lato Black"/>
                <a:cs typeface="Lato Black"/>
                <a:sym typeface="Lato Black"/>
              </a:rPr>
              <a:t>Diversidad</a:t>
            </a:r>
            <a:endParaRPr sz="1800">
              <a:latin typeface="Lato Black"/>
              <a:ea typeface="Lato Black"/>
              <a:cs typeface="Lato Black"/>
              <a:sym typeface="Lato Black"/>
            </a:endParaRPr>
          </a:p>
          <a:p>
            <a:pPr indent="0" lvl="0" marL="0" rtl="0" algn="ctr">
              <a:lnSpc>
                <a:spcPct val="115000"/>
              </a:lnSpc>
              <a:spcBef>
                <a:spcPts val="1300"/>
              </a:spcBef>
              <a:spcAft>
                <a:spcPts val="1300"/>
              </a:spcAft>
              <a:buSzPts val="1500"/>
              <a:buNone/>
            </a:pPr>
            <a:r>
              <a:rPr lang="en-US"/>
              <a:t>Los educadores latinos constituyen </a:t>
            </a:r>
            <a:r>
              <a:rPr b="1" lang="en-US"/>
              <a:t>casi la mitad </a:t>
            </a:r>
            <a:r>
              <a:rPr lang="en-US"/>
              <a:t>del personal, sin embargo los educadores blancos componen el 74% de los directores de los centros.</a:t>
            </a:r>
            <a:endParaRPr/>
          </a:p>
        </p:txBody>
      </p:sp>
      <p:sp>
        <p:nvSpPr>
          <p:cNvPr id="1001" name="Google Shape;1001;g35b3945f261_0_1180"/>
          <p:cNvSpPr txBox="1"/>
          <p:nvPr>
            <p:ph idx="2" type="body"/>
          </p:nvPr>
        </p:nvSpPr>
        <p:spPr>
          <a:xfrm>
            <a:off x="3470549" y="2699787"/>
            <a:ext cx="2812500" cy="22551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1800">
                <a:latin typeface="Lato Black"/>
                <a:ea typeface="Lato Black"/>
                <a:cs typeface="Lato Black"/>
                <a:sym typeface="Lato Black"/>
              </a:rPr>
              <a:t>Educación</a:t>
            </a:r>
            <a:endParaRPr b="1"/>
          </a:p>
          <a:p>
            <a:pPr indent="0" lvl="0" marL="0" rtl="0" algn="ctr">
              <a:lnSpc>
                <a:spcPct val="115000"/>
              </a:lnSpc>
              <a:spcBef>
                <a:spcPts val="1300"/>
              </a:spcBef>
              <a:spcAft>
                <a:spcPts val="1300"/>
              </a:spcAft>
              <a:buSzPts val="1500"/>
              <a:buNone/>
            </a:pPr>
            <a:r>
              <a:rPr lang="en-US"/>
              <a:t>El 58% de los directores de centros, el 37% de los docentes y el 20% de los proveedores de FCC tienen al menos una </a:t>
            </a:r>
            <a:r>
              <a:rPr b="1" lang="en-US"/>
              <a:t>licenciatura</a:t>
            </a:r>
            <a:r>
              <a:rPr lang="en-US"/>
              <a:t>.</a:t>
            </a:r>
            <a:endParaRPr/>
          </a:p>
        </p:txBody>
      </p:sp>
      <p:sp>
        <p:nvSpPr>
          <p:cNvPr id="1002" name="Google Shape;1002;g35b3945f261_0_1180"/>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t>Personal de cuidado y educación temprana*</a:t>
            </a:r>
            <a:endParaRPr/>
          </a:p>
        </p:txBody>
      </p:sp>
      <p:sp>
        <p:nvSpPr>
          <p:cNvPr id="1003" name="Google Shape;1003;g35b3945f261_0_1180"/>
          <p:cNvSpPr txBox="1"/>
          <p:nvPr>
            <p:ph idx="2" type="body"/>
          </p:nvPr>
        </p:nvSpPr>
        <p:spPr>
          <a:xfrm>
            <a:off x="6305867" y="2699787"/>
            <a:ext cx="3014400" cy="22551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1800">
                <a:latin typeface="Lato Black"/>
                <a:ea typeface="Lato Black"/>
                <a:cs typeface="Lato Black"/>
                <a:sym typeface="Lato Black"/>
              </a:rPr>
              <a:t>Experiencia</a:t>
            </a:r>
            <a:endParaRPr b="1"/>
          </a:p>
          <a:p>
            <a:pPr indent="0" lvl="0" marL="0" rtl="0" algn="ctr">
              <a:lnSpc>
                <a:spcPct val="115000"/>
              </a:lnSpc>
              <a:spcBef>
                <a:spcPts val="1300"/>
              </a:spcBef>
              <a:spcAft>
                <a:spcPts val="1300"/>
              </a:spcAft>
              <a:buSzPts val="1500"/>
              <a:buNone/>
            </a:pPr>
            <a:r>
              <a:rPr lang="en-US"/>
              <a:t>El 79% de los directores de centros y el 53% de los proveedores de FCC tienen </a:t>
            </a:r>
            <a:r>
              <a:rPr b="1" lang="en-US"/>
              <a:t>más de 15 años </a:t>
            </a:r>
            <a:r>
              <a:rPr lang="en-US"/>
              <a:t>en el campo.</a:t>
            </a:r>
            <a:endParaRPr/>
          </a:p>
        </p:txBody>
      </p:sp>
      <p:sp>
        <p:nvSpPr>
          <p:cNvPr id="1004" name="Google Shape;1004;g35b3945f261_0_118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05" name="Google Shape;1005;g35b3945f261_0_1180"/>
          <p:cNvSpPr txBox="1"/>
          <p:nvPr/>
        </p:nvSpPr>
        <p:spPr>
          <a:xfrm>
            <a:off x="461627" y="4852800"/>
            <a:ext cx="87321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*Fuente: Powell, A., Muruvi, W., Austin, L. y Petig, A. (2024). El personal de cuidado y educación temprana del condado de Sonoma. Centro para el estudio del empleo en el cuidado infantil, Universidad de California, Berkeley.</a:t>
            </a:r>
            <a:endParaRPr b="0" i="0" sz="1000" u="none" cap="none" strike="noStrike">
              <a:solidFill>
                <a:schemeClr val="dk1"/>
              </a:solidFill>
              <a:latin typeface="Solway"/>
              <a:ea typeface="Solway"/>
              <a:cs typeface="Solway"/>
              <a:sym typeface="Solway"/>
            </a:endParaRPr>
          </a:p>
        </p:txBody>
      </p:sp>
      <p:sp>
        <p:nvSpPr>
          <p:cNvPr id="1006" name="Google Shape;1006;g35b3945f261_0_1180"/>
          <p:cNvSpPr/>
          <p:nvPr/>
        </p:nvSpPr>
        <p:spPr>
          <a:xfrm>
            <a:off x="4366240" y="153942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007" name="Google Shape;1007;g35b3945f261_0_1180"/>
          <p:cNvSpPr/>
          <p:nvPr/>
        </p:nvSpPr>
        <p:spPr>
          <a:xfrm>
            <a:off x="1228160" y="153942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008" name="Google Shape;1008;g35b3945f261_0_1180"/>
          <p:cNvSpPr/>
          <p:nvPr/>
        </p:nvSpPr>
        <p:spPr>
          <a:xfrm>
            <a:off x="7302507" y="1539427"/>
            <a:ext cx="1021200" cy="10215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pic>
        <p:nvPicPr>
          <p:cNvPr id="1009" name="Google Shape;1009;g35b3945f261_0_1180" title="noun-friends-4644532-FCF8F1.png"/>
          <p:cNvPicPr preferRelativeResize="0"/>
          <p:nvPr/>
        </p:nvPicPr>
        <p:blipFill rotWithShape="1">
          <a:blip r:embed="rId3">
            <a:alphaModFix/>
          </a:blip>
          <a:srcRect b="0" l="0" r="0" t="0"/>
          <a:stretch/>
        </p:blipFill>
        <p:spPr>
          <a:xfrm>
            <a:off x="1291200" y="1602640"/>
            <a:ext cx="895041" cy="895041"/>
          </a:xfrm>
          <a:prstGeom prst="rect">
            <a:avLst/>
          </a:prstGeom>
          <a:noFill/>
          <a:ln>
            <a:noFill/>
          </a:ln>
        </p:spPr>
      </p:pic>
      <p:pic>
        <p:nvPicPr>
          <p:cNvPr id="1010" name="Google Shape;1010;g35b3945f261_0_1180" title="noun-arrows-up-91222-FCF8F1.png"/>
          <p:cNvPicPr preferRelativeResize="0"/>
          <p:nvPr/>
        </p:nvPicPr>
        <p:blipFill rotWithShape="1">
          <a:blip r:embed="rId4">
            <a:alphaModFix/>
          </a:blip>
          <a:srcRect b="0" l="0" r="0" t="0"/>
          <a:stretch/>
        </p:blipFill>
        <p:spPr>
          <a:xfrm>
            <a:off x="7348267" y="1585360"/>
            <a:ext cx="929601" cy="929601"/>
          </a:xfrm>
          <a:prstGeom prst="rect">
            <a:avLst/>
          </a:prstGeom>
          <a:noFill/>
          <a:ln>
            <a:noFill/>
          </a:ln>
        </p:spPr>
      </p:pic>
      <p:pic>
        <p:nvPicPr>
          <p:cNvPr id="1011" name="Google Shape;1011;g35b3945f261_0_1180" title="noun-graduate-cap-7632029-FCF8F1.png"/>
          <p:cNvPicPr preferRelativeResize="0"/>
          <p:nvPr/>
        </p:nvPicPr>
        <p:blipFill rotWithShape="1">
          <a:blip r:embed="rId5">
            <a:alphaModFix/>
          </a:blip>
          <a:srcRect b="0" l="0" r="0" t="0"/>
          <a:stretch/>
        </p:blipFill>
        <p:spPr>
          <a:xfrm>
            <a:off x="4446107" y="1619467"/>
            <a:ext cx="861387" cy="86138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g35b3945f261_0_1195"/>
          <p:cNvSpPr txBox="1"/>
          <p:nvPr>
            <p:ph idx="1" type="body"/>
          </p:nvPr>
        </p:nvSpPr>
        <p:spPr>
          <a:xfrm>
            <a:off x="332480" y="1761733"/>
            <a:ext cx="4266600" cy="3111600"/>
          </a:xfrm>
          <a:prstGeom prst="rect">
            <a:avLst/>
          </a:prstGeom>
          <a:noFill/>
          <a:ln>
            <a:noFill/>
          </a:ln>
        </p:spPr>
        <p:txBody>
          <a:bodyPr anchorCtr="0" anchor="t" bIns="97525" lIns="97525" spcFirstLastPara="1" rIns="97525" wrap="square" tIns="97525">
            <a:normAutofit lnSpcReduction="20000"/>
          </a:bodyPr>
          <a:lstStyle/>
          <a:p>
            <a:pPr indent="0" lvl="0" marL="0" rtl="0" algn="l">
              <a:lnSpc>
                <a:spcPct val="115000"/>
              </a:lnSpc>
              <a:spcBef>
                <a:spcPts val="0"/>
              </a:spcBef>
              <a:spcAft>
                <a:spcPts val="0"/>
              </a:spcAft>
              <a:buSzPts val="1600"/>
              <a:buNone/>
            </a:pPr>
            <a:r>
              <a:rPr lang="en-US" sz="3800">
                <a:solidFill>
                  <a:srgbClr val="D0724A"/>
                </a:solidFill>
                <a:latin typeface="Lato Black"/>
                <a:ea typeface="Lato Black"/>
                <a:cs typeface="Lato Black"/>
                <a:sym typeface="Lato Black"/>
              </a:rPr>
              <a:t>$34.000 - $44.600</a:t>
            </a:r>
            <a:endParaRPr sz="3800">
              <a:solidFill>
                <a:srgbClr val="D0724A"/>
              </a:solidFill>
              <a:latin typeface="Lato Black"/>
              <a:ea typeface="Lato Black"/>
              <a:cs typeface="Lato Black"/>
              <a:sym typeface="Lato Black"/>
            </a:endParaRPr>
          </a:p>
          <a:p>
            <a:pPr indent="0" lvl="0" marL="0" rtl="0" algn="l">
              <a:lnSpc>
                <a:spcPct val="115000"/>
              </a:lnSpc>
              <a:spcBef>
                <a:spcPts val="1300"/>
              </a:spcBef>
              <a:spcAft>
                <a:spcPts val="0"/>
              </a:spcAft>
              <a:buSzPts val="1600"/>
              <a:buNone/>
            </a:pPr>
            <a:r>
              <a:rPr lang="en-US" sz="1600"/>
              <a:t>Ingresos anuales promedio de los proveedores de FCCH</a:t>
            </a:r>
            <a:endParaRPr sz="1600"/>
          </a:p>
          <a:p>
            <a:pPr indent="0" lvl="0" marL="0" rtl="0" algn="l">
              <a:lnSpc>
                <a:spcPct val="115000"/>
              </a:lnSpc>
              <a:spcBef>
                <a:spcPts val="1300"/>
              </a:spcBef>
              <a:spcAft>
                <a:spcPts val="0"/>
              </a:spcAft>
              <a:buSzPts val="1600"/>
              <a:buNone/>
            </a:pPr>
            <a:r>
              <a:t/>
            </a:r>
            <a:endParaRPr/>
          </a:p>
          <a:p>
            <a:pPr indent="0" lvl="0" marL="0" rtl="0" algn="l">
              <a:lnSpc>
                <a:spcPct val="115000"/>
              </a:lnSpc>
              <a:spcBef>
                <a:spcPts val="1300"/>
              </a:spcBef>
              <a:spcAft>
                <a:spcPts val="0"/>
              </a:spcAft>
              <a:buSzPts val="1600"/>
              <a:buNone/>
            </a:pPr>
            <a:r>
              <a:rPr lang="en-US" sz="3800">
                <a:solidFill>
                  <a:srgbClr val="D0724A"/>
                </a:solidFill>
                <a:latin typeface="Lato Black"/>
                <a:ea typeface="Lato Black"/>
                <a:cs typeface="Lato Black"/>
                <a:sym typeface="Lato Black"/>
              </a:rPr>
              <a:t>$19,75 - $22,38</a:t>
            </a:r>
            <a:endParaRPr/>
          </a:p>
          <a:p>
            <a:pPr indent="0" lvl="0" marL="0" rtl="0" algn="l">
              <a:lnSpc>
                <a:spcPct val="115000"/>
              </a:lnSpc>
              <a:spcBef>
                <a:spcPts val="1300"/>
              </a:spcBef>
              <a:spcAft>
                <a:spcPts val="1300"/>
              </a:spcAft>
              <a:buSzPts val="1600"/>
              <a:buNone/>
            </a:pPr>
            <a:r>
              <a:rPr lang="en-US"/>
              <a:t>Salario medio por hora de los profesores jefes</a:t>
            </a:r>
            <a:endParaRPr/>
          </a:p>
        </p:txBody>
      </p:sp>
      <p:sp>
        <p:nvSpPr>
          <p:cNvPr id="1017" name="Google Shape;1017;g35b3945f261_0_1195"/>
          <p:cNvSpPr txBox="1"/>
          <p:nvPr>
            <p:ph idx="2" type="body"/>
          </p:nvPr>
        </p:nvSpPr>
        <p:spPr>
          <a:xfrm>
            <a:off x="6631173" y="1842960"/>
            <a:ext cx="2790000" cy="3111600"/>
          </a:xfrm>
          <a:prstGeom prst="rect">
            <a:avLst/>
          </a:prstGeom>
          <a:noFill/>
          <a:ln>
            <a:noFill/>
          </a:ln>
        </p:spPr>
        <p:txBody>
          <a:bodyPr anchorCtr="0" anchor="t" bIns="97525" lIns="97525" spcFirstLastPara="1" rIns="97525" wrap="square" tIns="97525">
            <a:normAutofit lnSpcReduction="10000"/>
          </a:bodyPr>
          <a:lstStyle/>
          <a:p>
            <a:pPr indent="0" lvl="0" marL="0" rtl="0" algn="l">
              <a:lnSpc>
                <a:spcPct val="115000"/>
              </a:lnSpc>
              <a:spcBef>
                <a:spcPts val="0"/>
              </a:spcBef>
              <a:spcAft>
                <a:spcPts val="0"/>
              </a:spcAft>
              <a:buSzPts val="1600"/>
              <a:buNone/>
            </a:pPr>
            <a:r>
              <a:rPr b="1" lang="en-US"/>
              <a:t>76% </a:t>
            </a:r>
            <a:r>
              <a:rPr lang="en-US"/>
              <a:t>de todos los centros experimentaron rotación de personal.</a:t>
            </a:r>
            <a:endParaRPr/>
          </a:p>
          <a:p>
            <a:pPr indent="0" lvl="0" marL="0" rtl="0" algn="l">
              <a:lnSpc>
                <a:spcPct val="115000"/>
              </a:lnSpc>
              <a:spcBef>
                <a:spcPts val="1600"/>
              </a:spcBef>
              <a:spcAft>
                <a:spcPts val="0"/>
              </a:spcAft>
              <a:buSzPts val="1600"/>
              <a:buNone/>
            </a:pPr>
            <a:r>
              <a:t/>
            </a:r>
            <a:endParaRPr/>
          </a:p>
          <a:p>
            <a:pPr indent="0" lvl="0" marL="0" rtl="0" algn="l">
              <a:lnSpc>
                <a:spcPct val="115000"/>
              </a:lnSpc>
              <a:spcBef>
                <a:spcPts val="1600"/>
              </a:spcBef>
              <a:spcAft>
                <a:spcPts val="0"/>
              </a:spcAft>
              <a:buSzPts val="1600"/>
              <a:buNone/>
            </a:pPr>
            <a:r>
              <a:t/>
            </a:r>
            <a:endParaRPr/>
          </a:p>
          <a:p>
            <a:pPr indent="0" lvl="0" marL="0" rtl="0" algn="l">
              <a:lnSpc>
                <a:spcPct val="115000"/>
              </a:lnSpc>
              <a:spcBef>
                <a:spcPts val="1600"/>
              </a:spcBef>
              <a:spcAft>
                <a:spcPts val="1600"/>
              </a:spcAft>
              <a:buSzPts val="1600"/>
              <a:buNone/>
            </a:pPr>
            <a:r>
              <a:rPr b="1" lang="en-US"/>
              <a:t>78% </a:t>
            </a:r>
            <a:r>
              <a:rPr lang="en-US"/>
              <a:t>de los centros informaron dificultades para reclutar personal calificado.</a:t>
            </a:r>
            <a:endParaRPr/>
          </a:p>
        </p:txBody>
      </p:sp>
      <p:sp>
        <p:nvSpPr>
          <p:cNvPr id="1018" name="Google Shape;1018;g35b3945f261_0_119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19" name="Google Shape;1019;g35b3945f261_0_1195"/>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Personal de cuidado y educación temprana*</a:t>
            </a:r>
            <a:endParaRPr/>
          </a:p>
        </p:txBody>
      </p:sp>
      <p:sp>
        <p:nvSpPr>
          <p:cNvPr id="1020" name="Google Shape;1020;g35b3945f261_0_1195"/>
          <p:cNvSpPr txBox="1"/>
          <p:nvPr/>
        </p:nvSpPr>
        <p:spPr>
          <a:xfrm>
            <a:off x="5577316" y="1285947"/>
            <a:ext cx="3680400" cy="471300"/>
          </a:xfrm>
          <a:prstGeom prst="rect">
            <a:avLst/>
          </a:prstGeom>
          <a:noFill/>
          <a:ln>
            <a:noFill/>
          </a:ln>
        </p:spPr>
        <p:txBody>
          <a:bodyPr anchorCtr="0" anchor="t" bIns="97525" lIns="97525" spcFirstLastPara="1" rIns="97525" wrap="square" tIns="97525">
            <a:noAutofit/>
          </a:bodyPr>
          <a:lstStyle/>
          <a:p>
            <a:pPr indent="0" lvl="0" marL="0" marR="0" rtl="0" algn="l">
              <a:lnSpc>
                <a:spcPct val="115000"/>
              </a:lnSpc>
              <a:spcBef>
                <a:spcPts val="0"/>
              </a:spcBef>
              <a:spcAft>
                <a:spcPts val="1300"/>
              </a:spcAft>
              <a:buClr>
                <a:srgbClr val="000000"/>
              </a:buClr>
              <a:buSzPts val="2100"/>
              <a:buFont typeface="Arial"/>
              <a:buNone/>
            </a:pPr>
            <a:r>
              <a:rPr b="1" i="0" lang="en-US" sz="2100" u="none" cap="none" strike="noStrike">
                <a:solidFill>
                  <a:schemeClr val="dk1"/>
                </a:solidFill>
                <a:latin typeface="Solway"/>
                <a:ea typeface="Solway"/>
                <a:cs typeface="Solway"/>
                <a:sym typeface="Solway"/>
              </a:rPr>
              <a:t>Rotación</a:t>
            </a:r>
            <a:endParaRPr b="0" i="0" sz="1900" u="none" cap="none" strike="noStrike">
              <a:solidFill>
                <a:schemeClr val="dk1"/>
              </a:solidFill>
              <a:latin typeface="Solway"/>
              <a:ea typeface="Solway"/>
              <a:cs typeface="Solway"/>
              <a:sym typeface="Solway"/>
            </a:endParaRPr>
          </a:p>
        </p:txBody>
      </p:sp>
      <p:sp>
        <p:nvSpPr>
          <p:cNvPr id="1021" name="Google Shape;1021;g35b3945f261_0_1195"/>
          <p:cNvSpPr txBox="1"/>
          <p:nvPr/>
        </p:nvSpPr>
        <p:spPr>
          <a:xfrm>
            <a:off x="399013" y="1258907"/>
            <a:ext cx="3917400" cy="5202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2100"/>
              <a:buFont typeface="Arial"/>
              <a:buNone/>
            </a:pPr>
            <a:r>
              <a:rPr b="1" i="0" lang="en-US" sz="2100" u="none" cap="none" strike="noStrike">
                <a:solidFill>
                  <a:schemeClr val="dk1"/>
                </a:solidFill>
                <a:latin typeface="Solway"/>
                <a:ea typeface="Solway"/>
                <a:cs typeface="Solway"/>
                <a:sym typeface="Solway"/>
              </a:rPr>
              <a:t>Compensación</a:t>
            </a:r>
            <a:endParaRPr b="0" i="0" sz="1900" u="none" cap="none" strike="noStrike">
              <a:solidFill>
                <a:schemeClr val="dk1"/>
              </a:solidFill>
              <a:latin typeface="Solway"/>
              <a:ea typeface="Solway"/>
              <a:cs typeface="Solway"/>
              <a:sym typeface="Solway"/>
            </a:endParaRPr>
          </a:p>
        </p:txBody>
      </p:sp>
      <p:pic>
        <p:nvPicPr>
          <p:cNvPr id="1022" name="Google Shape;1022;g35b3945f261_0_1195" title="Points scored"/>
          <p:cNvPicPr preferRelativeResize="0"/>
          <p:nvPr/>
        </p:nvPicPr>
        <p:blipFill rotWithShape="1">
          <a:blip r:embed="rId3">
            <a:alphaModFix/>
          </a:blip>
          <a:srcRect b="0" l="0" r="0" t="0"/>
          <a:stretch/>
        </p:blipFill>
        <p:spPr>
          <a:xfrm>
            <a:off x="5259071" y="1761733"/>
            <a:ext cx="1498374" cy="926482"/>
          </a:xfrm>
          <a:prstGeom prst="rect">
            <a:avLst/>
          </a:prstGeom>
          <a:noFill/>
          <a:ln>
            <a:noFill/>
          </a:ln>
        </p:spPr>
      </p:pic>
      <p:pic>
        <p:nvPicPr>
          <p:cNvPr id="1023" name="Google Shape;1023;g35b3945f261_0_1195" title="Points scored"/>
          <p:cNvPicPr preferRelativeResize="0"/>
          <p:nvPr/>
        </p:nvPicPr>
        <p:blipFill rotWithShape="1">
          <a:blip r:embed="rId4">
            <a:alphaModFix/>
          </a:blip>
          <a:srcRect b="0" l="0" r="0" t="0"/>
          <a:stretch/>
        </p:blipFill>
        <p:spPr>
          <a:xfrm>
            <a:off x="5259071" y="3547787"/>
            <a:ext cx="1498374" cy="926482"/>
          </a:xfrm>
          <a:prstGeom prst="rect">
            <a:avLst/>
          </a:prstGeom>
          <a:noFill/>
          <a:ln>
            <a:noFill/>
          </a:ln>
        </p:spPr>
      </p:pic>
      <p:sp>
        <p:nvSpPr>
          <p:cNvPr id="1024" name="Google Shape;1024;g35b3945f261_0_1195"/>
          <p:cNvSpPr txBox="1"/>
          <p:nvPr/>
        </p:nvSpPr>
        <p:spPr>
          <a:xfrm>
            <a:off x="551467" y="4839227"/>
            <a:ext cx="7854600" cy="5049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*Fuente: Powell, A., Muruvi, W., Austin, L. y Petig, A. (2024). El personal de cuidado y educación temprana del condado de Sonoma. Centro para el estudio del empleo en el cuidado infantil, Universidad de California, Berkeley.</a:t>
            </a:r>
            <a:endParaRPr b="0" i="0" sz="1000" u="none" cap="none" strike="noStrike">
              <a:solidFill>
                <a:schemeClr val="dk1"/>
              </a:solidFill>
              <a:latin typeface="Solway"/>
              <a:ea typeface="Solway"/>
              <a:cs typeface="Solway"/>
              <a:sym typeface="Solway"/>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g35b3945f261_0_1207"/>
          <p:cNvSpPr txBox="1"/>
          <p:nvPr>
            <p:ph idx="1" type="body"/>
          </p:nvPr>
        </p:nvSpPr>
        <p:spPr>
          <a:xfrm>
            <a:off x="223627" y="1707307"/>
            <a:ext cx="4500900" cy="3111600"/>
          </a:xfrm>
          <a:prstGeom prst="rect">
            <a:avLst/>
          </a:prstGeom>
        </p:spPr>
        <p:txBody>
          <a:bodyPr anchorCtr="0" anchor="t" bIns="97525" lIns="97525" spcFirstLastPara="1" rIns="97525" wrap="square" tIns="97525">
            <a:normAutofit fontScale="77500" lnSpcReduction="20000"/>
          </a:bodyPr>
          <a:lstStyle/>
          <a:p>
            <a:pPr indent="0" lvl="0" marL="0" rtl="0" algn="ctr">
              <a:spcBef>
                <a:spcPts val="0"/>
              </a:spcBef>
              <a:spcAft>
                <a:spcPts val="0"/>
              </a:spcAft>
              <a:buNone/>
            </a:pPr>
            <a:r>
              <a:rPr lang="en-US" sz="3800">
                <a:solidFill>
                  <a:srgbClr val="D0724A"/>
                </a:solidFill>
                <a:latin typeface="Lato Black"/>
                <a:ea typeface="Lato Black"/>
                <a:cs typeface="Lato Black"/>
                <a:sym typeface="Lato Black"/>
              </a:rPr>
              <a:t>67% </a:t>
            </a:r>
            <a:endParaRPr sz="3800">
              <a:solidFill>
                <a:srgbClr val="D0724A"/>
              </a:solidFill>
              <a:latin typeface="Lato Black"/>
              <a:ea typeface="Lato Black"/>
              <a:cs typeface="Lato Black"/>
              <a:sym typeface="Lato Black"/>
            </a:endParaRPr>
          </a:p>
          <a:p>
            <a:pPr indent="0" lvl="0" marL="0" marR="38100" rtl="0" algn="ctr">
              <a:lnSpc>
                <a:spcPct val="128571"/>
              </a:lnSpc>
              <a:spcBef>
                <a:spcPts val="1300"/>
              </a:spcBef>
              <a:spcAft>
                <a:spcPts val="0"/>
              </a:spcAft>
              <a:buClr>
                <a:schemeClr val="dk1"/>
              </a:buClr>
              <a:buSzPct val="54545"/>
              <a:buFont typeface="Arial"/>
              <a:buNone/>
            </a:pPr>
            <a:r>
              <a:rPr lang="en-US" sz="2200">
                <a:solidFill>
                  <a:srgbClr val="1F1F1F"/>
                </a:solidFill>
              </a:rPr>
              <a:t>De los directores de centros reportan altos niveles de estrés percibido</a:t>
            </a:r>
            <a:endParaRPr sz="2200">
              <a:solidFill>
                <a:srgbClr val="1F1F1F"/>
              </a:solidFill>
            </a:endParaRPr>
          </a:p>
          <a:p>
            <a:pPr indent="0" lvl="0" marL="0" rtl="0" algn="ctr">
              <a:spcBef>
                <a:spcPts val="0"/>
              </a:spcBef>
              <a:spcAft>
                <a:spcPts val="0"/>
              </a:spcAft>
              <a:buNone/>
            </a:pPr>
            <a:r>
              <a:rPr lang="en-US"/>
              <a:t> </a:t>
            </a:r>
            <a:endParaRPr/>
          </a:p>
          <a:p>
            <a:pPr indent="0" lvl="0" marL="0" rtl="0" algn="ctr">
              <a:spcBef>
                <a:spcPts val="1300"/>
              </a:spcBef>
              <a:spcAft>
                <a:spcPts val="0"/>
              </a:spcAft>
              <a:buNone/>
            </a:pPr>
            <a:r>
              <a:rPr lang="en-US" sz="3800">
                <a:solidFill>
                  <a:srgbClr val="D0724A"/>
                </a:solidFill>
                <a:latin typeface="Lato Black"/>
                <a:ea typeface="Lato Black"/>
                <a:cs typeface="Lato Black"/>
                <a:sym typeface="Lato Black"/>
              </a:rPr>
              <a:t>33% </a:t>
            </a:r>
            <a:endParaRPr/>
          </a:p>
          <a:p>
            <a:pPr indent="0" lvl="0" marL="0" marR="38100" rtl="0" algn="ctr">
              <a:lnSpc>
                <a:spcPct val="128571"/>
              </a:lnSpc>
              <a:spcBef>
                <a:spcPts val="1300"/>
              </a:spcBef>
              <a:spcAft>
                <a:spcPts val="0"/>
              </a:spcAft>
              <a:buClr>
                <a:schemeClr val="dk1"/>
              </a:buClr>
              <a:buSzPct val="54545"/>
              <a:buFont typeface="Arial"/>
              <a:buNone/>
            </a:pPr>
            <a:r>
              <a:rPr lang="en-US" sz="2200">
                <a:solidFill>
                  <a:srgbClr val="1F1F1F"/>
                </a:solidFill>
              </a:rPr>
              <a:t>De los directores de centros reportan síntomas depresivos significativos</a:t>
            </a:r>
            <a:endParaRPr sz="2200">
              <a:solidFill>
                <a:srgbClr val="1F1F1F"/>
              </a:solidFill>
            </a:endParaRPr>
          </a:p>
          <a:p>
            <a:pPr indent="0" lvl="0" marL="0" rtl="0" algn="ctr">
              <a:spcBef>
                <a:spcPts val="0"/>
              </a:spcBef>
              <a:spcAft>
                <a:spcPts val="1300"/>
              </a:spcAft>
              <a:buNone/>
            </a:pPr>
            <a:r>
              <a:t/>
            </a:r>
            <a:endParaRPr/>
          </a:p>
        </p:txBody>
      </p:sp>
      <p:sp>
        <p:nvSpPr>
          <p:cNvPr id="1030" name="Google Shape;1030;g35b3945f261_0_120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p>
            <a:pPr indent="0" lvl="0" marL="0" rtl="0" algn="l">
              <a:spcBef>
                <a:spcPts val="0"/>
              </a:spcBef>
              <a:spcAft>
                <a:spcPts val="0"/>
              </a:spcAft>
              <a:buNone/>
            </a:pPr>
            <a:fld id="{00000000-1234-1234-1234-123412341234}" type="slidenum">
              <a:rPr lang="en-US"/>
              <a:t>‹#›</a:t>
            </a:fld>
            <a:endParaRPr/>
          </a:p>
        </p:txBody>
      </p:sp>
      <p:sp>
        <p:nvSpPr>
          <p:cNvPr id="1031" name="Google Shape;1031;g35b3945f261_0_1207"/>
          <p:cNvSpPr txBox="1"/>
          <p:nvPr>
            <p:ph type="title"/>
          </p:nvPr>
        </p:nvSpPr>
        <p:spPr>
          <a:xfrm>
            <a:off x="332480" y="474693"/>
            <a:ext cx="9088500" cy="754500"/>
          </a:xfrm>
          <a:prstGeom prst="rect">
            <a:avLst/>
          </a:prstGeom>
        </p:spPr>
        <p:txBody>
          <a:bodyPr anchorCtr="0" anchor="b" bIns="97525" lIns="97525" spcFirstLastPara="1" rIns="97525" wrap="square" tIns="97525">
            <a:normAutofit fontScale="90000"/>
          </a:bodyPr>
          <a:lstStyle/>
          <a:p>
            <a:pPr indent="0" lvl="0" marL="0" rtl="0" algn="l">
              <a:spcBef>
                <a:spcPts val="0"/>
              </a:spcBef>
              <a:spcAft>
                <a:spcPts val="0"/>
              </a:spcAft>
              <a:buNone/>
            </a:pPr>
            <a:r>
              <a:rPr lang="en-US"/>
              <a:t>Fuerza laboral de atención y educación temprana*</a:t>
            </a:r>
            <a:endParaRPr/>
          </a:p>
        </p:txBody>
      </p:sp>
      <p:sp>
        <p:nvSpPr>
          <p:cNvPr id="1032" name="Google Shape;1032;g35b3945f261_0_1207"/>
          <p:cNvSpPr txBox="1"/>
          <p:nvPr/>
        </p:nvSpPr>
        <p:spPr>
          <a:xfrm>
            <a:off x="1449253" y="1258907"/>
            <a:ext cx="3917400" cy="520200"/>
          </a:xfrm>
          <a:prstGeom prst="rect">
            <a:avLst/>
          </a:prstGeom>
          <a:noFill/>
          <a:ln>
            <a:noFill/>
          </a:ln>
        </p:spPr>
        <p:txBody>
          <a:bodyPr anchorCtr="0" anchor="t" bIns="97525" lIns="97525" spcFirstLastPara="1" rIns="97525" wrap="square" tIns="97525">
            <a:spAutoFit/>
          </a:bodyPr>
          <a:lstStyle/>
          <a:p>
            <a:pPr indent="0" lvl="0" marL="0" rtl="0" algn="l">
              <a:lnSpc>
                <a:spcPct val="115000"/>
              </a:lnSpc>
              <a:spcBef>
                <a:spcPts val="0"/>
              </a:spcBef>
              <a:spcAft>
                <a:spcPts val="1300"/>
              </a:spcAft>
              <a:buNone/>
            </a:pPr>
            <a:r>
              <a:rPr b="1" lang="en-US" sz="2100">
                <a:solidFill>
                  <a:schemeClr val="dk1"/>
                </a:solidFill>
                <a:latin typeface="Solway"/>
                <a:ea typeface="Solway"/>
                <a:cs typeface="Solway"/>
                <a:sym typeface="Solway"/>
              </a:rPr>
              <a:t>Salud Mental </a:t>
            </a:r>
            <a:endParaRPr sz="1900">
              <a:solidFill>
                <a:schemeClr val="dk1"/>
              </a:solidFill>
              <a:latin typeface="Solway"/>
              <a:ea typeface="Solway"/>
              <a:cs typeface="Solway"/>
              <a:sym typeface="Solway"/>
            </a:endParaRPr>
          </a:p>
        </p:txBody>
      </p:sp>
      <p:sp>
        <p:nvSpPr>
          <p:cNvPr id="1033" name="Google Shape;1033;g35b3945f261_0_1207"/>
          <p:cNvSpPr txBox="1"/>
          <p:nvPr/>
        </p:nvSpPr>
        <p:spPr>
          <a:xfrm>
            <a:off x="632747" y="5001787"/>
            <a:ext cx="7854600" cy="504900"/>
          </a:xfrm>
          <a:prstGeom prst="rect">
            <a:avLst/>
          </a:prstGeom>
          <a:noFill/>
          <a:ln>
            <a:noFill/>
          </a:ln>
        </p:spPr>
        <p:txBody>
          <a:bodyPr anchorCtr="0" anchor="t" bIns="97525" lIns="97525" spcFirstLastPara="1" rIns="97525" wrap="square" tIns="97525">
            <a:spAutoFit/>
          </a:bodyPr>
          <a:lstStyle/>
          <a:p>
            <a:pPr indent="0" lvl="0" marL="0" rtl="0" algn="l">
              <a:spcBef>
                <a:spcPts val="0"/>
              </a:spcBef>
              <a:spcAft>
                <a:spcPts val="0"/>
              </a:spcAft>
              <a:buNone/>
            </a:pPr>
            <a:r>
              <a:rPr lang="en-US" sz="1000">
                <a:solidFill>
                  <a:schemeClr val="dk1"/>
                </a:solidFill>
                <a:latin typeface="Solway"/>
                <a:ea typeface="Solway"/>
                <a:cs typeface="Solway"/>
                <a:sym typeface="Solway"/>
              </a:rPr>
              <a:t>*Origen: Powell, A., Muruvi, W., Austin, L., &amp; Petig, A. (2024). The Early Care and Education Workforce of Sonoma County. Center for the Study of Child Care Employment, University of California, Berkeley.</a:t>
            </a:r>
            <a:endParaRPr sz="1000">
              <a:solidFill>
                <a:schemeClr val="dk1"/>
              </a:solidFill>
              <a:latin typeface="Solway"/>
              <a:ea typeface="Solway"/>
              <a:cs typeface="Solway"/>
              <a:sym typeface="Solway"/>
            </a:endParaRPr>
          </a:p>
        </p:txBody>
      </p:sp>
      <p:sp>
        <p:nvSpPr>
          <p:cNvPr id="1034" name="Google Shape;1034;g35b3945f261_0_1207"/>
          <p:cNvSpPr txBox="1"/>
          <p:nvPr>
            <p:ph idx="1" type="body"/>
          </p:nvPr>
        </p:nvSpPr>
        <p:spPr>
          <a:xfrm>
            <a:off x="4920320" y="1761733"/>
            <a:ext cx="4500900" cy="3111600"/>
          </a:xfrm>
          <a:prstGeom prst="rect">
            <a:avLst/>
          </a:prstGeom>
        </p:spPr>
        <p:txBody>
          <a:bodyPr anchorCtr="0" anchor="t" bIns="97525" lIns="97525" spcFirstLastPara="1" rIns="97525" wrap="square" tIns="97525">
            <a:normAutofit fontScale="62500" lnSpcReduction="10000"/>
          </a:bodyPr>
          <a:lstStyle/>
          <a:p>
            <a:pPr indent="0" lvl="0" marL="0" rtl="0" algn="ctr">
              <a:spcBef>
                <a:spcPts val="0"/>
              </a:spcBef>
              <a:spcAft>
                <a:spcPts val="0"/>
              </a:spcAft>
              <a:buNone/>
            </a:pPr>
            <a:r>
              <a:rPr lang="en-US" sz="3800">
                <a:solidFill>
                  <a:srgbClr val="D0724A"/>
                </a:solidFill>
                <a:latin typeface="Lato Black"/>
                <a:ea typeface="Lato Black"/>
                <a:cs typeface="Lato Black"/>
                <a:sym typeface="Lato Black"/>
              </a:rPr>
              <a:t>71% </a:t>
            </a:r>
            <a:endParaRPr sz="3800">
              <a:solidFill>
                <a:srgbClr val="D0724A"/>
              </a:solidFill>
              <a:latin typeface="Lato Black"/>
              <a:ea typeface="Lato Black"/>
              <a:cs typeface="Lato Black"/>
              <a:sym typeface="Lato Black"/>
            </a:endParaRPr>
          </a:p>
          <a:p>
            <a:pPr indent="0" lvl="0" marL="0" marR="38100" rtl="0" algn="ctr">
              <a:lnSpc>
                <a:spcPct val="128571"/>
              </a:lnSpc>
              <a:spcBef>
                <a:spcPts val="1300"/>
              </a:spcBef>
              <a:spcAft>
                <a:spcPts val="0"/>
              </a:spcAft>
              <a:buClr>
                <a:schemeClr val="dk1"/>
              </a:buClr>
              <a:buSzPct val="54545"/>
              <a:buFont typeface="Arial"/>
              <a:buNone/>
            </a:pPr>
            <a:r>
              <a:rPr lang="en-US" sz="2200">
                <a:solidFill>
                  <a:srgbClr val="1F1F1F"/>
                </a:solidFill>
              </a:rPr>
              <a:t>De los proveedores de cuidado infantil familiar informan una condición de salud crónica</a:t>
            </a:r>
            <a:endParaRPr sz="2200">
              <a:solidFill>
                <a:srgbClr val="1F1F1F"/>
              </a:solidFill>
            </a:endParaRPr>
          </a:p>
          <a:p>
            <a:pPr indent="0" lvl="0" marL="0" rtl="0" algn="ctr">
              <a:spcBef>
                <a:spcPts val="0"/>
              </a:spcBef>
              <a:spcAft>
                <a:spcPts val="0"/>
              </a:spcAft>
              <a:buNone/>
            </a:pPr>
            <a:r>
              <a:rPr lang="en-US"/>
              <a:t>   </a:t>
            </a:r>
            <a:endParaRPr/>
          </a:p>
          <a:p>
            <a:pPr indent="0" lvl="0" marL="0" rtl="0" algn="ctr">
              <a:spcBef>
                <a:spcPts val="1300"/>
              </a:spcBef>
              <a:spcAft>
                <a:spcPts val="0"/>
              </a:spcAft>
              <a:buNone/>
            </a:pPr>
            <a:r>
              <a:rPr lang="en-US" sz="3800">
                <a:solidFill>
                  <a:srgbClr val="D0724A"/>
                </a:solidFill>
                <a:latin typeface="Lato Black"/>
                <a:ea typeface="Lato Black"/>
                <a:cs typeface="Lato Black"/>
                <a:sym typeface="Lato Black"/>
              </a:rPr>
              <a:t>52% </a:t>
            </a:r>
            <a:endParaRPr/>
          </a:p>
          <a:p>
            <a:pPr indent="0" lvl="0" marL="0" marR="38100" rtl="0" algn="ctr">
              <a:lnSpc>
                <a:spcPct val="128571"/>
              </a:lnSpc>
              <a:spcBef>
                <a:spcPts val="1300"/>
              </a:spcBef>
              <a:spcAft>
                <a:spcPts val="0"/>
              </a:spcAft>
              <a:buClr>
                <a:schemeClr val="dk1"/>
              </a:buClr>
              <a:buSzPct val="54545"/>
              <a:buFont typeface="Arial"/>
              <a:buNone/>
            </a:pPr>
            <a:r>
              <a:rPr lang="en-US" sz="2200">
                <a:solidFill>
                  <a:srgbClr val="1F1F1F"/>
                </a:solidFill>
              </a:rPr>
              <a:t>De los proveedores de cuidado infantil familiar informan estar moderadamente muy preocupados por la exposición a infecciones en el trabajo</a:t>
            </a:r>
            <a:endParaRPr sz="2200">
              <a:solidFill>
                <a:srgbClr val="1F1F1F"/>
              </a:solidFill>
            </a:endParaRPr>
          </a:p>
          <a:p>
            <a:pPr indent="0" lvl="0" marL="0" rtl="0" algn="ctr">
              <a:spcBef>
                <a:spcPts val="0"/>
              </a:spcBef>
              <a:spcAft>
                <a:spcPts val="1300"/>
              </a:spcAft>
              <a:buNone/>
            </a:pPr>
            <a:r>
              <a:t/>
            </a:r>
            <a:endParaRPr/>
          </a:p>
        </p:txBody>
      </p:sp>
      <p:sp>
        <p:nvSpPr>
          <p:cNvPr id="1035" name="Google Shape;1035;g35b3945f261_0_1207"/>
          <p:cNvSpPr txBox="1"/>
          <p:nvPr/>
        </p:nvSpPr>
        <p:spPr>
          <a:xfrm>
            <a:off x="4950693" y="1258907"/>
            <a:ext cx="3917400" cy="535500"/>
          </a:xfrm>
          <a:prstGeom prst="rect">
            <a:avLst/>
          </a:prstGeom>
          <a:noFill/>
          <a:ln>
            <a:noFill/>
          </a:ln>
        </p:spPr>
        <p:txBody>
          <a:bodyPr anchorCtr="0" anchor="t" bIns="97525" lIns="97525" spcFirstLastPara="1" rIns="97525" wrap="square" tIns="97525">
            <a:spAutoFit/>
          </a:bodyPr>
          <a:lstStyle/>
          <a:p>
            <a:pPr indent="0" lvl="0" marL="0" marR="38100" rtl="0" algn="ctr">
              <a:lnSpc>
                <a:spcPct val="128571"/>
              </a:lnSpc>
              <a:spcBef>
                <a:spcPts val="0"/>
              </a:spcBef>
              <a:spcAft>
                <a:spcPts val="0"/>
              </a:spcAft>
              <a:buNone/>
            </a:pPr>
            <a:r>
              <a:rPr b="1" lang="en-US" sz="2200">
                <a:solidFill>
                  <a:srgbClr val="1F1F1F"/>
                </a:solidFill>
                <a:latin typeface="Solway"/>
                <a:ea typeface="Solway"/>
                <a:cs typeface="Solway"/>
                <a:sym typeface="Solway"/>
              </a:rPr>
              <a:t>Salud Física</a:t>
            </a:r>
            <a:endParaRPr b="1" sz="2100">
              <a:solidFill>
                <a:schemeClr val="dk1"/>
              </a:solidFill>
              <a:latin typeface="Solway"/>
              <a:ea typeface="Solway"/>
              <a:cs typeface="Solway"/>
              <a:sym typeface="Solway"/>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sp>
        <p:nvSpPr>
          <p:cNvPr id="1040" name="Google Shape;1040;g35b3945f261_0_1217"/>
          <p:cNvSpPr txBox="1"/>
          <p:nvPr>
            <p:ph idx="1" type="body"/>
          </p:nvPr>
        </p:nvSpPr>
        <p:spPr>
          <a:xfrm>
            <a:off x="332480" y="486613"/>
            <a:ext cx="3963000" cy="25071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900"/>
              <a:buNone/>
            </a:pPr>
            <a:r>
              <a:rPr lang="en-US" sz="4400">
                <a:latin typeface="Lato"/>
                <a:ea typeface="Lato"/>
                <a:cs typeface="Lato"/>
                <a:sym typeface="Lato"/>
              </a:rPr>
              <a:t>Salud infantil, perinatal y salud mental</a:t>
            </a:r>
            <a:endParaRPr b="1" sz="2800"/>
          </a:p>
        </p:txBody>
      </p:sp>
      <p:pic>
        <p:nvPicPr>
          <p:cNvPr id="1041" name="Google Shape;1041;g35b3945f261_0_1217" title="iStock-635935816.jpg"/>
          <p:cNvPicPr preferRelativeResize="0"/>
          <p:nvPr>
            <p:ph idx="2" type="pic"/>
          </p:nvPr>
        </p:nvPicPr>
        <p:blipFill rotWithShape="1">
          <a:blip r:embed="rId3">
            <a:alphaModFix/>
          </a:blip>
          <a:srcRect b="0" l="16647" r="16654" t="0"/>
          <a:stretch/>
        </p:blipFill>
        <p:spPr>
          <a:xfrm>
            <a:off x="4545387" y="-243147"/>
            <a:ext cx="5390400" cy="5390400"/>
          </a:xfrm>
          <a:prstGeom prst="ellipse">
            <a:avLst/>
          </a:prstGeom>
          <a:noFill/>
          <a:ln cap="flat" cmpd="sng" w="114300">
            <a:solidFill>
              <a:srgbClr val="ED9073"/>
            </a:solidFill>
            <a:prstDash val="solid"/>
            <a:round/>
            <a:headEnd len="sm" w="sm" type="none"/>
            <a:tailEnd len="sm" w="sm" type="none"/>
          </a:ln>
        </p:spPr>
      </p:pic>
      <p:sp>
        <p:nvSpPr>
          <p:cNvPr id="1042" name="Google Shape;1042;g35b3945f261_0_121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43" name="Google Shape;1043;g35b3945f261_0_1217"/>
          <p:cNvSpPr txBox="1"/>
          <p:nvPr/>
        </p:nvSpPr>
        <p:spPr>
          <a:xfrm>
            <a:off x="332480" y="3194177"/>
            <a:ext cx="3200100" cy="1366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3800"/>
              <a:buFont typeface="Arial"/>
              <a:buNone/>
            </a:pPr>
            <a:r>
              <a:rPr b="0" i="0" lang="en-US" sz="3800" u="none" cap="none" strike="noStrike">
                <a:solidFill>
                  <a:srgbClr val="D0724A"/>
                </a:solidFill>
                <a:latin typeface="Solway"/>
                <a:ea typeface="Solway"/>
                <a:cs typeface="Solway"/>
                <a:sym typeface="Solway"/>
              </a:rPr>
              <a:t>Revisión del panorama</a:t>
            </a:r>
            <a:endParaRPr b="0" i="0" sz="3800" u="none" cap="none" strike="noStrike">
              <a:solidFill>
                <a:srgbClr val="D0724A"/>
              </a:solidFill>
              <a:latin typeface="Solway"/>
              <a:ea typeface="Solway"/>
              <a:cs typeface="Solway"/>
              <a:sym typeface="Sol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g35a44ca7a46_0_12"/>
          <p:cNvSpPr txBox="1"/>
          <p:nvPr/>
        </p:nvSpPr>
        <p:spPr>
          <a:xfrm>
            <a:off x="1763869" y="275598"/>
            <a:ext cx="5597400" cy="865500"/>
          </a:xfrm>
          <a:prstGeom prst="rect">
            <a:avLst/>
          </a:prstGeom>
          <a:noFill/>
          <a:ln>
            <a:noFill/>
          </a:ln>
        </p:spPr>
        <p:txBody>
          <a:bodyPr anchorCtr="0" anchor="t" bIns="0" lIns="0" spcFirstLastPara="1" rIns="0" wrap="square" tIns="16500">
            <a:spAutoFit/>
          </a:bodyPr>
          <a:lstStyle/>
          <a:p>
            <a:pPr indent="0" lvl="0" marL="1270" marR="0" rtl="0" algn="ctr">
              <a:lnSpc>
                <a:spcPct val="116315"/>
              </a:lnSpc>
              <a:spcBef>
                <a:spcPts val="0"/>
              </a:spcBef>
              <a:spcAft>
                <a:spcPts val="0"/>
              </a:spcAft>
              <a:buClr>
                <a:srgbClr val="000000"/>
              </a:buClr>
              <a:buSzPts val="1400"/>
              <a:buFont typeface="Arial"/>
              <a:buNone/>
            </a:pPr>
            <a:r>
              <a:rPr b="0" i="0" lang="en-US" sz="2850" u="none" cap="none" strike="noStrike">
                <a:solidFill>
                  <a:srgbClr val="1A306A"/>
                </a:solidFill>
                <a:latin typeface="Helvetica Neue"/>
                <a:ea typeface="Helvetica Neue"/>
                <a:cs typeface="Helvetica Neue"/>
                <a:sym typeface="Helvetica Neue"/>
              </a:rPr>
              <a:t>Welcome! ¡Bienvenidos!</a:t>
            </a:r>
            <a:endParaRPr b="0" i="0" sz="1400" u="none" cap="none" strike="noStrike">
              <a:solidFill>
                <a:srgbClr val="000000"/>
              </a:solidFill>
              <a:latin typeface="Arial"/>
              <a:ea typeface="Arial"/>
              <a:cs typeface="Arial"/>
              <a:sym typeface="Arial"/>
            </a:endParaRPr>
          </a:p>
          <a:p>
            <a:pPr indent="0" lvl="0" marL="0" marR="0" rtl="0" algn="ctr">
              <a:lnSpc>
                <a:spcPct val="115227"/>
              </a:lnSpc>
              <a:spcBef>
                <a:spcPts val="0"/>
              </a:spcBef>
              <a:spcAft>
                <a:spcPts val="0"/>
              </a:spcAft>
              <a:buClr>
                <a:srgbClr val="000000"/>
              </a:buClr>
              <a:buSzPts val="1400"/>
              <a:buFont typeface="Arial"/>
              <a:buNone/>
            </a:pPr>
            <a:r>
              <a:rPr b="0" i="0" lang="en-US" sz="2200" u="none" cap="none" strike="noStrike">
                <a:solidFill>
                  <a:srgbClr val="1A306A"/>
                </a:solidFill>
                <a:latin typeface="Helvetica Neue"/>
                <a:ea typeface="Helvetica Neue"/>
                <a:cs typeface="Helvetica Neue"/>
                <a:sym typeface="Helvetica Neue"/>
              </a:rPr>
              <a:t>Zoom Interpretation/Interpretación de Zoom</a:t>
            </a:r>
            <a:endParaRPr b="0" i="0" sz="1400" u="none" cap="none" strike="noStrike">
              <a:solidFill>
                <a:srgbClr val="000000"/>
              </a:solidFill>
              <a:latin typeface="Arial"/>
              <a:ea typeface="Arial"/>
              <a:cs typeface="Arial"/>
              <a:sym typeface="Arial"/>
            </a:endParaRPr>
          </a:p>
        </p:txBody>
      </p:sp>
      <p:pic>
        <p:nvPicPr>
          <p:cNvPr id="747" name="Google Shape;747;g35a44ca7a46_0_12"/>
          <p:cNvPicPr preferRelativeResize="0"/>
          <p:nvPr/>
        </p:nvPicPr>
        <p:blipFill rotWithShape="1">
          <a:blip r:embed="rId3">
            <a:alphaModFix/>
          </a:blip>
          <a:srcRect b="0" l="0" r="0" t="0"/>
          <a:stretch/>
        </p:blipFill>
        <p:spPr>
          <a:xfrm>
            <a:off x="265334" y="2439716"/>
            <a:ext cx="5290363" cy="2279163"/>
          </a:xfrm>
          <a:prstGeom prst="rect">
            <a:avLst/>
          </a:prstGeom>
          <a:noFill/>
          <a:ln>
            <a:noFill/>
          </a:ln>
        </p:spPr>
      </p:pic>
      <p:pic>
        <p:nvPicPr>
          <p:cNvPr id="748" name="Google Shape;748;g35a44ca7a46_0_12"/>
          <p:cNvPicPr preferRelativeResize="0"/>
          <p:nvPr/>
        </p:nvPicPr>
        <p:blipFill rotWithShape="1">
          <a:blip r:embed="rId4">
            <a:alphaModFix/>
          </a:blip>
          <a:srcRect b="0" l="0" r="0" t="0"/>
          <a:stretch/>
        </p:blipFill>
        <p:spPr>
          <a:xfrm>
            <a:off x="6071063" y="2309756"/>
            <a:ext cx="3169989" cy="2395906"/>
          </a:xfrm>
          <a:prstGeom prst="rect">
            <a:avLst/>
          </a:prstGeom>
          <a:noFill/>
          <a:ln>
            <a:noFill/>
          </a:ln>
        </p:spPr>
      </p:pic>
      <p:sp>
        <p:nvSpPr>
          <p:cNvPr id="749" name="Google Shape;749;g35a44ca7a46_0_12"/>
          <p:cNvSpPr txBox="1"/>
          <p:nvPr/>
        </p:nvSpPr>
        <p:spPr>
          <a:xfrm>
            <a:off x="1109416" y="1872693"/>
            <a:ext cx="3602100" cy="304500"/>
          </a:xfrm>
          <a:prstGeom prst="rect">
            <a:avLst/>
          </a:prstGeom>
          <a:noFill/>
          <a:ln>
            <a:noFill/>
          </a:ln>
        </p:spPr>
        <p:txBody>
          <a:bodyPr anchorCtr="0" anchor="t" bIns="0" lIns="0" spcFirstLastPara="1" rIns="0" wrap="square" tIns="12050">
            <a:spAutoFit/>
          </a:bodyPr>
          <a:lstStyle/>
          <a:p>
            <a:pPr indent="0" lvl="0" marL="12700" marR="5080" rtl="0" algn="l">
              <a:lnSpc>
                <a:spcPct val="101099"/>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Computer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A5A5A5"/>
                </a:solidFill>
                <a:latin typeface="Libre Franklin"/>
                <a:ea typeface="Libre Franklin"/>
                <a:cs typeface="Libre Franklin"/>
                <a:sym typeface="Libre Franklin"/>
              </a:rPr>
              <a:t>Computadora</a:t>
            </a:r>
            <a:endParaRPr b="0" i="0" sz="1900" u="none" cap="none" strike="noStrike">
              <a:solidFill>
                <a:srgbClr val="000000"/>
              </a:solidFill>
              <a:latin typeface="Libre Franklin"/>
              <a:ea typeface="Libre Franklin"/>
              <a:cs typeface="Libre Franklin"/>
              <a:sym typeface="Libre Franklin"/>
            </a:endParaRPr>
          </a:p>
        </p:txBody>
      </p:sp>
      <p:sp>
        <p:nvSpPr>
          <p:cNvPr id="750" name="Google Shape;750;g35a44ca7a46_0_12"/>
          <p:cNvSpPr txBox="1"/>
          <p:nvPr/>
        </p:nvSpPr>
        <p:spPr>
          <a:xfrm>
            <a:off x="6430825" y="1817155"/>
            <a:ext cx="3170100" cy="307800"/>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Phone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8490AE"/>
                </a:solidFill>
                <a:latin typeface="Libre Franklin"/>
                <a:ea typeface="Libre Franklin"/>
                <a:cs typeface="Libre Franklin"/>
                <a:sym typeface="Libre Franklin"/>
              </a:rPr>
              <a:t>Por Telefono</a:t>
            </a:r>
            <a:endParaRPr b="0" i="0" sz="1900" u="none" cap="none" strike="noStrike">
              <a:solidFill>
                <a:srgbClr val="000000"/>
              </a:solidFill>
              <a:latin typeface="Libre Franklin"/>
              <a:ea typeface="Libre Franklin"/>
              <a:cs typeface="Libre Franklin"/>
              <a:sym typeface="Libre Frankl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g35b3945f261_0_1224"/>
          <p:cNvSpPr txBox="1"/>
          <p:nvPr>
            <p:ph type="title"/>
          </p:nvPr>
        </p:nvSpPr>
        <p:spPr>
          <a:xfrm>
            <a:off x="1161547" y="963840"/>
            <a:ext cx="8259600" cy="2298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4800"/>
              <a:buNone/>
            </a:pPr>
            <a:r>
              <a:rPr lang="en-US" sz="3600"/>
              <a:t>El sistema de salud infantil del condado de Sonoma se caracteriza por contar con proveedores comprometidos, iniciativas impulsadas por la comunidad y una sólida infraestructura de salud pública.</a:t>
            </a:r>
            <a:endParaRPr sz="3600"/>
          </a:p>
        </p:txBody>
      </p:sp>
      <p:sp>
        <p:nvSpPr>
          <p:cNvPr id="1049" name="Google Shape;1049;g35b3945f261_0_122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g35b3945f261_0_1229"/>
          <p:cNvSpPr txBox="1"/>
          <p:nvPr>
            <p:ph idx="1" type="body"/>
          </p:nvPr>
        </p:nvSpPr>
        <p:spPr>
          <a:xfrm>
            <a:off x="332480" y="1229307"/>
            <a:ext cx="2904900" cy="3339600"/>
          </a:xfrm>
          <a:prstGeom prst="rect">
            <a:avLst/>
          </a:prstGeom>
          <a:noFill/>
          <a:ln>
            <a:noFill/>
          </a:ln>
        </p:spPr>
        <p:txBody>
          <a:bodyPr anchorCtr="0" anchor="ctr" bIns="97525" lIns="97525" spcFirstLastPara="1" rIns="97525" wrap="square" tIns="97525">
            <a:normAutofit/>
          </a:bodyPr>
          <a:lstStyle/>
          <a:p>
            <a:pPr indent="0" lvl="0" marL="0" rtl="0" algn="ctr">
              <a:lnSpc>
                <a:spcPct val="115000"/>
              </a:lnSpc>
              <a:spcBef>
                <a:spcPts val="0"/>
              </a:spcBef>
              <a:spcAft>
                <a:spcPts val="1300"/>
              </a:spcAft>
              <a:buSzPts val="1500"/>
              <a:buNone/>
            </a:pPr>
            <a:r>
              <a:rPr lang="en-US" sz="2600"/>
              <a:t>Servicios de salud perinatal e infantil en el condado de Sonoma</a:t>
            </a:r>
            <a:endParaRPr sz="2600"/>
          </a:p>
        </p:txBody>
      </p:sp>
      <p:sp>
        <p:nvSpPr>
          <p:cNvPr id="1055" name="Google Shape;1055;g35b3945f261_0_122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56" name="Google Shape;1056;g35b3945f261_0_1229"/>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Panorama de proveedores</a:t>
            </a:r>
            <a:endParaRPr/>
          </a:p>
        </p:txBody>
      </p:sp>
      <p:grpSp>
        <p:nvGrpSpPr>
          <p:cNvPr id="1057" name="Google Shape;1057;g35b3945f261_0_1229"/>
          <p:cNvGrpSpPr/>
          <p:nvPr/>
        </p:nvGrpSpPr>
        <p:grpSpPr>
          <a:xfrm>
            <a:off x="3237541" y="1229183"/>
            <a:ext cx="5771460" cy="3601034"/>
            <a:chOff x="3035100" y="915100"/>
            <a:chExt cx="5410575" cy="3918000"/>
          </a:xfrm>
        </p:grpSpPr>
        <p:sp>
          <p:nvSpPr>
            <p:cNvPr id="1058" name="Google Shape;1058;g35b3945f261_0_1229"/>
            <p:cNvSpPr/>
            <p:nvPr/>
          </p:nvSpPr>
          <p:spPr>
            <a:xfrm>
              <a:off x="3035100" y="1152475"/>
              <a:ext cx="5243700" cy="3416400"/>
            </a:xfrm>
            <a:prstGeom prst="bracePair">
              <a:avLst/>
            </a:prstGeom>
            <a:noFill/>
            <a:ln cap="flat" cmpd="sng" w="76200">
              <a:solidFill>
                <a:srgbClr val="D0724A"/>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059" name="Google Shape;1059;g35b3945f261_0_1229"/>
            <p:cNvSpPr/>
            <p:nvPr/>
          </p:nvSpPr>
          <p:spPr>
            <a:xfrm>
              <a:off x="7463775" y="915100"/>
              <a:ext cx="981900" cy="39180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grpSp>
      <p:sp>
        <p:nvSpPr>
          <p:cNvPr id="1060" name="Google Shape;1060;g35b3945f261_0_1229"/>
          <p:cNvSpPr txBox="1"/>
          <p:nvPr>
            <p:ph idx="2" type="body"/>
          </p:nvPr>
        </p:nvSpPr>
        <p:spPr>
          <a:xfrm>
            <a:off x="3983067" y="1286160"/>
            <a:ext cx="5559900" cy="3487500"/>
          </a:xfrm>
          <a:prstGeom prst="rect">
            <a:avLst/>
          </a:prstGeom>
          <a:noFill/>
          <a:ln>
            <a:noFill/>
          </a:ln>
        </p:spPr>
        <p:txBody>
          <a:bodyPr anchorCtr="0" anchor="ctr" bIns="97525" lIns="97525" spcFirstLastPara="1" rIns="97525" wrap="square" tIns="97525">
            <a:normAutofit fontScale="92500" lnSpcReduction="10000"/>
          </a:bodyPr>
          <a:lstStyle/>
          <a:p>
            <a:pPr indent="-335280" lvl="0" marL="482600" rtl="0" algn="l">
              <a:lnSpc>
                <a:spcPct val="115000"/>
              </a:lnSpc>
              <a:spcBef>
                <a:spcPts val="0"/>
              </a:spcBef>
              <a:spcAft>
                <a:spcPts val="0"/>
              </a:spcAft>
              <a:buSzPct val="106666"/>
              <a:buChar char="●"/>
            </a:pPr>
            <a:r>
              <a:rPr b="1" lang="en-US"/>
              <a:t>2 planes de atención gestionada*</a:t>
            </a:r>
            <a:endParaRPr/>
          </a:p>
          <a:p>
            <a:pPr indent="-335280" lvl="0" marL="482600" rtl="0" algn="l">
              <a:lnSpc>
                <a:spcPct val="115000"/>
              </a:lnSpc>
              <a:spcBef>
                <a:spcPts val="1100"/>
              </a:spcBef>
              <a:spcAft>
                <a:spcPts val="0"/>
              </a:spcAft>
              <a:buSzPct val="106666"/>
              <a:buChar char="●"/>
            </a:pPr>
            <a:r>
              <a:rPr lang="en-US"/>
              <a:t>Múltiples </a:t>
            </a:r>
            <a:r>
              <a:rPr b="1" lang="en-US"/>
              <a:t>centros de salud calificados a nivel federal </a:t>
            </a:r>
            <a:r>
              <a:rPr lang="en-US"/>
              <a:t>(FQHC) y hospitales*</a:t>
            </a:r>
            <a:endParaRPr/>
          </a:p>
          <a:p>
            <a:pPr indent="-335280" lvl="0" marL="482600" rtl="0" algn="l">
              <a:lnSpc>
                <a:spcPct val="115000"/>
              </a:lnSpc>
              <a:spcBef>
                <a:spcPts val="1100"/>
              </a:spcBef>
              <a:spcAft>
                <a:spcPts val="0"/>
              </a:spcAft>
              <a:buSzPct val="106666"/>
              <a:buChar char="●"/>
            </a:pPr>
            <a:r>
              <a:rPr b="1" lang="en-US"/>
              <a:t>2 centros de maternidad </a:t>
            </a:r>
            <a:r>
              <a:rPr lang="en-US"/>
              <a:t>(ambos ubicados en Santa Rosa)*</a:t>
            </a:r>
            <a:endParaRPr/>
          </a:p>
          <a:p>
            <a:pPr indent="-335280" lvl="0" marL="482600" rtl="0" algn="l">
              <a:lnSpc>
                <a:spcPct val="115000"/>
              </a:lnSpc>
              <a:spcBef>
                <a:spcPts val="1100"/>
              </a:spcBef>
              <a:spcAft>
                <a:spcPts val="0"/>
              </a:spcAft>
              <a:buSzPct val="106666"/>
              <a:buChar char="●"/>
            </a:pPr>
            <a:r>
              <a:rPr b="1" lang="en-US"/>
              <a:t>Más de 10 programas de visitas domiciliarias</a:t>
            </a:r>
            <a:r>
              <a:rPr lang="en-US"/>
              <a:t> atienden a una variedad de poblaciones de padres; sin embargo, carecen de coordinación centralilzada y referencias.</a:t>
            </a:r>
            <a:endParaRPr/>
          </a:p>
          <a:p>
            <a:pPr indent="-335280" lvl="0" marL="482600" rtl="0" algn="l">
              <a:lnSpc>
                <a:spcPct val="115000"/>
              </a:lnSpc>
              <a:spcBef>
                <a:spcPts val="1100"/>
              </a:spcBef>
              <a:spcAft>
                <a:spcPts val="1100"/>
              </a:spcAft>
              <a:buSzPct val="106666"/>
              <a:buChar char="●"/>
            </a:pPr>
            <a:r>
              <a:rPr b="1" lang="en-US"/>
              <a:t>Atención de doula </a:t>
            </a:r>
            <a:r>
              <a:rPr lang="en-US"/>
              <a:t>disponible, incluyendo programas de capacitación para doulas negras. La tasa de utilización a través de la atención médica gestionada es de 6,9 por cada 1.000 miembros que dan a luz.**</a:t>
            </a:r>
            <a:endParaRPr/>
          </a:p>
        </p:txBody>
      </p:sp>
      <p:sp>
        <p:nvSpPr>
          <p:cNvPr id="1061" name="Google Shape;1061;g35b3945f261_0_1229"/>
          <p:cNvSpPr txBox="1"/>
          <p:nvPr/>
        </p:nvSpPr>
        <p:spPr>
          <a:xfrm>
            <a:off x="454347" y="4814453"/>
            <a:ext cx="8469300" cy="474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Partnership Healthplan of California (abril de 2024). Annual Partnership County Data Report 2024: Condado de Sonoma.</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Departamento de Salud Pública de California (11 de abril de 2025). Reunión de participantes en la implementación de doulas [PDF].</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g35b3945f261_0_1240"/>
          <p:cNvSpPr txBox="1"/>
          <p:nvPr>
            <p:ph idx="1" type="body"/>
          </p:nvPr>
        </p:nvSpPr>
        <p:spPr>
          <a:xfrm>
            <a:off x="332480" y="3949573"/>
            <a:ext cx="4266600" cy="1344600"/>
          </a:xfrm>
          <a:prstGeom prst="rect">
            <a:avLst/>
          </a:prstGeom>
          <a:noFill/>
          <a:ln>
            <a:noFill/>
          </a:ln>
        </p:spPr>
        <p:txBody>
          <a:bodyPr anchorCtr="0" anchor="t" bIns="97525" lIns="97525" spcFirstLastPara="1" rIns="97525" wrap="square" tIns="97525">
            <a:normAutofit lnSpcReduction="10000"/>
          </a:bodyPr>
          <a:lstStyle/>
          <a:p>
            <a:pPr indent="0" lvl="0" marL="0" rtl="0" algn="ctr">
              <a:lnSpc>
                <a:spcPct val="115000"/>
              </a:lnSpc>
              <a:spcBef>
                <a:spcPts val="0"/>
              </a:spcBef>
              <a:spcAft>
                <a:spcPts val="1300"/>
              </a:spcAft>
              <a:buSzPts val="1100"/>
              <a:buNone/>
            </a:pPr>
            <a:r>
              <a:rPr lang="en-US" sz="1700"/>
              <a:t>Comienza la atención prenatal en el primer trimestre, con tasas comparables entre los grupos raciales*</a:t>
            </a:r>
            <a:endParaRPr sz="1700"/>
          </a:p>
        </p:txBody>
      </p:sp>
      <p:sp>
        <p:nvSpPr>
          <p:cNvPr id="1067" name="Google Shape;1067;g35b3945f261_0_1240"/>
          <p:cNvSpPr txBox="1"/>
          <p:nvPr>
            <p:ph idx="2" type="body"/>
          </p:nvPr>
        </p:nvSpPr>
        <p:spPr>
          <a:xfrm>
            <a:off x="5154560" y="1229253"/>
            <a:ext cx="4266600" cy="3811200"/>
          </a:xfrm>
          <a:prstGeom prst="rect">
            <a:avLst/>
          </a:prstGeom>
          <a:noFill/>
          <a:ln>
            <a:noFill/>
          </a:ln>
        </p:spPr>
        <p:txBody>
          <a:bodyPr anchorCtr="0" anchor="t" bIns="97525" lIns="97525" spcFirstLastPara="1" rIns="97525" wrap="square" tIns="97525">
            <a:normAutofit fontScale="92500" lnSpcReduction="20000"/>
          </a:bodyPr>
          <a:lstStyle/>
          <a:p>
            <a:pPr indent="0" lvl="0" marL="0" rtl="0" algn="l">
              <a:lnSpc>
                <a:spcPct val="95000"/>
              </a:lnSpc>
              <a:spcBef>
                <a:spcPts val="0"/>
              </a:spcBef>
              <a:spcAft>
                <a:spcPts val="0"/>
              </a:spcAft>
              <a:buSzPct val="70588"/>
              <a:buNone/>
            </a:pPr>
            <a:r>
              <a:rPr lang="en-US" sz="1700"/>
              <a:t>A pesar de que las tasas de atención prenatal son similares, los resultados de los nacimientos varían según la raza en el condado de Sonoma.</a:t>
            </a:r>
            <a:endParaRPr sz="1700"/>
          </a:p>
          <a:p>
            <a:pPr indent="-358775" lvl="0" marL="482600" rtl="0" algn="l">
              <a:lnSpc>
                <a:spcPct val="95000"/>
              </a:lnSpc>
              <a:spcBef>
                <a:spcPts val="1300"/>
              </a:spcBef>
              <a:spcAft>
                <a:spcPts val="0"/>
              </a:spcAft>
              <a:buSzPct val="117647"/>
              <a:buChar char="●"/>
            </a:pPr>
            <a:r>
              <a:rPr lang="en-US" sz="1700"/>
              <a:t>Las madres indígenas americanas y nativas de Alaska (AIAN) y las madres negras tienen las tasas más altas de </a:t>
            </a:r>
            <a:r>
              <a:rPr b="1" lang="en-US" sz="1700"/>
              <a:t>trastorno hipertensivo del embarazo***</a:t>
            </a:r>
            <a:endParaRPr b="1" sz="1700"/>
          </a:p>
          <a:p>
            <a:pPr indent="-358775" lvl="0" marL="482600" rtl="0" algn="l">
              <a:lnSpc>
                <a:spcPct val="95000"/>
              </a:lnSpc>
              <a:spcBef>
                <a:spcPts val="1100"/>
              </a:spcBef>
              <a:spcAft>
                <a:spcPts val="0"/>
              </a:spcAft>
              <a:buSzPct val="117647"/>
              <a:buChar char="●"/>
            </a:pPr>
            <a:r>
              <a:rPr lang="en-US" sz="1700"/>
              <a:t>Las madres asiáticas/PI tienen las </a:t>
            </a:r>
            <a:r>
              <a:rPr b="1" lang="en-US" sz="1700"/>
              <a:t>tasas de morbilidad materna grave </a:t>
            </a:r>
            <a:r>
              <a:rPr lang="en-US" sz="1700"/>
              <a:t>más altas (complicaciones inesperadas y graves durante el trabajo de parto y el parto)***</a:t>
            </a:r>
            <a:endParaRPr sz="1700"/>
          </a:p>
          <a:p>
            <a:pPr indent="-358775" lvl="0" marL="482600" rtl="0" algn="l">
              <a:lnSpc>
                <a:spcPct val="95000"/>
              </a:lnSpc>
              <a:spcBef>
                <a:spcPts val="1100"/>
              </a:spcBef>
              <a:spcAft>
                <a:spcPts val="1100"/>
              </a:spcAft>
              <a:buSzPct val="117647"/>
              <a:buChar char="●"/>
            </a:pPr>
            <a:r>
              <a:rPr lang="en-US" sz="1700"/>
              <a:t>Las </a:t>
            </a:r>
            <a:r>
              <a:rPr b="1" lang="en-US" sz="1700"/>
              <a:t>tasas de natalidad prematura </a:t>
            </a:r>
            <a:r>
              <a:rPr lang="en-US" sz="1700"/>
              <a:t>en mujeres negras es de casi el doble que en las madres blancas***</a:t>
            </a:r>
            <a:endParaRPr b="1" sz="1700">
              <a:solidFill>
                <a:srgbClr val="D0724A"/>
              </a:solidFill>
            </a:endParaRPr>
          </a:p>
        </p:txBody>
      </p:sp>
      <p:sp>
        <p:nvSpPr>
          <p:cNvPr id="1068" name="Google Shape;1068;g35b3945f261_0_124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69" name="Google Shape;1069;g35b3945f261_0_1240"/>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Resultados perinatales y de parto</a:t>
            </a:r>
            <a:endParaRPr/>
          </a:p>
        </p:txBody>
      </p:sp>
      <p:sp>
        <p:nvSpPr>
          <p:cNvPr id="1070" name="Google Shape;1070;g35b3945f261_0_1240"/>
          <p:cNvSpPr/>
          <p:nvPr/>
        </p:nvSpPr>
        <p:spPr>
          <a:xfrm>
            <a:off x="1186880" y="139181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071" name="Google Shape;1071;g35b3945f261_0_1240"/>
          <p:cNvSpPr txBox="1"/>
          <p:nvPr/>
        </p:nvSpPr>
        <p:spPr>
          <a:xfrm>
            <a:off x="332480" y="207965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91%</a:t>
            </a:r>
            <a:endParaRPr b="0" i="0" sz="6400" u="none" cap="none" strike="noStrike">
              <a:solidFill>
                <a:srgbClr val="FCF8F1"/>
              </a:solidFill>
              <a:latin typeface="Lato Black"/>
              <a:ea typeface="Lato Black"/>
              <a:cs typeface="Lato Black"/>
              <a:sym typeface="Lato Black"/>
            </a:endParaRPr>
          </a:p>
        </p:txBody>
      </p:sp>
      <p:sp>
        <p:nvSpPr>
          <p:cNvPr id="1072" name="Google Shape;1072;g35b3945f261_0_1240"/>
          <p:cNvSpPr txBox="1"/>
          <p:nvPr/>
        </p:nvSpPr>
        <p:spPr>
          <a:xfrm>
            <a:off x="501280" y="4974107"/>
            <a:ext cx="4536600" cy="5511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None/>
            </a:pPr>
            <a:r>
              <a:rPr b="0" i="0" lang="en-US" sz="700" u="none" cap="none" strike="noStrike">
                <a:solidFill>
                  <a:schemeClr val="dk1"/>
                </a:solidFill>
                <a:latin typeface="Solway"/>
                <a:ea typeface="Solway"/>
                <a:cs typeface="Solway"/>
                <a:sym typeface="Solway"/>
              </a:rPr>
              <a:t>*Fuente: 2025 Children Now: Cuadro de Indicadores de Bienestar Infantil de los Condados de California de 2025 : Condado de Sonoma. </a:t>
            </a:r>
            <a:endParaRPr b="0" i="0" sz="7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Solway"/>
              <a:ea typeface="Solway"/>
              <a:cs typeface="Solway"/>
              <a:sym typeface="Solway"/>
            </a:endParaRPr>
          </a:p>
        </p:txBody>
      </p:sp>
      <p:sp>
        <p:nvSpPr>
          <p:cNvPr id="1073" name="Google Shape;1073;g35b3945f261_0_1240"/>
          <p:cNvSpPr txBox="1"/>
          <p:nvPr/>
        </p:nvSpPr>
        <p:spPr>
          <a:xfrm>
            <a:off x="5037920" y="4914880"/>
            <a:ext cx="4266600" cy="5202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chemeClr val="dk1"/>
              </a:buClr>
              <a:buSzPts val="1200"/>
              <a:buFont typeface="Arial"/>
              <a:buNone/>
            </a:pPr>
            <a:r>
              <a:rPr b="0" i="0" lang="en-US" sz="700" u="none" cap="none" strike="noStrike">
                <a:solidFill>
                  <a:schemeClr val="dk1"/>
                </a:solidFill>
                <a:latin typeface="Solway"/>
                <a:ea typeface="Solway"/>
                <a:cs typeface="Solway"/>
                <a:sym typeface="Solway"/>
              </a:rPr>
              <a:t>***Fuente: Departamento de Salud Pública de California, Centro de Salud Familiar, División de Salud Materna, Infantil y del Adolescente; Tablero de Morbilidad Materna Grave; Tablero de Nacimientos Prematuros; Tablero de Condiciones de Salud Materna, 2025. </a:t>
            </a:r>
            <a:endParaRPr b="0" i="0" sz="1900" u="none" cap="none" strike="noStrike">
              <a:solidFill>
                <a:schemeClr val="dk1"/>
              </a:solidFill>
              <a:latin typeface="Solway"/>
              <a:ea typeface="Solway"/>
              <a:cs typeface="Solway"/>
              <a:sym typeface="Solway"/>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g35b3945f261_0_1251"/>
          <p:cNvSpPr txBox="1"/>
          <p:nvPr>
            <p:ph idx="1" type="body"/>
          </p:nvPr>
        </p:nvSpPr>
        <p:spPr>
          <a:xfrm>
            <a:off x="566613" y="3899571"/>
            <a:ext cx="3843300" cy="12258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a:t>Al momento del alta hospitalaria, </a:t>
            </a:r>
            <a:r>
              <a:rPr b="1" lang="en-US"/>
              <a:t>83,8%</a:t>
            </a:r>
            <a:r>
              <a:rPr lang="en-US"/>
              <a:t> de los recién nacidos recibían LME, y un número aún mayor recibió algún tipo de lactancia materna.</a:t>
            </a:r>
            <a:endParaRPr/>
          </a:p>
        </p:txBody>
      </p:sp>
      <p:sp>
        <p:nvSpPr>
          <p:cNvPr id="1079" name="Google Shape;1079;g35b3945f261_0_1251"/>
          <p:cNvSpPr txBox="1"/>
          <p:nvPr>
            <p:ph idx="2" type="body"/>
          </p:nvPr>
        </p:nvSpPr>
        <p:spPr>
          <a:xfrm>
            <a:off x="5343840" y="3935387"/>
            <a:ext cx="3272100" cy="10269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lang="en-US"/>
              <a:t>Eso disminuye a </a:t>
            </a:r>
            <a:r>
              <a:rPr b="1" lang="en-US"/>
              <a:t>45,5% </a:t>
            </a:r>
            <a:r>
              <a:rPr lang="en-US"/>
              <a:t>de bebés recibiendo LME a los 3 meses posparto.</a:t>
            </a:r>
            <a:endParaRPr/>
          </a:p>
        </p:txBody>
      </p:sp>
      <p:sp>
        <p:nvSpPr>
          <p:cNvPr id="1080" name="Google Shape;1080;g35b3945f261_0_125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81" name="Google Shape;1081;g35b3945f261_0_1251"/>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Tasas de lactancia materna*</a:t>
            </a:r>
            <a:endParaRPr/>
          </a:p>
        </p:txBody>
      </p:sp>
      <p:pic>
        <p:nvPicPr>
          <p:cNvPr id="1082" name="Google Shape;1082;g35b3945f261_0_1251" title="Points scored"/>
          <p:cNvPicPr preferRelativeResize="0"/>
          <p:nvPr/>
        </p:nvPicPr>
        <p:blipFill rotWithShape="1">
          <a:blip r:embed="rId3">
            <a:alphaModFix/>
          </a:blip>
          <a:srcRect b="0" l="0" r="0" t="0"/>
          <a:stretch/>
        </p:blipFill>
        <p:spPr>
          <a:xfrm>
            <a:off x="162560" y="1229253"/>
            <a:ext cx="4436481" cy="2743207"/>
          </a:xfrm>
          <a:prstGeom prst="rect">
            <a:avLst/>
          </a:prstGeom>
          <a:noFill/>
          <a:ln>
            <a:noFill/>
          </a:ln>
        </p:spPr>
      </p:pic>
      <p:pic>
        <p:nvPicPr>
          <p:cNvPr id="1083" name="Google Shape;1083;g35b3945f261_0_1251" title="Points scored"/>
          <p:cNvPicPr preferRelativeResize="0"/>
          <p:nvPr/>
        </p:nvPicPr>
        <p:blipFill rotWithShape="1">
          <a:blip r:embed="rId4">
            <a:alphaModFix/>
          </a:blip>
          <a:srcRect b="0" l="0" r="0" t="0"/>
          <a:stretch/>
        </p:blipFill>
        <p:spPr>
          <a:xfrm>
            <a:off x="4761600" y="1229253"/>
            <a:ext cx="4436481" cy="2743224"/>
          </a:xfrm>
          <a:prstGeom prst="rect">
            <a:avLst/>
          </a:prstGeom>
          <a:noFill/>
          <a:ln>
            <a:noFill/>
          </a:ln>
        </p:spPr>
      </p:pic>
      <p:sp>
        <p:nvSpPr>
          <p:cNvPr id="1084" name="Google Shape;1084;g35b3945f261_0_1251"/>
          <p:cNvSpPr txBox="1"/>
          <p:nvPr/>
        </p:nvSpPr>
        <p:spPr>
          <a:xfrm>
            <a:off x="547947" y="5020411"/>
            <a:ext cx="8639100" cy="6126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Departamento de Salud Pública de California, Centro de Salud Familiar, División de Salud Materna, Infantil y del Adolescente; Tablero de Intención y Duración de Lactancia Materna (última modificación: noviembre de 2023). go.cdph.ca.gov/Breastfeeding-Intention-and-Duration-Dashboard</a:t>
            </a:r>
            <a:endParaRPr b="0" i="0" sz="900" u="none" cap="none" strike="noStrike">
              <a:solidFill>
                <a:schemeClr val="dk1"/>
              </a:solidFill>
              <a:latin typeface="Solway"/>
              <a:ea typeface="Solway"/>
              <a:cs typeface="Solway"/>
              <a:sym typeface="Solway"/>
            </a:endParaRPr>
          </a:p>
        </p:txBody>
      </p:sp>
      <p:pic>
        <p:nvPicPr>
          <p:cNvPr id="1085" name="Google Shape;1085;g35b3945f261_0_1251"/>
          <p:cNvPicPr preferRelativeResize="0"/>
          <p:nvPr/>
        </p:nvPicPr>
        <p:blipFill rotWithShape="1">
          <a:blip r:embed="rId5">
            <a:alphaModFix/>
          </a:blip>
          <a:srcRect b="0" l="0" r="0" t="0"/>
          <a:stretch/>
        </p:blipFill>
        <p:spPr>
          <a:xfrm>
            <a:off x="2720329" y="3355170"/>
            <a:ext cx="48767" cy="76198"/>
          </a:xfrm>
          <a:prstGeom prst="rect">
            <a:avLst/>
          </a:prstGeom>
          <a:noFill/>
          <a:ln>
            <a:noFill/>
          </a:ln>
        </p:spPr>
      </p:pic>
      <p:pic>
        <p:nvPicPr>
          <p:cNvPr id="1086" name="Google Shape;1086;g35b3945f261_0_1251"/>
          <p:cNvPicPr preferRelativeResize="0"/>
          <p:nvPr/>
        </p:nvPicPr>
        <p:blipFill rotWithShape="1">
          <a:blip r:embed="rId5">
            <a:alphaModFix/>
          </a:blip>
          <a:srcRect b="0" l="0" r="0" t="0"/>
          <a:stretch/>
        </p:blipFill>
        <p:spPr>
          <a:xfrm>
            <a:off x="7719049" y="2526313"/>
            <a:ext cx="48767" cy="76198"/>
          </a:xfrm>
          <a:prstGeom prst="rect">
            <a:avLst/>
          </a:prstGeom>
          <a:noFill/>
          <a:ln>
            <a:noFill/>
          </a:ln>
        </p:spPr>
      </p:pic>
      <p:sp>
        <p:nvSpPr>
          <p:cNvPr id="1087" name="Google Shape;1087;g35b3945f261_0_1251"/>
          <p:cNvSpPr txBox="1"/>
          <p:nvPr/>
        </p:nvSpPr>
        <p:spPr>
          <a:xfrm>
            <a:off x="6008853" y="2526313"/>
            <a:ext cx="249600" cy="360000"/>
          </a:xfrm>
          <a:prstGeom prst="rect">
            <a:avLst/>
          </a:prstGeom>
          <a:noFill/>
          <a:ln>
            <a:noFill/>
          </a:ln>
        </p:spPr>
        <p:txBody>
          <a:bodyPr anchorCtr="0" anchor="t" bIns="48750" lIns="97525" spcFirstLastPara="1" rIns="97525" wrap="square" tIns="48750">
            <a:spAutoFit/>
          </a:bodyPr>
          <a:lstStyle/>
          <a:p>
            <a:pPr indent="0" lvl="0" marL="0" marR="0" rtl="0" algn="l">
              <a:lnSpc>
                <a:spcPct val="100000"/>
              </a:lnSpc>
              <a:spcBef>
                <a:spcPts val="0"/>
              </a:spcBef>
              <a:spcAft>
                <a:spcPts val="0"/>
              </a:spcAft>
              <a:buNone/>
            </a:pPr>
            <a:r>
              <a:rPr b="1" i="0" lang="en-US" sz="1700" u="none" cap="none" strike="noStrike">
                <a:solidFill>
                  <a:srgbClr val="000000"/>
                </a:solidFill>
                <a:latin typeface="Solway"/>
                <a:ea typeface="Solway"/>
                <a:cs typeface="Solway"/>
                <a:sym typeface="Solway"/>
              </a:rPr>
              <a:t>,</a:t>
            </a:r>
            <a:endParaRPr b="1" i="0" sz="1700" u="none" cap="none" strike="noStrike">
              <a:solidFill>
                <a:srgbClr val="000000"/>
              </a:solidFill>
              <a:latin typeface="Solway"/>
              <a:ea typeface="Solway"/>
              <a:cs typeface="Solway"/>
              <a:sym typeface="Solway"/>
            </a:endParaRPr>
          </a:p>
        </p:txBody>
      </p:sp>
      <p:sp>
        <p:nvSpPr>
          <p:cNvPr id="1088" name="Google Shape;1088;g35b3945f261_0_1251"/>
          <p:cNvSpPr txBox="1"/>
          <p:nvPr/>
        </p:nvSpPr>
        <p:spPr>
          <a:xfrm>
            <a:off x="1802613" y="1697220"/>
            <a:ext cx="249600" cy="360000"/>
          </a:xfrm>
          <a:prstGeom prst="rect">
            <a:avLst/>
          </a:prstGeom>
          <a:noFill/>
          <a:ln>
            <a:noFill/>
          </a:ln>
        </p:spPr>
        <p:txBody>
          <a:bodyPr anchorCtr="0" anchor="t" bIns="48750" lIns="97525" spcFirstLastPara="1" rIns="97525" wrap="square" tIns="48750">
            <a:spAutoFit/>
          </a:bodyPr>
          <a:lstStyle/>
          <a:p>
            <a:pPr indent="0" lvl="0" marL="0" marR="0" rtl="0" algn="l">
              <a:lnSpc>
                <a:spcPct val="100000"/>
              </a:lnSpc>
              <a:spcBef>
                <a:spcPts val="0"/>
              </a:spcBef>
              <a:spcAft>
                <a:spcPts val="0"/>
              </a:spcAft>
              <a:buNone/>
            </a:pPr>
            <a:r>
              <a:rPr b="1" i="0" lang="en-US" sz="1700" u="none" cap="none" strike="noStrike">
                <a:solidFill>
                  <a:srgbClr val="000000"/>
                </a:solidFill>
                <a:latin typeface="Solway"/>
                <a:ea typeface="Solway"/>
                <a:cs typeface="Solway"/>
                <a:sym typeface="Solway"/>
              </a:rPr>
              <a:t>,</a:t>
            </a:r>
            <a:endParaRPr b="1" i="0" sz="1700" u="none" cap="none" strike="noStrike">
              <a:solidFill>
                <a:srgbClr val="000000"/>
              </a:solidFill>
              <a:latin typeface="Solway"/>
              <a:ea typeface="Solway"/>
              <a:cs typeface="Solway"/>
              <a:sym typeface="Solwa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pic>
        <p:nvPicPr>
          <p:cNvPr id="1093" name="Google Shape;1093;g35b3945f261_0_1265" title="Points scored"/>
          <p:cNvPicPr preferRelativeResize="0"/>
          <p:nvPr/>
        </p:nvPicPr>
        <p:blipFill rotWithShape="1">
          <a:blip r:embed="rId3">
            <a:alphaModFix/>
          </a:blip>
          <a:srcRect b="0" l="0" r="0" t="0"/>
          <a:stretch/>
        </p:blipFill>
        <p:spPr>
          <a:xfrm>
            <a:off x="5356180" y="2239227"/>
            <a:ext cx="4217046" cy="2607520"/>
          </a:xfrm>
          <a:prstGeom prst="rect">
            <a:avLst/>
          </a:prstGeom>
          <a:noFill/>
          <a:ln>
            <a:noFill/>
          </a:ln>
        </p:spPr>
      </p:pic>
      <p:pic>
        <p:nvPicPr>
          <p:cNvPr id="1094" name="Google Shape;1094;g35b3945f261_0_1265" title="Points scored"/>
          <p:cNvPicPr preferRelativeResize="0"/>
          <p:nvPr/>
        </p:nvPicPr>
        <p:blipFill rotWithShape="1">
          <a:blip r:embed="rId4">
            <a:alphaModFix/>
          </a:blip>
          <a:srcRect b="0" l="0" r="0" t="0"/>
          <a:stretch/>
        </p:blipFill>
        <p:spPr>
          <a:xfrm>
            <a:off x="286507" y="2239227"/>
            <a:ext cx="4260321" cy="2634295"/>
          </a:xfrm>
          <a:prstGeom prst="rect">
            <a:avLst/>
          </a:prstGeom>
          <a:noFill/>
          <a:ln>
            <a:noFill/>
          </a:ln>
        </p:spPr>
      </p:pic>
      <p:sp>
        <p:nvSpPr>
          <p:cNvPr id="1095" name="Google Shape;1095;g35b3945f261_0_1265"/>
          <p:cNvSpPr txBox="1"/>
          <p:nvPr>
            <p:ph type="title"/>
          </p:nvPr>
        </p:nvSpPr>
        <p:spPr>
          <a:xfrm>
            <a:off x="286507" y="276374"/>
            <a:ext cx="9466200" cy="8316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200"/>
              <a:t>Tasas de lactancia materna por grupo demográfico*</a:t>
            </a:r>
            <a:endParaRPr sz="3200"/>
          </a:p>
        </p:txBody>
      </p:sp>
      <p:sp>
        <p:nvSpPr>
          <p:cNvPr id="1096" name="Google Shape;1096;g35b3945f261_0_126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097" name="Google Shape;1097;g35b3945f261_0_1265"/>
          <p:cNvSpPr/>
          <p:nvPr/>
        </p:nvSpPr>
        <p:spPr>
          <a:xfrm>
            <a:off x="1159200" y="462968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098" name="Google Shape;1098;g35b3945f261_0_1265"/>
          <p:cNvSpPr txBox="1"/>
          <p:nvPr/>
        </p:nvSpPr>
        <p:spPr>
          <a:xfrm>
            <a:off x="1110640" y="454840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Medi-Cal</a:t>
            </a:r>
            <a:endParaRPr b="0" i="0" sz="1500" u="none" cap="none" strike="noStrike">
              <a:solidFill>
                <a:schemeClr val="dk1"/>
              </a:solidFill>
              <a:latin typeface="Solway"/>
              <a:ea typeface="Solway"/>
              <a:cs typeface="Solway"/>
              <a:sym typeface="Solway"/>
            </a:endParaRPr>
          </a:p>
        </p:txBody>
      </p:sp>
      <p:sp>
        <p:nvSpPr>
          <p:cNvPr id="1099" name="Google Shape;1099;g35b3945f261_0_1265"/>
          <p:cNvSpPr txBox="1"/>
          <p:nvPr/>
        </p:nvSpPr>
        <p:spPr>
          <a:xfrm>
            <a:off x="2667147" y="454840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Seguro privado</a:t>
            </a:r>
            <a:endParaRPr b="0" i="0" sz="1500" u="none" cap="none" strike="noStrike">
              <a:solidFill>
                <a:schemeClr val="dk1"/>
              </a:solidFill>
              <a:latin typeface="Solway"/>
              <a:ea typeface="Solway"/>
              <a:cs typeface="Solway"/>
              <a:sym typeface="Solway"/>
            </a:endParaRPr>
          </a:p>
        </p:txBody>
      </p:sp>
      <p:sp>
        <p:nvSpPr>
          <p:cNvPr id="1100" name="Google Shape;1100;g35b3945f261_0_1265"/>
          <p:cNvSpPr/>
          <p:nvPr/>
        </p:nvSpPr>
        <p:spPr>
          <a:xfrm>
            <a:off x="5878947" y="459864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101" name="Google Shape;1101;g35b3945f261_0_1265"/>
          <p:cNvSpPr txBox="1"/>
          <p:nvPr/>
        </p:nvSpPr>
        <p:spPr>
          <a:xfrm>
            <a:off x="6164773" y="4534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Madres hispanas</a:t>
            </a:r>
            <a:endParaRPr b="0" i="0" sz="1500" u="none" cap="none" strike="noStrike">
              <a:solidFill>
                <a:schemeClr val="dk1"/>
              </a:solidFill>
              <a:latin typeface="Solway"/>
              <a:ea typeface="Solway"/>
              <a:cs typeface="Solway"/>
              <a:sym typeface="Solway"/>
            </a:endParaRPr>
          </a:p>
        </p:txBody>
      </p:sp>
      <p:sp>
        <p:nvSpPr>
          <p:cNvPr id="1102" name="Google Shape;1102;g35b3945f261_0_1265"/>
          <p:cNvSpPr txBox="1"/>
          <p:nvPr/>
        </p:nvSpPr>
        <p:spPr>
          <a:xfrm>
            <a:off x="7678347" y="454840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Madres blancas</a:t>
            </a:r>
            <a:endParaRPr b="0" i="0" sz="1500" u="none" cap="none" strike="noStrike">
              <a:solidFill>
                <a:schemeClr val="dk1"/>
              </a:solidFill>
              <a:latin typeface="Solway"/>
              <a:ea typeface="Solway"/>
              <a:cs typeface="Solway"/>
              <a:sym typeface="Solway"/>
            </a:endParaRPr>
          </a:p>
        </p:txBody>
      </p:sp>
      <p:sp>
        <p:nvSpPr>
          <p:cNvPr id="1103" name="Google Shape;1103;g35b3945f261_0_1265"/>
          <p:cNvSpPr txBox="1"/>
          <p:nvPr/>
        </p:nvSpPr>
        <p:spPr>
          <a:xfrm>
            <a:off x="641413" y="1229547"/>
            <a:ext cx="8378700" cy="7809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Solway"/>
                <a:ea typeface="Solway"/>
                <a:cs typeface="Solway"/>
                <a:sym typeface="Solway"/>
              </a:rPr>
              <a:t>Las tasas de LME a los 3 meses posparto varían mucho según el tipo de seguro y la raza.</a:t>
            </a:r>
            <a:endParaRPr b="0" i="0" sz="1900" u="none" cap="none" strike="noStrike">
              <a:solidFill>
                <a:schemeClr val="dk1"/>
              </a:solidFill>
              <a:latin typeface="Solway"/>
              <a:ea typeface="Solway"/>
              <a:cs typeface="Solway"/>
              <a:sym typeface="Solway"/>
            </a:endParaRPr>
          </a:p>
        </p:txBody>
      </p:sp>
      <p:sp>
        <p:nvSpPr>
          <p:cNvPr id="1104" name="Google Shape;1104;g35b3945f261_0_1265"/>
          <p:cNvSpPr txBox="1"/>
          <p:nvPr/>
        </p:nvSpPr>
        <p:spPr>
          <a:xfrm>
            <a:off x="493973" y="5075813"/>
            <a:ext cx="8639100" cy="6126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Departamento de Salud Pública de California, Centro de Salud Familiar, División de Salud Materna, Infantil y del Adolescente; Tablero de Intención y Duración de Lactancia Materna (última modificación: noviembre de 2023). go.cdph.ca.gov/Breastfeeding-Intention-and-Duration-Dashboard</a:t>
            </a:r>
            <a:endParaRPr b="0" i="0" sz="900" u="none" cap="none" strike="noStrike">
              <a:solidFill>
                <a:schemeClr val="dk1"/>
              </a:solidFill>
              <a:latin typeface="Solway"/>
              <a:ea typeface="Solway"/>
              <a:cs typeface="Solway"/>
              <a:sym typeface="Solway"/>
            </a:endParaRPr>
          </a:p>
        </p:txBody>
      </p:sp>
      <p:sp>
        <p:nvSpPr>
          <p:cNvPr id="1105" name="Google Shape;1105;g35b3945f261_0_1265"/>
          <p:cNvSpPr txBox="1"/>
          <p:nvPr/>
        </p:nvSpPr>
        <p:spPr>
          <a:xfrm>
            <a:off x="1593088" y="3334359"/>
            <a:ext cx="260100" cy="329400"/>
          </a:xfrm>
          <a:prstGeom prst="rect">
            <a:avLst/>
          </a:prstGeom>
          <a:noFill/>
          <a:ln>
            <a:noFill/>
          </a:ln>
        </p:spPr>
        <p:txBody>
          <a:bodyPr anchorCtr="0" anchor="t" bIns="48750" lIns="97525" spcFirstLastPara="1" rIns="97525" wrap="square" tIns="48750">
            <a:spAutoFit/>
          </a:bodyPr>
          <a:lstStyle/>
          <a:p>
            <a:pPr indent="0" lvl="0" marL="0" marR="0" rtl="0" algn="l">
              <a:lnSpc>
                <a:spcPct val="100000"/>
              </a:lnSpc>
              <a:spcBef>
                <a:spcPts val="0"/>
              </a:spcBef>
              <a:spcAft>
                <a:spcPts val="0"/>
              </a:spcAft>
              <a:buNone/>
            </a:pPr>
            <a:r>
              <a:rPr b="0" i="0" lang="en-US" sz="1500" u="none" cap="none" strike="noStrike">
                <a:solidFill>
                  <a:srgbClr val="000000"/>
                </a:solidFill>
                <a:latin typeface="Solway"/>
                <a:ea typeface="Solway"/>
                <a:cs typeface="Solway"/>
                <a:sym typeface="Solway"/>
              </a:rPr>
              <a:t>,</a:t>
            </a:r>
            <a:endParaRPr b="0" i="0" sz="1500" u="none" cap="none" strike="noStrike">
              <a:solidFill>
                <a:srgbClr val="000000"/>
              </a:solidFill>
              <a:latin typeface="Solway"/>
              <a:ea typeface="Solway"/>
              <a:cs typeface="Solway"/>
              <a:sym typeface="Solway"/>
            </a:endParaRPr>
          </a:p>
        </p:txBody>
      </p:sp>
      <p:sp>
        <p:nvSpPr>
          <p:cNvPr id="1106" name="Google Shape;1106;g35b3945f261_0_1265"/>
          <p:cNvSpPr txBox="1"/>
          <p:nvPr/>
        </p:nvSpPr>
        <p:spPr>
          <a:xfrm>
            <a:off x="3179952" y="2615509"/>
            <a:ext cx="210900" cy="329400"/>
          </a:xfrm>
          <a:prstGeom prst="rect">
            <a:avLst/>
          </a:prstGeom>
          <a:noFill/>
          <a:ln>
            <a:noFill/>
          </a:ln>
        </p:spPr>
        <p:txBody>
          <a:bodyPr anchorCtr="0" anchor="t" bIns="48750" lIns="97525" spcFirstLastPara="1" rIns="97525" wrap="square" tIns="48750">
            <a:spAutoFit/>
          </a:bodyPr>
          <a:lstStyle/>
          <a:p>
            <a:pPr indent="0" lvl="0" marL="0" marR="0" rtl="0" algn="l">
              <a:lnSpc>
                <a:spcPct val="100000"/>
              </a:lnSpc>
              <a:spcBef>
                <a:spcPts val="0"/>
              </a:spcBef>
              <a:spcAft>
                <a:spcPts val="0"/>
              </a:spcAft>
              <a:buNone/>
            </a:pPr>
            <a:r>
              <a:rPr b="0" i="0" lang="en-US" sz="1500" u="none" cap="none" strike="noStrike">
                <a:solidFill>
                  <a:srgbClr val="000000"/>
                </a:solidFill>
                <a:latin typeface="Solway"/>
                <a:ea typeface="Solway"/>
                <a:cs typeface="Solway"/>
                <a:sym typeface="Solway"/>
              </a:rPr>
              <a:t>,</a:t>
            </a:r>
            <a:endParaRPr b="0" i="0" sz="1500" u="none" cap="none" strike="noStrike">
              <a:solidFill>
                <a:srgbClr val="000000"/>
              </a:solidFill>
              <a:latin typeface="Solway"/>
              <a:ea typeface="Solway"/>
              <a:cs typeface="Solway"/>
              <a:sym typeface="Solway"/>
            </a:endParaRPr>
          </a:p>
        </p:txBody>
      </p:sp>
      <p:sp>
        <p:nvSpPr>
          <p:cNvPr id="1107" name="Google Shape;1107;g35b3945f261_0_1265"/>
          <p:cNvSpPr txBox="1"/>
          <p:nvPr/>
        </p:nvSpPr>
        <p:spPr>
          <a:xfrm>
            <a:off x="6651332" y="3442068"/>
            <a:ext cx="260100" cy="329400"/>
          </a:xfrm>
          <a:prstGeom prst="rect">
            <a:avLst/>
          </a:prstGeom>
          <a:noFill/>
          <a:ln>
            <a:noFill/>
          </a:ln>
        </p:spPr>
        <p:txBody>
          <a:bodyPr anchorCtr="0" anchor="t" bIns="48750" lIns="97525" spcFirstLastPara="1" rIns="97525" wrap="square" tIns="48750">
            <a:spAutoFit/>
          </a:bodyPr>
          <a:lstStyle/>
          <a:p>
            <a:pPr indent="0" lvl="0" marL="0" marR="0" rtl="0" algn="l">
              <a:lnSpc>
                <a:spcPct val="100000"/>
              </a:lnSpc>
              <a:spcBef>
                <a:spcPts val="0"/>
              </a:spcBef>
              <a:spcAft>
                <a:spcPts val="0"/>
              </a:spcAft>
              <a:buNone/>
            </a:pPr>
            <a:r>
              <a:rPr b="0" i="0" lang="en-US" sz="1500" u="none" cap="none" strike="noStrike">
                <a:solidFill>
                  <a:srgbClr val="000000"/>
                </a:solidFill>
                <a:latin typeface="Solway"/>
                <a:ea typeface="Solway"/>
                <a:cs typeface="Solway"/>
                <a:sym typeface="Solway"/>
              </a:rPr>
              <a:t>,</a:t>
            </a:r>
            <a:endParaRPr b="0" i="0" sz="1500" u="none" cap="none" strike="noStrike">
              <a:solidFill>
                <a:srgbClr val="000000"/>
              </a:solidFill>
              <a:latin typeface="Solway"/>
              <a:ea typeface="Solway"/>
              <a:cs typeface="Solway"/>
              <a:sym typeface="Solway"/>
            </a:endParaRPr>
          </a:p>
        </p:txBody>
      </p:sp>
      <p:sp>
        <p:nvSpPr>
          <p:cNvPr id="1108" name="Google Shape;1108;g35b3945f261_0_1265"/>
          <p:cNvSpPr txBox="1"/>
          <p:nvPr/>
        </p:nvSpPr>
        <p:spPr>
          <a:xfrm>
            <a:off x="8230945" y="2497825"/>
            <a:ext cx="166500" cy="329400"/>
          </a:xfrm>
          <a:prstGeom prst="rect">
            <a:avLst/>
          </a:prstGeom>
          <a:noFill/>
          <a:ln>
            <a:noFill/>
          </a:ln>
        </p:spPr>
        <p:txBody>
          <a:bodyPr anchorCtr="0" anchor="t" bIns="48750" lIns="97525" spcFirstLastPara="1" rIns="97525" wrap="square" tIns="48750">
            <a:spAutoFit/>
          </a:bodyPr>
          <a:lstStyle/>
          <a:p>
            <a:pPr indent="0" lvl="0" marL="0" marR="0" rtl="0" algn="l">
              <a:lnSpc>
                <a:spcPct val="100000"/>
              </a:lnSpc>
              <a:spcBef>
                <a:spcPts val="0"/>
              </a:spcBef>
              <a:spcAft>
                <a:spcPts val="0"/>
              </a:spcAft>
              <a:buNone/>
            </a:pPr>
            <a:r>
              <a:rPr b="0" i="0" lang="en-US" sz="1500" u="none" cap="none" strike="noStrike">
                <a:solidFill>
                  <a:srgbClr val="000000"/>
                </a:solidFill>
                <a:latin typeface="Solway"/>
                <a:ea typeface="Solway"/>
                <a:cs typeface="Solway"/>
                <a:sym typeface="Solway"/>
              </a:rPr>
              <a:t>,</a:t>
            </a:r>
            <a:endParaRPr b="0" i="0" sz="1500" u="none" cap="none" strike="noStrike">
              <a:solidFill>
                <a:srgbClr val="000000"/>
              </a:solidFill>
              <a:latin typeface="Solway"/>
              <a:ea typeface="Solway"/>
              <a:cs typeface="Solway"/>
              <a:sym typeface="Solway"/>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g35b3945f261_0_1284"/>
          <p:cNvSpPr txBox="1"/>
          <p:nvPr>
            <p:ph idx="1" type="body"/>
          </p:nvPr>
        </p:nvSpPr>
        <p:spPr>
          <a:xfrm>
            <a:off x="332480" y="3949573"/>
            <a:ext cx="4266600" cy="11820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1300"/>
              </a:spcAft>
              <a:buSzPts val="1100"/>
              <a:buNone/>
            </a:pPr>
            <a:r>
              <a:rPr lang="en-US" sz="1700"/>
              <a:t>Madres que presentaron una condición de salud mental perinatal al momento del parto, 2020-2022*</a:t>
            </a:r>
            <a:endParaRPr sz="1700"/>
          </a:p>
        </p:txBody>
      </p:sp>
      <p:sp>
        <p:nvSpPr>
          <p:cNvPr id="1114" name="Google Shape;1114;g35b3945f261_0_1284"/>
          <p:cNvSpPr txBox="1"/>
          <p:nvPr>
            <p:ph idx="2" type="body"/>
          </p:nvPr>
        </p:nvSpPr>
        <p:spPr>
          <a:xfrm>
            <a:off x="5238293" y="1625040"/>
            <a:ext cx="4266600" cy="3262800"/>
          </a:xfrm>
          <a:prstGeom prst="rect">
            <a:avLst/>
          </a:prstGeom>
          <a:noFill/>
          <a:ln>
            <a:noFill/>
          </a:ln>
        </p:spPr>
        <p:txBody>
          <a:bodyPr anchorCtr="0" anchor="t" bIns="97525" lIns="97525" spcFirstLastPara="1" rIns="97525" wrap="square" tIns="97525">
            <a:normAutofit/>
          </a:bodyPr>
          <a:lstStyle/>
          <a:p>
            <a:pPr indent="-349250" lvl="0" marL="482600" rtl="0" algn="l">
              <a:lnSpc>
                <a:spcPct val="115000"/>
              </a:lnSpc>
              <a:spcBef>
                <a:spcPts val="0"/>
              </a:spcBef>
              <a:spcAft>
                <a:spcPts val="0"/>
              </a:spcAft>
              <a:buSzPts val="1700"/>
              <a:buChar char="●"/>
            </a:pPr>
            <a:r>
              <a:rPr lang="en-US" sz="1700"/>
              <a:t>Comparado con un </a:t>
            </a:r>
            <a:r>
              <a:rPr b="1" lang="en-US" sz="1700"/>
              <a:t>8,3% </a:t>
            </a:r>
            <a:r>
              <a:rPr lang="en-US" sz="1700"/>
              <a:t>a nivel estatal*</a:t>
            </a:r>
            <a:endParaRPr sz="1700"/>
          </a:p>
          <a:p>
            <a:pPr indent="-349250" lvl="0" marL="482600" rtl="0" algn="l">
              <a:lnSpc>
                <a:spcPct val="115000"/>
              </a:lnSpc>
              <a:spcBef>
                <a:spcPts val="1100"/>
              </a:spcBef>
              <a:spcAft>
                <a:spcPts val="0"/>
              </a:spcAft>
              <a:buSzPts val="1700"/>
              <a:buChar char="●"/>
            </a:pPr>
            <a:r>
              <a:rPr lang="en-US" sz="1700"/>
              <a:t>Aumento de casi </a:t>
            </a:r>
            <a:r>
              <a:rPr b="1" lang="en-US" sz="1700"/>
              <a:t>8% </a:t>
            </a:r>
            <a:r>
              <a:rPr lang="en-US" sz="1700"/>
              <a:t>de 2016 a 2018*</a:t>
            </a:r>
            <a:endParaRPr sz="1700"/>
          </a:p>
          <a:p>
            <a:pPr indent="-349250" lvl="0" marL="482600" rtl="0" algn="l">
              <a:lnSpc>
                <a:spcPct val="115000"/>
              </a:lnSpc>
              <a:spcBef>
                <a:spcPts val="1100"/>
              </a:spcBef>
              <a:spcAft>
                <a:spcPts val="1100"/>
              </a:spcAft>
              <a:buSzPts val="1700"/>
              <a:buChar char="●"/>
            </a:pPr>
            <a:r>
              <a:rPr lang="en-US" sz="1700"/>
              <a:t>Muy por debajo de los datos de un cuestionario de autoinforme, en donde el </a:t>
            </a:r>
            <a:r>
              <a:rPr b="1" lang="en-US" sz="1700"/>
              <a:t>86% </a:t>
            </a:r>
            <a:r>
              <a:rPr lang="en-US" sz="1700"/>
              <a:t>de las madres reportó problemas perinatales emocionales o de salud mental**</a:t>
            </a:r>
            <a:endParaRPr b="1" sz="1700">
              <a:solidFill>
                <a:srgbClr val="D0724A"/>
              </a:solidFill>
            </a:endParaRPr>
          </a:p>
        </p:txBody>
      </p:sp>
      <p:sp>
        <p:nvSpPr>
          <p:cNvPr id="1115" name="Google Shape;1115;g35b3945f261_0_128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116" name="Google Shape;1116;g35b3945f261_0_1284"/>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Salud mental perinatal</a:t>
            </a:r>
            <a:endParaRPr/>
          </a:p>
        </p:txBody>
      </p:sp>
      <p:sp>
        <p:nvSpPr>
          <p:cNvPr id="1117" name="Google Shape;1117;g35b3945f261_0_1284"/>
          <p:cNvSpPr/>
          <p:nvPr/>
        </p:nvSpPr>
        <p:spPr>
          <a:xfrm>
            <a:off x="1186880" y="139181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118" name="Google Shape;1118;g35b3945f261_0_1284"/>
          <p:cNvSpPr txBox="1"/>
          <p:nvPr/>
        </p:nvSpPr>
        <p:spPr>
          <a:xfrm>
            <a:off x="332480" y="2079653"/>
            <a:ext cx="4266600" cy="11820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6400"/>
              <a:buFont typeface="Arial"/>
              <a:buNone/>
            </a:pPr>
            <a:r>
              <a:rPr b="0" i="0" lang="en-US" sz="6400" u="none" cap="none" strike="noStrike">
                <a:solidFill>
                  <a:srgbClr val="FCF8F1"/>
                </a:solidFill>
                <a:latin typeface="Lato Black"/>
                <a:ea typeface="Lato Black"/>
                <a:cs typeface="Lato Black"/>
                <a:sym typeface="Lato Black"/>
              </a:rPr>
              <a:t>20,7%</a:t>
            </a:r>
            <a:endParaRPr b="0" i="0" sz="6400" u="none" cap="none" strike="noStrike">
              <a:solidFill>
                <a:srgbClr val="FCF8F1"/>
              </a:solidFill>
              <a:latin typeface="Lato Black"/>
              <a:ea typeface="Lato Black"/>
              <a:cs typeface="Lato Black"/>
              <a:sym typeface="Lato Black"/>
            </a:endParaRPr>
          </a:p>
        </p:txBody>
      </p:sp>
      <p:sp>
        <p:nvSpPr>
          <p:cNvPr id="1119" name="Google Shape;1119;g35b3945f261_0_1284"/>
          <p:cNvSpPr/>
          <p:nvPr/>
        </p:nvSpPr>
        <p:spPr>
          <a:xfrm>
            <a:off x="5383265" y="2412613"/>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120" name="Google Shape;1120;g35b3945f261_0_1284"/>
          <p:cNvSpPr/>
          <p:nvPr/>
        </p:nvSpPr>
        <p:spPr>
          <a:xfrm>
            <a:off x="5383265" y="1726560"/>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121" name="Google Shape;1121;g35b3945f261_0_1284"/>
          <p:cNvSpPr/>
          <p:nvPr/>
        </p:nvSpPr>
        <p:spPr>
          <a:xfrm rot="10800000">
            <a:off x="5383285" y="3098567"/>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1122" name="Google Shape;1122;g35b3945f261_0_1284"/>
          <p:cNvSpPr txBox="1"/>
          <p:nvPr/>
        </p:nvSpPr>
        <p:spPr>
          <a:xfrm>
            <a:off x="649822" y="4885413"/>
            <a:ext cx="8211000" cy="658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*Fuente: Tableros de datos del Departamento de Salud Pública de California, Centro de Salud Familiar, División de Salud Materna, Infantil y del Adolescente, 2020-2022</a:t>
            </a:r>
            <a:endParaRPr b="0" i="0" sz="10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**Fuente: First 5 Sonoma County. Encuesta de alimentación perinatal y salud mental, 2024.</a:t>
            </a:r>
            <a:endParaRPr b="0" i="0" sz="1000" u="none" cap="none" strike="noStrike">
              <a:solidFill>
                <a:schemeClr val="dk1"/>
              </a:solidFill>
              <a:latin typeface="Solway"/>
              <a:ea typeface="Solway"/>
              <a:cs typeface="Solway"/>
              <a:sym typeface="Solway"/>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g35b3945f261_0_1297"/>
          <p:cNvSpPr txBox="1"/>
          <p:nvPr>
            <p:ph idx="1" type="body"/>
          </p:nvPr>
        </p:nvSpPr>
        <p:spPr>
          <a:xfrm>
            <a:off x="2033013" y="1329947"/>
            <a:ext cx="2492700" cy="13293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b="1" lang="en-US"/>
              <a:t>49% </a:t>
            </a:r>
            <a:r>
              <a:rPr lang="en-US"/>
              <a:t>de los niños inscritos en Medi-Cal recibieron seis o más visitas de control en 15 meses.*</a:t>
            </a:r>
            <a:endParaRPr/>
          </a:p>
        </p:txBody>
      </p:sp>
      <p:sp>
        <p:nvSpPr>
          <p:cNvPr id="1128" name="Google Shape;1128;g35b3945f261_0_1297"/>
          <p:cNvSpPr txBox="1"/>
          <p:nvPr>
            <p:ph idx="2" type="body"/>
          </p:nvPr>
        </p:nvSpPr>
        <p:spPr>
          <a:xfrm>
            <a:off x="6928320" y="1287879"/>
            <a:ext cx="2492700" cy="13293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b="1" lang="en-US"/>
              <a:t>40% </a:t>
            </a:r>
            <a:r>
              <a:rPr lang="en-US"/>
              <a:t>de los niños de familias de bajos ingresos tuvo una visita al dentista en el último año.**</a:t>
            </a:r>
            <a:endParaRPr/>
          </a:p>
        </p:txBody>
      </p:sp>
      <p:sp>
        <p:nvSpPr>
          <p:cNvPr id="1129" name="Google Shape;1129;g35b3945f261_0_129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1130" name="Google Shape;1130;g35b3945f261_0_1297"/>
          <p:cNvSpPr txBox="1"/>
          <p:nvPr>
            <p:ph type="title"/>
          </p:nvPr>
        </p:nvSpPr>
        <p:spPr>
          <a:xfrm>
            <a:off x="332480" y="399242"/>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Salud preventiva e identificación temprana</a:t>
            </a:r>
            <a:endParaRPr/>
          </a:p>
        </p:txBody>
      </p:sp>
      <p:pic>
        <p:nvPicPr>
          <p:cNvPr id="1131" name="Google Shape;1131;g35b3945f261_0_1297" title="Points scored"/>
          <p:cNvPicPr preferRelativeResize="0"/>
          <p:nvPr/>
        </p:nvPicPr>
        <p:blipFill rotWithShape="1">
          <a:blip r:embed="rId3">
            <a:alphaModFix/>
          </a:blip>
          <a:srcRect b="0" l="0" r="0" t="0"/>
          <a:stretch/>
        </p:blipFill>
        <p:spPr>
          <a:xfrm>
            <a:off x="81280" y="1246240"/>
            <a:ext cx="2284479" cy="1412560"/>
          </a:xfrm>
          <a:prstGeom prst="rect">
            <a:avLst/>
          </a:prstGeom>
          <a:noFill/>
          <a:ln>
            <a:noFill/>
          </a:ln>
        </p:spPr>
      </p:pic>
      <p:pic>
        <p:nvPicPr>
          <p:cNvPr id="1132" name="Google Shape;1132;g35b3945f261_0_1297" title="Points scored"/>
          <p:cNvPicPr preferRelativeResize="0"/>
          <p:nvPr/>
        </p:nvPicPr>
        <p:blipFill rotWithShape="1">
          <a:blip r:embed="rId4">
            <a:alphaModFix/>
          </a:blip>
          <a:srcRect b="0" l="0" r="0" t="0"/>
          <a:stretch/>
        </p:blipFill>
        <p:spPr>
          <a:xfrm>
            <a:off x="81280" y="3110173"/>
            <a:ext cx="2284479" cy="1412553"/>
          </a:xfrm>
          <a:prstGeom prst="rect">
            <a:avLst/>
          </a:prstGeom>
          <a:noFill/>
          <a:ln>
            <a:noFill/>
          </a:ln>
        </p:spPr>
      </p:pic>
      <p:sp>
        <p:nvSpPr>
          <p:cNvPr id="1133" name="Google Shape;1133;g35b3945f261_0_1297"/>
          <p:cNvSpPr txBox="1"/>
          <p:nvPr>
            <p:ph idx="1" type="body"/>
          </p:nvPr>
        </p:nvSpPr>
        <p:spPr>
          <a:xfrm>
            <a:off x="2033013" y="3046626"/>
            <a:ext cx="2843700" cy="13293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b="1" lang="en-US"/>
              <a:t>38% </a:t>
            </a:r>
            <a:r>
              <a:rPr lang="en-US"/>
              <a:t>de los niños recibieron una evaluación del desarrollo, resultando los niños negros en la tasa más baja.*</a:t>
            </a:r>
            <a:endParaRPr/>
          </a:p>
        </p:txBody>
      </p:sp>
      <p:sp>
        <p:nvSpPr>
          <p:cNvPr id="1134" name="Google Shape;1134;g35b3945f261_0_1297"/>
          <p:cNvSpPr txBox="1"/>
          <p:nvPr>
            <p:ph idx="2" type="body"/>
          </p:nvPr>
        </p:nvSpPr>
        <p:spPr>
          <a:xfrm>
            <a:off x="6928320" y="3193445"/>
            <a:ext cx="2492700" cy="13293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b="1" lang="en-US"/>
              <a:t>93% </a:t>
            </a:r>
            <a:r>
              <a:rPr lang="en-US"/>
              <a:t>de los niños en jardín de infancia tenían sus vacunas al día.***</a:t>
            </a:r>
            <a:endParaRPr b="1"/>
          </a:p>
        </p:txBody>
      </p:sp>
      <p:pic>
        <p:nvPicPr>
          <p:cNvPr id="1135" name="Google Shape;1135;g35b3945f261_0_1297" title="Points scored"/>
          <p:cNvPicPr preferRelativeResize="0"/>
          <p:nvPr/>
        </p:nvPicPr>
        <p:blipFill rotWithShape="1">
          <a:blip r:embed="rId5">
            <a:alphaModFix/>
          </a:blip>
          <a:srcRect b="0" l="0" r="0" t="0"/>
          <a:stretch/>
        </p:blipFill>
        <p:spPr>
          <a:xfrm>
            <a:off x="5030453" y="1246240"/>
            <a:ext cx="2284494" cy="1412560"/>
          </a:xfrm>
          <a:prstGeom prst="rect">
            <a:avLst/>
          </a:prstGeom>
          <a:noFill/>
          <a:ln>
            <a:noFill/>
          </a:ln>
        </p:spPr>
      </p:pic>
      <p:pic>
        <p:nvPicPr>
          <p:cNvPr id="1136" name="Google Shape;1136;g35b3945f261_0_1297" title="Points scored"/>
          <p:cNvPicPr preferRelativeResize="0"/>
          <p:nvPr/>
        </p:nvPicPr>
        <p:blipFill rotWithShape="1">
          <a:blip r:embed="rId6">
            <a:alphaModFix/>
          </a:blip>
          <a:srcRect b="0" l="0" r="0" t="0"/>
          <a:stretch/>
        </p:blipFill>
        <p:spPr>
          <a:xfrm>
            <a:off x="5030466" y="3148750"/>
            <a:ext cx="2284479" cy="1412553"/>
          </a:xfrm>
          <a:prstGeom prst="rect">
            <a:avLst/>
          </a:prstGeom>
          <a:noFill/>
          <a:ln>
            <a:noFill/>
          </a:ln>
        </p:spPr>
      </p:pic>
      <p:sp>
        <p:nvSpPr>
          <p:cNvPr id="1137" name="Google Shape;1137;g35b3945f261_0_1297"/>
          <p:cNvSpPr txBox="1"/>
          <p:nvPr/>
        </p:nvSpPr>
        <p:spPr>
          <a:xfrm>
            <a:off x="459013" y="4764160"/>
            <a:ext cx="8730000" cy="7512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Children Now. 2025 Scorecard.</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**Fuente: Children Now. California Children’s Report Card Scorecard: Niños de bajos ingresos (0 a 5 años) que visitaron a un dentista en el último año, 2025: Condado de Sonoma.</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 Children Now. Alumnos de jardín de infancia con vacunas al día, 2025: Condado de Sonoma.</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g35b3945f261_0_1311"/>
          <p:cNvSpPr txBox="1"/>
          <p:nvPr>
            <p:ph idx="1" type="body"/>
          </p:nvPr>
        </p:nvSpPr>
        <p:spPr>
          <a:xfrm>
            <a:off x="332480" y="2897600"/>
            <a:ext cx="3720600" cy="17244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900"/>
              <a:buNone/>
            </a:pPr>
            <a:r>
              <a:t/>
            </a:r>
            <a:endParaRPr>
              <a:solidFill>
                <a:srgbClr val="D0724A"/>
              </a:solidFill>
            </a:endParaRPr>
          </a:p>
          <a:p>
            <a:pPr indent="0" lvl="0" marL="0" rtl="0" algn="l">
              <a:lnSpc>
                <a:spcPct val="115000"/>
              </a:lnSpc>
              <a:spcBef>
                <a:spcPts val="1300"/>
              </a:spcBef>
              <a:spcAft>
                <a:spcPts val="1300"/>
              </a:spcAft>
              <a:buSzPts val="1900"/>
              <a:buNone/>
            </a:pPr>
            <a:r>
              <a:t/>
            </a:r>
            <a:endParaRPr>
              <a:solidFill>
                <a:srgbClr val="D0724A"/>
              </a:solidFill>
            </a:endParaRPr>
          </a:p>
        </p:txBody>
      </p:sp>
      <p:sp>
        <p:nvSpPr>
          <p:cNvPr id="1143" name="Google Shape;1143;g35b3945f261_0_1311"/>
          <p:cNvSpPr txBox="1"/>
          <p:nvPr>
            <p:ph type="title"/>
          </p:nvPr>
        </p:nvSpPr>
        <p:spPr>
          <a:xfrm>
            <a:off x="416595" y="1419970"/>
            <a:ext cx="52941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3300"/>
              <a:buNone/>
            </a:pPr>
            <a:r>
              <a:rPr lang="en-US" sz="6400"/>
              <a:t>¡Gracias!</a:t>
            </a:r>
            <a:endParaRPr sz="6400"/>
          </a:p>
        </p:txBody>
      </p:sp>
      <p:sp>
        <p:nvSpPr>
          <p:cNvPr id="1144" name="Google Shape;1144;g35b3945f261_0_131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sp>
        <p:nvSpPr>
          <p:cNvPr id="1149" name="Google Shape;1149;g351ce6ff97e_0_18"/>
          <p:cNvSpPr txBox="1"/>
          <p:nvPr>
            <p:ph idx="1" type="body"/>
          </p:nvPr>
        </p:nvSpPr>
        <p:spPr>
          <a:xfrm>
            <a:off x="292375" y="2282000"/>
            <a:ext cx="8746200" cy="5541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0" i="1" lang="en-US" sz="3600">
                <a:solidFill>
                  <a:schemeClr val="dk2"/>
                </a:solidFill>
                <a:latin typeface="Helvetica Neue"/>
                <a:ea typeface="Helvetica Neue"/>
                <a:cs typeface="Helvetica Neue"/>
                <a:sym typeface="Helvetica Neue"/>
              </a:rPr>
              <a:t>Medida I: Iniciativas y Apoyos Existentes</a:t>
            </a:r>
            <a:endParaRPr sz="3600">
              <a:solidFill>
                <a:schemeClr val="dk2"/>
              </a:solidFill>
              <a:latin typeface="Helvetica Neue"/>
              <a:ea typeface="Helvetica Neue"/>
              <a:cs typeface="Helvetica Neue"/>
              <a:sym typeface="Helvetica Neu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id="1154" name="Google Shape;1154;g351ce6ff97e_0_22"/>
          <p:cNvSpPr txBox="1"/>
          <p:nvPr>
            <p:ph idx="1" type="body"/>
          </p:nvPr>
        </p:nvSpPr>
        <p:spPr>
          <a:xfrm>
            <a:off x="805725" y="2132625"/>
            <a:ext cx="8283600" cy="615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0" lang="en-US" sz="4000">
                <a:solidFill>
                  <a:schemeClr val="dk2"/>
                </a:solidFill>
                <a:latin typeface="Helvetica Neue"/>
                <a:ea typeface="Helvetica Neue"/>
                <a:cs typeface="Helvetica Neue"/>
                <a:sym typeface="Helvetica Neue"/>
              </a:rPr>
              <a:t>Inversiones Tempranas</a:t>
            </a:r>
            <a:endParaRPr>
              <a:solidFill>
                <a:schemeClr val="dk2"/>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9"/>
          <p:cNvSpPr txBox="1"/>
          <p:nvPr/>
        </p:nvSpPr>
        <p:spPr>
          <a:xfrm>
            <a:off x="4372303" y="1616806"/>
            <a:ext cx="4788831" cy="2154288"/>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2800" u="none" cap="none" strike="noStrike">
                <a:solidFill>
                  <a:srgbClr val="1A2F6A"/>
                </a:solidFill>
                <a:latin typeface="Helvetica Neue"/>
                <a:ea typeface="Helvetica Neue"/>
                <a:cs typeface="Helvetica Neue"/>
                <a:sym typeface="Helvetica Neue"/>
              </a:rPr>
              <a:t>Public</a:t>
            </a:r>
            <a:r>
              <a:rPr b="0" i="0" lang="en-US" sz="2550" u="none" cap="none" strike="noStrike">
                <a:solidFill>
                  <a:srgbClr val="1A2F6A"/>
                </a:solidFill>
                <a:latin typeface="Helvetica Neue"/>
                <a:ea typeface="Helvetica Neue"/>
                <a:cs typeface="Helvetica Neue"/>
                <a:sym typeface="Helvetica Neue"/>
              </a:rPr>
              <a:t> comment</a:t>
            </a:r>
            <a:endParaRPr b="0" i="0" sz="2550" u="none" cap="none" strike="noStrike">
              <a:solidFill>
                <a:srgbClr val="000000"/>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on non-agendized items</a:t>
            </a:r>
            <a:endParaRPr b="0" i="0" sz="255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Helvetica Neue"/>
              <a:ea typeface="Helvetica Neue"/>
              <a:cs typeface="Helvetica Neue"/>
              <a:sym typeface="Helvetica Neue"/>
            </a:endParaRPr>
          </a:p>
          <a:p>
            <a:pPr indent="0" lvl="0" marL="12700" marR="5080" rtl="0" algn="l">
              <a:lnSpc>
                <a:spcPct val="108235"/>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Comentarios públicos sobre temas no incluidos en la agenda</a:t>
            </a:r>
            <a:endParaRPr b="0" i="0" sz="2550" u="none" cap="none" strike="noStrike">
              <a:solidFill>
                <a:srgbClr val="000000"/>
              </a:solidFill>
              <a:latin typeface="Helvetica Neue"/>
              <a:ea typeface="Helvetica Neue"/>
              <a:cs typeface="Helvetica Neue"/>
              <a:sym typeface="Helvetica Neue"/>
            </a:endParaRPr>
          </a:p>
        </p:txBody>
      </p:sp>
      <p:pic>
        <p:nvPicPr>
          <p:cNvPr id="756" name="Google Shape;756;p9" title="Screenshot 2025-03-26 at 9.02.31 AM.png"/>
          <p:cNvPicPr preferRelativeResize="0"/>
          <p:nvPr/>
        </p:nvPicPr>
        <p:blipFill rotWithShape="1">
          <a:blip r:embed="rId3">
            <a:alphaModFix/>
          </a:blip>
          <a:srcRect b="0" l="5284" r="5293" t="0"/>
          <a:stretch/>
        </p:blipFill>
        <p:spPr>
          <a:xfrm>
            <a:off x="478892" y="1408682"/>
            <a:ext cx="3510029" cy="259315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g35a44ca7a46_0_75"/>
          <p:cNvSpPr txBox="1"/>
          <p:nvPr>
            <p:ph idx="1" type="body"/>
          </p:nvPr>
        </p:nvSpPr>
        <p:spPr>
          <a:xfrm>
            <a:off x="128575" y="101200"/>
            <a:ext cx="8283600" cy="5694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0" lang="en-US" sz="3700">
                <a:solidFill>
                  <a:schemeClr val="dk2"/>
                </a:solidFill>
                <a:latin typeface="Helvetica Neue"/>
                <a:ea typeface="Helvetica Neue"/>
                <a:cs typeface="Helvetica Neue"/>
                <a:sym typeface="Helvetica Neue"/>
              </a:rPr>
              <a:t>Inversiones Tempranas</a:t>
            </a:r>
            <a:r>
              <a:rPr b="0" lang="en-US" sz="3700">
                <a:solidFill>
                  <a:schemeClr val="dk2"/>
                </a:solidFill>
                <a:latin typeface="Helvetica Neue"/>
                <a:ea typeface="Helvetica Neue"/>
                <a:cs typeface="Helvetica Neue"/>
                <a:sym typeface="Helvetica Neue"/>
              </a:rPr>
              <a:t>: Justificaci</a:t>
            </a:r>
            <a:r>
              <a:rPr b="0" lang="en-US" sz="3700">
                <a:solidFill>
                  <a:schemeClr val="dk2"/>
                </a:solidFill>
                <a:latin typeface="Helvetica Neue"/>
                <a:ea typeface="Helvetica Neue"/>
                <a:cs typeface="Helvetica Neue"/>
                <a:sym typeface="Helvetica Neue"/>
              </a:rPr>
              <a:t>ón</a:t>
            </a:r>
            <a:endParaRPr sz="1300">
              <a:solidFill>
                <a:schemeClr val="dk2"/>
              </a:solidFill>
              <a:latin typeface="Helvetica Neue"/>
              <a:ea typeface="Helvetica Neue"/>
              <a:cs typeface="Helvetica Neue"/>
              <a:sym typeface="Helvetica Neue"/>
            </a:endParaRPr>
          </a:p>
        </p:txBody>
      </p:sp>
      <p:sp>
        <p:nvSpPr>
          <p:cNvPr id="1160" name="Google Shape;1160;g35a44ca7a46_0_75"/>
          <p:cNvSpPr txBox="1"/>
          <p:nvPr/>
        </p:nvSpPr>
        <p:spPr>
          <a:xfrm>
            <a:off x="241200" y="942775"/>
            <a:ext cx="8283600" cy="3923700"/>
          </a:xfrm>
          <a:prstGeom prst="rect">
            <a:avLst/>
          </a:prstGeom>
          <a:noFill/>
          <a:ln>
            <a:noFill/>
          </a:ln>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Clr>
                <a:schemeClr val="dk1"/>
              </a:buClr>
              <a:buSzPts val="1300"/>
              <a:buFont typeface="Helvetica Neue"/>
              <a:buAutoNum type="arabicPeriod"/>
            </a:pPr>
            <a:r>
              <a:rPr b="1" lang="en-US" sz="1300">
                <a:solidFill>
                  <a:schemeClr val="dk1"/>
                </a:solidFill>
                <a:latin typeface="Helvetica Neue"/>
                <a:ea typeface="Helvetica Neue"/>
                <a:cs typeface="Helvetica Neue"/>
                <a:sym typeface="Helvetica Neue"/>
              </a:rPr>
              <a:t>Respetar la Propiedad Comunitaria</a:t>
            </a:r>
            <a:endParaRPr b="1"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Estos fondos provienen de los contribuyentes del Condado de Sonoma; es fundamental demostrar que sus aportaciones se están utilizando de inmediato.</a:t>
            </a:r>
            <a:endParaRPr sz="13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latin typeface="Helvetica Neue"/>
              <a:ea typeface="Helvetica Neue"/>
              <a:cs typeface="Helvetica Neue"/>
              <a:sym typeface="Helvetica Neue"/>
            </a:endParaRPr>
          </a:p>
          <a:p>
            <a:pPr indent="-311150" lvl="0" marL="457200" rtl="0" algn="l">
              <a:lnSpc>
                <a:spcPct val="115000"/>
              </a:lnSpc>
              <a:spcBef>
                <a:spcPts val="0"/>
              </a:spcBef>
              <a:spcAft>
                <a:spcPts val="0"/>
              </a:spcAft>
              <a:buClr>
                <a:schemeClr val="dk1"/>
              </a:buClr>
              <a:buSzPts val="1300"/>
              <a:buFont typeface="Helvetica Neue"/>
              <a:buAutoNum type="arabicPeriod"/>
            </a:pPr>
            <a:r>
              <a:rPr b="1" lang="en-US" sz="1300">
                <a:solidFill>
                  <a:schemeClr val="dk1"/>
                </a:solidFill>
                <a:latin typeface="Helvetica Neue"/>
                <a:ea typeface="Helvetica Neue"/>
                <a:cs typeface="Helvetica Neue"/>
                <a:sym typeface="Helvetica Neue"/>
              </a:rPr>
              <a:t>Colaboración con la Comunidad</a:t>
            </a:r>
            <a:endParaRPr b="1"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Las inversiones tempranas fortalecerán las asociaciones con organizaciones locales y aumentarán la concientización, desarrollando la capacidad comunitaria para apoyar la salud infantil/materna y la educación temprana.</a:t>
            </a:r>
            <a:endParaRPr sz="13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latin typeface="Helvetica Neue"/>
              <a:ea typeface="Helvetica Neue"/>
              <a:cs typeface="Helvetica Neue"/>
              <a:sym typeface="Helvetica Neue"/>
            </a:endParaRPr>
          </a:p>
          <a:p>
            <a:pPr indent="-311150" lvl="0" marL="457200" rtl="0" algn="l">
              <a:lnSpc>
                <a:spcPct val="115000"/>
              </a:lnSpc>
              <a:spcBef>
                <a:spcPts val="0"/>
              </a:spcBef>
              <a:spcAft>
                <a:spcPts val="0"/>
              </a:spcAft>
              <a:buClr>
                <a:schemeClr val="dk1"/>
              </a:buClr>
              <a:buSzPts val="1300"/>
              <a:buFont typeface="Helvetica Neue"/>
              <a:buAutoNum type="arabicPeriod"/>
            </a:pPr>
            <a:r>
              <a:rPr b="1" lang="en-US" sz="1300">
                <a:solidFill>
                  <a:schemeClr val="dk1"/>
                </a:solidFill>
                <a:latin typeface="Helvetica Neue"/>
                <a:ea typeface="Helvetica Neue"/>
                <a:cs typeface="Helvetica Neue"/>
                <a:sym typeface="Helvetica Neue"/>
              </a:rPr>
              <a:t>Enfoque Estratégico y Sensible</a:t>
            </a:r>
            <a:endParaRPr b="1"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Equilibrar la acción inmediata con la planificación a largo plazo garantiza que seamos tanto proactivos como reflexivos.</a:t>
            </a:r>
            <a:endParaRPr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Los proyectos piloto y las inversiones tempranas dirigidas ofrecen una forma de generar impacto mientras se recopilan aprendizajes para dar forma al plan estratégico general.</a:t>
            </a:r>
            <a:endParaRPr sz="1300">
              <a:solidFill>
                <a:schemeClr val="dk1"/>
              </a:solidFill>
              <a:latin typeface="Helvetica Neue"/>
              <a:ea typeface="Helvetica Neue"/>
              <a:cs typeface="Helvetica Neue"/>
              <a:sym typeface="Helvetica Neu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sp>
        <p:nvSpPr>
          <p:cNvPr id="1165" name="Google Shape;1165;g351ce6ff97e_0_34"/>
          <p:cNvSpPr txBox="1"/>
          <p:nvPr>
            <p:ph idx="1" type="body"/>
          </p:nvPr>
        </p:nvSpPr>
        <p:spPr>
          <a:xfrm>
            <a:off x="128575" y="101200"/>
            <a:ext cx="8283600" cy="569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b="0" lang="en-US" sz="3700">
                <a:solidFill>
                  <a:schemeClr val="dk2"/>
                </a:solidFill>
                <a:latin typeface="Helvetica Neue"/>
                <a:ea typeface="Helvetica Neue"/>
                <a:cs typeface="Helvetica Neue"/>
                <a:sym typeface="Helvetica Neue"/>
              </a:rPr>
              <a:t>Inversiones Tempranas: Justificación</a:t>
            </a:r>
            <a:endParaRPr sz="1300">
              <a:solidFill>
                <a:schemeClr val="dk2"/>
              </a:solidFill>
              <a:latin typeface="Helvetica Neue"/>
              <a:ea typeface="Helvetica Neue"/>
              <a:cs typeface="Helvetica Neue"/>
              <a:sym typeface="Helvetica Neue"/>
            </a:endParaRPr>
          </a:p>
        </p:txBody>
      </p:sp>
      <p:sp>
        <p:nvSpPr>
          <p:cNvPr id="1166" name="Google Shape;1166;g351ce6ff97e_0_34"/>
          <p:cNvSpPr txBox="1"/>
          <p:nvPr/>
        </p:nvSpPr>
        <p:spPr>
          <a:xfrm>
            <a:off x="241200" y="942775"/>
            <a:ext cx="7846200" cy="392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1300">
                <a:solidFill>
                  <a:schemeClr val="dk1"/>
                </a:solidFill>
                <a:latin typeface="Helvetica Neue"/>
                <a:ea typeface="Helvetica Neue"/>
                <a:cs typeface="Helvetica Neue"/>
                <a:sym typeface="Helvetica Neue"/>
              </a:rPr>
              <a:t>4. </a:t>
            </a:r>
            <a:r>
              <a:rPr b="1" lang="en-US" sz="1300">
                <a:solidFill>
                  <a:schemeClr val="dk1"/>
                </a:solidFill>
                <a:latin typeface="Helvetica Neue"/>
                <a:ea typeface="Helvetica Neue"/>
                <a:cs typeface="Helvetica Neue"/>
                <a:sym typeface="Helvetica Neue"/>
              </a:rPr>
              <a:t>Responder a Necesidades Urgentes y de Planificación</a:t>
            </a:r>
            <a:endParaRPr b="1"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Las familias y la fuerza laboral de nuestra comunidad enfrentan desafíos en este momento.</a:t>
            </a:r>
            <a:endParaRPr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Las inversiones dirigidas tienen sentido cuando la necesidad es clara y existe una vía para brindar apoyo.</a:t>
            </a:r>
            <a:endParaRPr sz="1300">
              <a:solidFill>
                <a:schemeClr val="dk1"/>
              </a:solidFill>
              <a:latin typeface="Helvetica Neue"/>
              <a:ea typeface="Helvetica Neue"/>
              <a:cs typeface="Helvetica Neue"/>
              <a:sym typeface="Helvetica Neue"/>
            </a:endParaRPr>
          </a:p>
          <a:p>
            <a:pPr indent="-311150" lvl="0" marL="914400" rtl="0" algn="l">
              <a:lnSpc>
                <a:spcPct val="115000"/>
              </a:lnSpc>
              <a:spcBef>
                <a:spcPts val="0"/>
              </a:spcBef>
              <a:spcAft>
                <a:spcPts val="0"/>
              </a:spcAft>
              <a:buClr>
                <a:schemeClr val="dk1"/>
              </a:buClr>
              <a:buSzPts val="1300"/>
              <a:buFont typeface="Helvetica Neue"/>
              <a:buChar char="●"/>
            </a:pPr>
            <a:r>
              <a:rPr lang="en-US" sz="1300">
                <a:solidFill>
                  <a:schemeClr val="dk1"/>
                </a:solidFill>
                <a:latin typeface="Helvetica Neue"/>
                <a:ea typeface="Helvetica Neue"/>
                <a:cs typeface="Helvetica Neue"/>
                <a:sym typeface="Helvetica Neue"/>
              </a:rPr>
              <a:t>En algunos casos, se necesita planificación para informar la implementación de estrategias estratégicas más amplias. Tiene sentido comenzar esa planificación ahora para evitar retrasos previsibles.</a:t>
            </a:r>
            <a:endParaRPr sz="1300">
              <a:solidFill>
                <a:schemeClr val="dk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b="1" sz="1300">
              <a:solidFill>
                <a:schemeClr val="dk1"/>
              </a:solidFill>
              <a:latin typeface="Helvetica Neue"/>
              <a:ea typeface="Helvetica Neue"/>
              <a:cs typeface="Helvetica Neue"/>
              <a:sym typeface="Helvetica Neue"/>
            </a:endParaRPr>
          </a:p>
          <a:p>
            <a:pPr indent="0" lvl="0" marL="0" marR="0" rtl="0" algn="l">
              <a:lnSpc>
                <a:spcPct val="100000"/>
              </a:lnSpc>
              <a:spcBef>
                <a:spcPts val="1500"/>
              </a:spcBef>
              <a:spcAft>
                <a:spcPts val="0"/>
              </a:spcAft>
              <a:buClr>
                <a:srgbClr val="000000"/>
              </a:buClr>
              <a:buSzPts val="1300"/>
              <a:buFont typeface="Arial"/>
              <a:buNone/>
            </a:pPr>
            <a:r>
              <a:t/>
            </a:r>
            <a:endParaRPr b="1" sz="1300">
              <a:solidFill>
                <a:schemeClr val="dk1"/>
              </a:solidFill>
              <a:latin typeface="Helvetica Neue"/>
              <a:ea typeface="Helvetica Neue"/>
              <a:cs typeface="Helvetica Neue"/>
              <a:sym typeface="Helvetica Neu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g351ce6ff97e_0_44"/>
          <p:cNvSpPr txBox="1"/>
          <p:nvPr>
            <p:ph idx="1" type="body"/>
          </p:nvPr>
        </p:nvSpPr>
        <p:spPr>
          <a:xfrm>
            <a:off x="128575" y="101200"/>
            <a:ext cx="8283600" cy="615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0" lang="en-US" sz="4000">
                <a:solidFill>
                  <a:schemeClr val="dk2"/>
                </a:solidFill>
                <a:latin typeface="Helvetica Neue"/>
                <a:ea typeface="Helvetica Neue"/>
                <a:cs typeface="Helvetica Neue"/>
                <a:sym typeface="Helvetica Neue"/>
              </a:rPr>
              <a:t>Inversiones Tempranas: Proceso</a:t>
            </a:r>
            <a:r>
              <a:rPr b="0" lang="en-US" sz="4000">
                <a:solidFill>
                  <a:schemeClr val="dk2"/>
                </a:solidFill>
                <a:latin typeface="Helvetica Neue"/>
                <a:ea typeface="Helvetica Neue"/>
                <a:cs typeface="Helvetica Neue"/>
                <a:sym typeface="Helvetica Neue"/>
              </a:rPr>
              <a:t> </a:t>
            </a:r>
            <a:endParaRPr>
              <a:solidFill>
                <a:schemeClr val="dk2"/>
              </a:solidFill>
              <a:latin typeface="Helvetica Neue"/>
              <a:ea typeface="Helvetica Neue"/>
              <a:cs typeface="Helvetica Neue"/>
              <a:sym typeface="Helvetica Neue"/>
            </a:endParaRPr>
          </a:p>
        </p:txBody>
      </p:sp>
      <p:sp>
        <p:nvSpPr>
          <p:cNvPr id="1172" name="Google Shape;1172;g351ce6ff97e_0_44"/>
          <p:cNvSpPr txBox="1"/>
          <p:nvPr/>
        </p:nvSpPr>
        <p:spPr>
          <a:xfrm>
            <a:off x="241200" y="936700"/>
            <a:ext cx="7585500" cy="3809700"/>
          </a:xfrm>
          <a:prstGeom prst="rect">
            <a:avLst/>
          </a:prstGeom>
          <a:noFill/>
          <a:ln>
            <a:noFill/>
          </a:ln>
        </p:spPr>
        <p:txBody>
          <a:bodyPr anchorCtr="0" anchor="t" bIns="91425" lIns="91425" spcFirstLastPara="1" rIns="91425" wrap="square" tIns="91425">
            <a:noAutofit/>
          </a:bodyPr>
          <a:lstStyle/>
          <a:p>
            <a:pPr indent="-323850" lvl="0" marL="457200" rtl="0" algn="l">
              <a:lnSpc>
                <a:spcPct val="100000"/>
              </a:lnSpc>
              <a:spcBef>
                <a:spcPts val="1200"/>
              </a:spcBef>
              <a:spcAft>
                <a:spcPts val="0"/>
              </a:spcAft>
              <a:buClr>
                <a:schemeClr val="dk1"/>
              </a:buClr>
              <a:buSzPts val="1500"/>
              <a:buFont typeface="Helvetica Neue"/>
              <a:buAutoNum type="arabicPeriod"/>
            </a:pPr>
            <a:r>
              <a:rPr lang="en-US" sz="1500">
                <a:solidFill>
                  <a:schemeClr val="dk1"/>
                </a:solidFill>
                <a:latin typeface="Helvetica Neue"/>
                <a:ea typeface="Helvetica Neue"/>
                <a:cs typeface="Helvetica Neue"/>
                <a:sym typeface="Helvetica Neue"/>
              </a:rPr>
              <a:t>El CAC votará sobre la recomendación de inversiones tempranas.</a:t>
            </a:r>
            <a:endParaRPr sz="1500">
              <a:solidFill>
                <a:schemeClr val="dk1"/>
              </a:solidFill>
              <a:latin typeface="Helvetica Neue"/>
              <a:ea typeface="Helvetica Neue"/>
              <a:cs typeface="Helvetica Neue"/>
              <a:sym typeface="Helvetica Neue"/>
            </a:endParaRPr>
          </a:p>
          <a:p>
            <a:pPr indent="0" lvl="0" marL="457200" rtl="0" algn="l">
              <a:lnSpc>
                <a:spcPct val="100000"/>
              </a:lnSpc>
              <a:spcBef>
                <a:spcPts val="1200"/>
              </a:spcBef>
              <a:spcAft>
                <a:spcPts val="0"/>
              </a:spcAft>
              <a:buNone/>
            </a:pPr>
            <a:r>
              <a:t/>
            </a:r>
            <a:endParaRPr sz="1500">
              <a:solidFill>
                <a:schemeClr val="dk1"/>
              </a:solidFill>
              <a:latin typeface="Helvetica Neue"/>
              <a:ea typeface="Helvetica Neue"/>
              <a:cs typeface="Helvetica Neue"/>
              <a:sym typeface="Helvetica Neue"/>
            </a:endParaRPr>
          </a:p>
          <a:p>
            <a:pPr indent="-323850" lvl="0" marL="457200" rtl="0" algn="l">
              <a:lnSpc>
                <a:spcPct val="100000"/>
              </a:lnSpc>
              <a:spcBef>
                <a:spcPts val="1200"/>
              </a:spcBef>
              <a:spcAft>
                <a:spcPts val="0"/>
              </a:spcAft>
              <a:buClr>
                <a:schemeClr val="dk1"/>
              </a:buClr>
              <a:buSzPts val="1500"/>
              <a:buFont typeface="Helvetica Neue"/>
              <a:buAutoNum type="arabicPeriod"/>
            </a:pPr>
            <a:r>
              <a:rPr lang="en-US" sz="1500">
                <a:solidFill>
                  <a:schemeClr val="dk1"/>
                </a:solidFill>
                <a:latin typeface="Helvetica Neue"/>
                <a:ea typeface="Helvetica Neue"/>
                <a:cs typeface="Helvetica Neue"/>
                <a:sym typeface="Helvetica Neue"/>
              </a:rPr>
              <a:t>La Comisión de First 5 del Condado de Sonoma revisará, debatirá y considerará la aprobación de las recomendaciones del CAC sobre inversiones tempranas el 23 de junio.</a:t>
            </a:r>
            <a:endParaRPr sz="1500">
              <a:solidFill>
                <a:schemeClr val="dk1"/>
              </a:solidFill>
              <a:latin typeface="Helvetica Neue"/>
              <a:ea typeface="Helvetica Neue"/>
              <a:cs typeface="Helvetica Neue"/>
              <a:sym typeface="Helvetica Neue"/>
            </a:endParaRPr>
          </a:p>
          <a:p>
            <a:pPr indent="0" lvl="0" marL="457200" rtl="0" algn="l">
              <a:lnSpc>
                <a:spcPct val="100000"/>
              </a:lnSpc>
              <a:spcBef>
                <a:spcPts val="1200"/>
              </a:spcBef>
              <a:spcAft>
                <a:spcPts val="0"/>
              </a:spcAft>
              <a:buNone/>
            </a:pPr>
            <a:r>
              <a:t/>
            </a:r>
            <a:endParaRPr sz="1500">
              <a:solidFill>
                <a:schemeClr val="dk1"/>
              </a:solidFill>
              <a:latin typeface="Helvetica Neue"/>
              <a:ea typeface="Helvetica Neue"/>
              <a:cs typeface="Helvetica Neue"/>
              <a:sym typeface="Helvetica Neue"/>
            </a:endParaRPr>
          </a:p>
          <a:p>
            <a:pPr indent="-323850" lvl="0" marL="457200" rtl="0" algn="l">
              <a:lnSpc>
                <a:spcPct val="100000"/>
              </a:lnSpc>
              <a:spcBef>
                <a:spcPts val="1200"/>
              </a:spcBef>
              <a:spcAft>
                <a:spcPts val="0"/>
              </a:spcAft>
              <a:buClr>
                <a:schemeClr val="dk1"/>
              </a:buClr>
              <a:buSzPts val="1500"/>
              <a:buFont typeface="Helvetica Neue"/>
              <a:buAutoNum type="arabicPeriod"/>
            </a:pPr>
            <a:r>
              <a:rPr lang="en-US" sz="1500">
                <a:solidFill>
                  <a:schemeClr val="dk1"/>
                </a:solidFill>
                <a:latin typeface="Helvetica Neue"/>
                <a:ea typeface="Helvetica Neue"/>
                <a:cs typeface="Helvetica Neue"/>
                <a:sym typeface="Helvetica Neue"/>
              </a:rPr>
              <a:t>El personal de First 5 del Condado de Sonoma determinará el proceso de adquisiciones para respaldar las inversiones tempranas aprobadas por la Comisión. Los contratos comenzarán el 1 de septiembre y finalizarán el 30 de junio de 2026.</a:t>
            </a:r>
            <a:endParaRPr sz="1500">
              <a:solidFill>
                <a:schemeClr val="dk1"/>
              </a:solidFill>
              <a:latin typeface="Helvetica Neue"/>
              <a:ea typeface="Helvetica Neue"/>
              <a:cs typeface="Helvetica Neue"/>
              <a:sym typeface="Helvetica Neue"/>
            </a:endParaRPr>
          </a:p>
          <a:p>
            <a:pPr indent="0" lvl="0" marL="457200" rtl="0" algn="l">
              <a:lnSpc>
                <a:spcPct val="100000"/>
              </a:lnSpc>
              <a:spcBef>
                <a:spcPts val="1200"/>
              </a:spcBef>
              <a:spcAft>
                <a:spcPts val="0"/>
              </a:spcAft>
              <a:buNone/>
            </a:pPr>
            <a:r>
              <a:t/>
            </a:r>
            <a:endParaRPr sz="1500">
              <a:solidFill>
                <a:schemeClr val="dk1"/>
              </a:solidFill>
              <a:latin typeface="Helvetica Neue"/>
              <a:ea typeface="Helvetica Neue"/>
              <a:cs typeface="Helvetica Neue"/>
              <a:sym typeface="Helvetica Neue"/>
            </a:endParaRPr>
          </a:p>
          <a:p>
            <a:pPr indent="-323850" lvl="0" marL="457200" rtl="0" algn="l">
              <a:lnSpc>
                <a:spcPct val="100000"/>
              </a:lnSpc>
              <a:spcBef>
                <a:spcPts val="1200"/>
              </a:spcBef>
              <a:spcAft>
                <a:spcPts val="0"/>
              </a:spcAft>
              <a:buClr>
                <a:schemeClr val="dk1"/>
              </a:buClr>
              <a:buSzPts val="1500"/>
              <a:buFont typeface="Helvetica Neue"/>
              <a:buAutoNum type="arabicPeriod"/>
            </a:pPr>
            <a:r>
              <a:rPr lang="en-US" sz="1500">
                <a:solidFill>
                  <a:schemeClr val="dk1"/>
                </a:solidFill>
                <a:latin typeface="Helvetica Neue"/>
                <a:ea typeface="Helvetica Neue"/>
                <a:cs typeface="Helvetica Neue"/>
                <a:sym typeface="Helvetica Neue"/>
              </a:rPr>
              <a:t>Según el acuerdo interinstitucional con la Junta de Supervisores del Condado de Sonoma, el primer trimestre de ingresos se transferirá el 15 de agosto.</a:t>
            </a:r>
            <a:endParaRPr sz="1500">
              <a:solidFill>
                <a:schemeClr val="dk1"/>
              </a:solidFill>
              <a:latin typeface="Helvetica Neue"/>
              <a:ea typeface="Helvetica Neue"/>
              <a:cs typeface="Helvetica Neue"/>
              <a:sym typeface="Helvetica Neue"/>
            </a:endParaRPr>
          </a:p>
          <a:p>
            <a:pPr indent="0" lvl="0" marL="0" marR="0" rtl="0" algn="l">
              <a:lnSpc>
                <a:spcPct val="115000"/>
              </a:lnSpc>
              <a:spcBef>
                <a:spcPts val="1200"/>
              </a:spcBef>
              <a:spcAft>
                <a:spcPts val="0"/>
              </a:spcAft>
              <a:buNone/>
            </a:pPr>
            <a:r>
              <a:t/>
            </a:r>
            <a:endParaRPr sz="1500">
              <a:solidFill>
                <a:schemeClr val="dk1"/>
              </a:solidFill>
              <a:latin typeface="Helvetica Neue"/>
              <a:ea typeface="Helvetica Neue"/>
              <a:cs typeface="Helvetica Neue"/>
              <a:sym typeface="Helvetica Neue"/>
            </a:endParaRPr>
          </a:p>
          <a:p>
            <a:pPr indent="0" lvl="0" marL="0" marR="0" rtl="0" algn="l">
              <a:lnSpc>
                <a:spcPct val="100000"/>
              </a:lnSpc>
              <a:spcBef>
                <a:spcPts val="1000"/>
              </a:spcBef>
              <a:spcAft>
                <a:spcPts val="0"/>
              </a:spcAft>
              <a:buClr>
                <a:srgbClr val="000000"/>
              </a:buClr>
              <a:buSzPts val="1600"/>
              <a:buFont typeface="Arial"/>
              <a:buNone/>
            </a:pPr>
            <a:r>
              <a:t/>
            </a:r>
            <a:endParaRPr b="0" i="0" sz="1600" u="none" cap="none" strike="noStrike">
              <a:solidFill>
                <a:srgbClr val="3E3E3E"/>
              </a:solidFill>
              <a:latin typeface="Helvetica Neue"/>
              <a:ea typeface="Helvetica Neue"/>
              <a:cs typeface="Helvetica Neue"/>
              <a:sym typeface="Helvetica Neu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g351ce6ff97e_0_30"/>
          <p:cNvSpPr txBox="1"/>
          <p:nvPr>
            <p:ph idx="1" type="body"/>
          </p:nvPr>
        </p:nvSpPr>
        <p:spPr>
          <a:xfrm>
            <a:off x="915150" y="2235200"/>
            <a:ext cx="82836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0" lang="en-US" sz="4000">
                <a:solidFill>
                  <a:schemeClr val="dk2"/>
                </a:solidFill>
                <a:latin typeface="Helvetica Neue"/>
                <a:ea typeface="Helvetica Neue"/>
                <a:cs typeface="Helvetica Neue"/>
                <a:sym typeface="Helvetica Neue"/>
              </a:rPr>
              <a:t>Salud</a:t>
            </a:r>
            <a:r>
              <a:rPr b="0" lang="en-US" sz="4000">
                <a:solidFill>
                  <a:schemeClr val="dk2"/>
                </a:solidFill>
                <a:latin typeface="Helvetica Neue"/>
                <a:ea typeface="Helvetica Neue"/>
                <a:cs typeface="Helvetica Neue"/>
                <a:sym typeface="Helvetica Neue"/>
              </a:rPr>
              <a:t>: propuestas de </a:t>
            </a:r>
            <a:r>
              <a:rPr b="0" lang="en-US" sz="4000">
                <a:solidFill>
                  <a:schemeClr val="dk2"/>
                </a:solidFill>
                <a:latin typeface="Helvetica Neue"/>
                <a:ea typeface="Helvetica Neue"/>
                <a:cs typeface="Helvetica Neue"/>
                <a:sym typeface="Helvetica Neue"/>
              </a:rPr>
              <a:t>inversión</a:t>
            </a:r>
            <a:r>
              <a:rPr b="0" lang="en-US" sz="4000">
                <a:solidFill>
                  <a:schemeClr val="dk2"/>
                </a:solidFill>
                <a:latin typeface="Helvetica Neue"/>
                <a:ea typeface="Helvetica Neue"/>
                <a:cs typeface="Helvetica Neue"/>
                <a:sym typeface="Helvetica Neue"/>
              </a:rPr>
              <a:t> temprana</a:t>
            </a:r>
            <a:endParaRPr>
              <a:solidFill>
                <a:schemeClr val="dk2"/>
              </a:solidFill>
              <a:latin typeface="Helvetica Neue"/>
              <a:ea typeface="Helvetica Neue"/>
              <a:cs typeface="Helvetica Neue"/>
              <a:sym typeface="Helvetica Neu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g359260292c8_0_0"/>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solidFill>
                  <a:schemeClr val="dk2"/>
                </a:solidFill>
                <a:latin typeface="Helvetica Neue"/>
                <a:ea typeface="Helvetica Neue"/>
                <a:cs typeface="Helvetica Neue"/>
                <a:sym typeface="Helvetica Neue"/>
              </a:rPr>
              <a:t>Salud</a:t>
            </a:r>
            <a:r>
              <a:rPr lang="en-US">
                <a:solidFill>
                  <a:schemeClr val="dk2"/>
                </a:solidFill>
                <a:latin typeface="Helvetica Neue"/>
                <a:ea typeface="Helvetica Neue"/>
                <a:cs typeface="Helvetica Neue"/>
                <a:sym typeface="Helvetica Neue"/>
              </a:rPr>
              <a:t>: Propuestas de </a:t>
            </a:r>
            <a:r>
              <a:rPr lang="en-US">
                <a:solidFill>
                  <a:schemeClr val="dk2"/>
                </a:solidFill>
                <a:latin typeface="Helvetica Neue"/>
                <a:ea typeface="Helvetica Neue"/>
                <a:cs typeface="Helvetica Neue"/>
                <a:sym typeface="Helvetica Neue"/>
              </a:rPr>
              <a:t>Inversión</a:t>
            </a:r>
            <a:r>
              <a:rPr lang="en-US">
                <a:solidFill>
                  <a:schemeClr val="dk2"/>
                </a:solidFill>
                <a:latin typeface="Helvetica Neue"/>
                <a:ea typeface="Helvetica Neue"/>
                <a:cs typeface="Helvetica Neue"/>
                <a:sym typeface="Helvetica Neue"/>
              </a:rPr>
              <a:t> tempranas</a:t>
            </a:r>
            <a:endParaRPr>
              <a:solidFill>
                <a:schemeClr val="dk2"/>
              </a:solidFill>
              <a:latin typeface="Helvetica Neue"/>
              <a:ea typeface="Helvetica Neue"/>
              <a:cs typeface="Helvetica Neue"/>
              <a:sym typeface="Helvetica Neue"/>
            </a:endParaRPr>
          </a:p>
        </p:txBody>
      </p:sp>
      <p:graphicFrame>
        <p:nvGraphicFramePr>
          <p:cNvPr id="1183" name="Google Shape;1183;g359260292c8_0_0"/>
          <p:cNvGraphicFramePr/>
          <p:nvPr/>
        </p:nvGraphicFramePr>
        <p:xfrm>
          <a:off x="363250" y="1409650"/>
          <a:ext cx="3000000" cy="3000000"/>
        </p:xfrm>
        <a:graphic>
          <a:graphicData uri="http://schemas.openxmlformats.org/drawingml/2006/table">
            <a:tbl>
              <a:tblPr>
                <a:noFill/>
                <a:tableStyleId>{7C0FE208-F8D5-4D3C-87D2-73910B97A992}</a:tableStyleId>
              </a:tblPr>
              <a:tblGrid>
                <a:gridCol w="6477625"/>
                <a:gridCol w="1423350"/>
              </a:tblGrid>
              <a:tr h="672825">
                <a:tc gridSpan="2">
                  <a:txBody>
                    <a:bodyPr/>
                    <a:lstStyle/>
                    <a:p>
                      <a:pPr indent="0" lvl="0" marL="0" marR="0" rtl="0" algn="l">
                        <a:lnSpc>
                          <a:spcPct val="100000"/>
                        </a:lnSpc>
                        <a:spcBef>
                          <a:spcPts val="0"/>
                        </a:spcBef>
                        <a:spcAft>
                          <a:spcPts val="0"/>
                        </a:spcAft>
                        <a:buClr>
                          <a:schemeClr val="dk1"/>
                        </a:buClr>
                        <a:buSzPts val="11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Ampliar el acceso a evaluaciones de salud mental perinatal e intervenciones clínicas y comunitarias.</a:t>
                      </a:r>
                      <a:endParaRPr b="1" sz="1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latin typeface="Helvetica Neue"/>
                          <a:ea typeface="Helvetica Neue"/>
                          <a:cs typeface="Helvetica Neue"/>
                          <a:sym typeface="Helvetica Neue"/>
                        </a:rPr>
                        <a:t>Fortalecer la fuerza laboral clínica y comunitaria para apoyar la salud mental perinatal y de la primera infancia. Ejemplos pueden incluir reembolsos de matrícula, becas, capacitaciones y apoyos similares para el desarrollo de la fuerza laboral.</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$1,100,000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 </a:t>
                      </a:r>
                      <a:r>
                        <a:rPr lang="en-US" sz="1500">
                          <a:latin typeface="Helvetica Neue"/>
                          <a:ea typeface="Helvetica Neue"/>
                          <a:cs typeface="Helvetica Neue"/>
                          <a:sym typeface="Helvetica Neue"/>
                        </a:rPr>
                        <a:t>Ampliar el apoyo integral y clínico comunitario en lactancia. Ejemplos pueden incluir el diseño de iniciativas centradas en la familia y la pareja, campañas de concientización pública, apoyos en el lugar de trabajo y desarrollo de la fuerza laboral.</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$1,200,000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3. </a:t>
                      </a:r>
                      <a:r>
                        <a:rPr lang="en-US" sz="1500">
                          <a:latin typeface="Helvetica Neue"/>
                          <a:ea typeface="Helvetica Neue"/>
                          <a:cs typeface="Helvetica Neue"/>
                          <a:sym typeface="Helvetica Neue"/>
                        </a:rPr>
                        <a:t>Implementar y ampliar apoyos holísticos para la salud y el bienestar perinatal.</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$400,000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g359260292c8_0_9"/>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solidFill>
                  <a:schemeClr val="dk2"/>
                </a:solidFill>
                <a:latin typeface="Helvetica Neue"/>
                <a:ea typeface="Helvetica Neue"/>
                <a:cs typeface="Helvetica Neue"/>
                <a:sym typeface="Helvetica Neue"/>
              </a:rPr>
              <a:t>Salud: Propuestas de Inversión tempranas</a:t>
            </a:r>
            <a:r>
              <a:rPr lang="en-US">
                <a:solidFill>
                  <a:schemeClr val="dk2"/>
                </a:solidFill>
                <a:latin typeface="Helvetica Neue"/>
                <a:ea typeface="Helvetica Neue"/>
                <a:cs typeface="Helvetica Neue"/>
                <a:sym typeface="Helvetica Neue"/>
              </a:rPr>
              <a:t> </a:t>
            </a:r>
            <a:endParaRPr>
              <a:solidFill>
                <a:schemeClr val="dk2"/>
              </a:solidFill>
              <a:latin typeface="Helvetica Neue"/>
              <a:ea typeface="Helvetica Neue"/>
              <a:cs typeface="Helvetica Neue"/>
              <a:sym typeface="Helvetica Neue"/>
            </a:endParaRPr>
          </a:p>
        </p:txBody>
      </p:sp>
      <p:graphicFrame>
        <p:nvGraphicFramePr>
          <p:cNvPr id="1189" name="Google Shape;1189;g359260292c8_0_9"/>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Ampliar el acceso a apoyo en salud mental y conductual para niños de 0 a 5 años y sus familias dentro de los servicios para personas sin hogar y en entornos de educación temprana (ECE por sus siglas en </a:t>
                      </a:r>
                      <a:r>
                        <a:rPr lang="en-US" sz="1500">
                          <a:solidFill>
                            <a:schemeClr val="dk1"/>
                          </a:solidFill>
                          <a:latin typeface="Helvetica Neue"/>
                          <a:ea typeface="Helvetica Neue"/>
                          <a:cs typeface="Helvetica Neue"/>
                          <a:sym typeface="Helvetica Neue"/>
                        </a:rPr>
                        <a:t>inglés</a:t>
                      </a:r>
                      <a:r>
                        <a:rPr lang="en-US" sz="1500">
                          <a:solidFill>
                            <a:schemeClr val="dk1"/>
                          </a:solidFill>
                          <a:latin typeface="Helvetica Neue"/>
                          <a:ea typeface="Helvetica Neue"/>
                          <a:cs typeface="Helvetica Neue"/>
                          <a:sym typeface="Helvetica Neue"/>
                        </a:rPr>
                        <a:t>).</a:t>
                      </a:r>
                      <a:endParaRPr b="1" sz="1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Apoyar las necesidades de salud y salud mental de niños pequeños, mujeres embarazadas y/o familias con niños de 0 a 5 años que están sin hogar y actualmente reciben servicios para personas sin hogar.</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$600,000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 </a:t>
                      </a:r>
                      <a:r>
                        <a:rPr lang="en-US" sz="1500">
                          <a:solidFill>
                            <a:schemeClr val="dk1"/>
                          </a:solidFill>
                          <a:latin typeface="Helvetica Neue"/>
                          <a:ea typeface="Helvetica Neue"/>
                          <a:cs typeface="Helvetica Neue"/>
                          <a:sym typeface="Helvetica Neue"/>
                        </a:rPr>
                        <a:t>Aumentar el acceso a servicios de consulta en intervención temprana y salud conductual para proveedores de educación temprana (ECE).</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sp>
        <p:nvSpPr>
          <p:cNvPr id="1194" name="Google Shape;1194;g359260292c8_0_14"/>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lang="en-US">
                <a:solidFill>
                  <a:schemeClr val="dk2"/>
                </a:solidFill>
                <a:latin typeface="Helvetica Neue"/>
                <a:ea typeface="Helvetica Neue"/>
                <a:cs typeface="Helvetica Neue"/>
                <a:sym typeface="Helvetica Neue"/>
              </a:rPr>
              <a:t>Salud: Propuestas de Inversión tempranas</a:t>
            </a:r>
            <a:endParaRPr>
              <a:solidFill>
                <a:schemeClr val="dk2"/>
              </a:solidFill>
              <a:latin typeface="Helvetica Neue"/>
              <a:ea typeface="Helvetica Neue"/>
              <a:cs typeface="Helvetica Neue"/>
              <a:sym typeface="Helvetica Neue"/>
            </a:endParaRPr>
          </a:p>
        </p:txBody>
      </p:sp>
      <p:graphicFrame>
        <p:nvGraphicFramePr>
          <p:cNvPr id="1195" name="Google Shape;1195;g359260292c8_0_14"/>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Abordar el acceso geográfico desigual a apoyos durante el parto.</a:t>
                      </a:r>
                      <a:endParaRPr b="1" sz="1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Apoyar la planificación, incluyendo un estudio de viabilidad sobre las necesidades y opciones para un centro de parto y/o un centro posparto en el Condado de Sonoma.</a:t>
                      </a:r>
                      <a:endParaRPr sz="20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graphicFrame>
        <p:nvGraphicFramePr>
          <p:cNvPr id="1196" name="Google Shape;1196;g359260292c8_0_14"/>
          <p:cNvGraphicFramePr/>
          <p:nvPr/>
        </p:nvGraphicFramePr>
        <p:xfrm>
          <a:off x="363250" y="3402350"/>
          <a:ext cx="3000000" cy="3000000"/>
        </p:xfrm>
        <a:graphic>
          <a:graphicData uri="http://schemas.openxmlformats.org/drawingml/2006/table">
            <a:tbl>
              <a:tblPr>
                <a:noFill/>
                <a:tableStyleId>{7C0FE208-F8D5-4D3C-87D2-73910B97A992}</a:tableStyleId>
              </a:tblPr>
              <a:tblGrid>
                <a:gridCol w="6477625"/>
                <a:gridCol w="1423350"/>
              </a:tblGrid>
              <a:tr h="356475">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Aumentar la integración y coordinación entre sistemas y organizaciones.</a:t>
                      </a:r>
                      <a:endParaRPr b="1" sz="1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56475">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704175">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Fortalecer los esfuerzos existentes para desarrollar un Consorcio de Salud Relacional Temprana a nivel del condado y elaborar de manera colaborativa una Hoja de Ruta para la Salud Relacional Temprana.</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$300,000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g359260292c8_0_22"/>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lang="en-US">
                <a:solidFill>
                  <a:schemeClr val="dk2"/>
                </a:solidFill>
                <a:latin typeface="Helvetica Neue"/>
                <a:ea typeface="Helvetica Neue"/>
                <a:cs typeface="Helvetica Neue"/>
                <a:sym typeface="Helvetica Neue"/>
              </a:rPr>
              <a:t>Salud: Propuestas de Inversión tempranas</a:t>
            </a:r>
            <a:endParaRPr>
              <a:solidFill>
                <a:schemeClr val="dk2"/>
              </a:solidFill>
              <a:latin typeface="Helvetica Neue"/>
              <a:ea typeface="Helvetica Neue"/>
              <a:cs typeface="Helvetica Neue"/>
              <a:sym typeface="Helvetica Neue"/>
            </a:endParaRPr>
          </a:p>
        </p:txBody>
      </p:sp>
      <p:graphicFrame>
        <p:nvGraphicFramePr>
          <p:cNvPr id="1202" name="Google Shape;1202;g359260292c8_0_22"/>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Aumentar la concientización, reducir el estigma y orientar a los residentes hacia los recursos existentes relacionados con la salud mental perinatal.</a:t>
                      </a:r>
                      <a:endParaRPr b="1" sz="24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Planificar e implementar una serie de campañas de comunicación multilingües y de medios mixtos que brinden concientización, educación y conexiones con recursos perinatales para las familias del Condado de Sonoma.</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sp>
        <p:nvSpPr>
          <p:cNvPr id="1207" name="Google Shape;1207;g359260292c8_0_28"/>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lang="en-US">
                <a:solidFill>
                  <a:schemeClr val="dk2"/>
                </a:solidFill>
                <a:latin typeface="Helvetica Neue"/>
                <a:ea typeface="Helvetica Neue"/>
                <a:cs typeface="Helvetica Neue"/>
                <a:sym typeface="Helvetica Neue"/>
              </a:rPr>
              <a:t>Salud: Propuestas de Inversión tempranas</a:t>
            </a:r>
            <a:endParaRPr>
              <a:solidFill>
                <a:schemeClr val="dk2"/>
              </a:solidFill>
              <a:latin typeface="Helvetica Neue"/>
              <a:ea typeface="Helvetica Neue"/>
              <a:cs typeface="Helvetica Neue"/>
              <a:sym typeface="Helvetica Neue"/>
            </a:endParaRPr>
          </a:p>
        </p:txBody>
      </p:sp>
      <p:graphicFrame>
        <p:nvGraphicFramePr>
          <p:cNvPr id="1208" name="Google Shape;1208;g359260292c8_0_28"/>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Crear la “Evaluación del Plan de Programas” de la Medida I y desarrollar una estrategia de recopilación de datos.</a:t>
                      </a:r>
                      <a:endParaRPr b="1" sz="24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Contratar una firma externa de evaluación.</a:t>
                      </a:r>
                      <a:endParaRPr sz="1500">
                        <a:solidFill>
                          <a:schemeClr val="dk1"/>
                        </a:solidFill>
                        <a:latin typeface="Helvetica Neue"/>
                        <a:ea typeface="Helvetica Neue"/>
                        <a:cs typeface="Helvetica Neue"/>
                        <a:sym typeface="Helvetica Neue"/>
                      </a:endParaRPr>
                    </a:p>
                    <a:p>
                      <a:pPr indent="0" lvl="0" marL="0" rtl="0" algn="l">
                        <a:lnSpc>
                          <a:spcPct val="115000"/>
                        </a:lnSpc>
                        <a:spcBef>
                          <a:spcPts val="1200"/>
                        </a:spcBef>
                        <a:spcAft>
                          <a:spcPts val="1200"/>
                        </a:spcAft>
                        <a:buClr>
                          <a:schemeClr val="dk1"/>
                        </a:buClr>
                        <a:buSzPts val="1100"/>
                        <a:buFont typeface="Arial"/>
                        <a:buNone/>
                      </a:pPr>
                      <a:r>
                        <a:rPr lang="en-US" sz="1500">
                          <a:solidFill>
                            <a:schemeClr val="dk1"/>
                          </a:solidFill>
                          <a:latin typeface="Helvetica Neue"/>
                          <a:ea typeface="Helvetica Neue"/>
                          <a:cs typeface="Helvetica Neue"/>
                          <a:sym typeface="Helvetica Neue"/>
                        </a:rPr>
                        <a:t>Nota: este es un costo compartido de $300,000, financiado en un 40% por el área de Salud y en un 60% por el área de Educación Temprana (ECE).</a:t>
                      </a:r>
                      <a:endParaRPr sz="1500">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$120,000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TOTAL de Inversiones Tempranas Propuestas en Salud</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$4,520,000</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2" name="Shape 1212"/>
        <p:cNvGrpSpPr/>
        <p:nvPr/>
      </p:nvGrpSpPr>
      <p:grpSpPr>
        <a:xfrm>
          <a:off x="0" y="0"/>
          <a:ext cx="0" cy="0"/>
          <a:chOff x="0" y="0"/>
          <a:chExt cx="0" cy="0"/>
        </a:xfrm>
      </p:grpSpPr>
      <p:sp>
        <p:nvSpPr>
          <p:cNvPr id="1213" name="Google Shape;1213;g351ce6ff97e_0_26"/>
          <p:cNvSpPr txBox="1"/>
          <p:nvPr>
            <p:ph idx="1" type="body"/>
          </p:nvPr>
        </p:nvSpPr>
        <p:spPr>
          <a:xfrm>
            <a:off x="915150" y="2235200"/>
            <a:ext cx="82836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0" i="1" lang="en-US" sz="4000">
                <a:solidFill>
                  <a:schemeClr val="dk2"/>
                </a:solidFill>
                <a:latin typeface="Helvetica Neue"/>
                <a:ea typeface="Helvetica Neue"/>
                <a:cs typeface="Helvetica Neue"/>
                <a:sym typeface="Helvetica Neue"/>
              </a:rPr>
              <a:t>Educación Infantil Temprana</a:t>
            </a:r>
            <a:r>
              <a:rPr b="0" lang="en-US" sz="4000">
                <a:solidFill>
                  <a:schemeClr val="dk2"/>
                </a:solidFill>
                <a:latin typeface="Helvetica Neue"/>
                <a:ea typeface="Helvetica Neue"/>
                <a:cs typeface="Helvetica Neue"/>
                <a:sym typeface="Helvetica Neue"/>
              </a:rPr>
              <a:t>: </a:t>
            </a:r>
            <a:r>
              <a:rPr b="0" lang="en-US" sz="4000">
                <a:solidFill>
                  <a:schemeClr val="dk2"/>
                </a:solidFill>
                <a:latin typeface="Helvetica Neue"/>
                <a:ea typeface="Helvetica Neue"/>
                <a:cs typeface="Helvetica Neue"/>
                <a:sym typeface="Helvetica Neue"/>
              </a:rPr>
              <a:t>propuestas de inversión temprana</a:t>
            </a:r>
            <a:endParaRPr sz="4000">
              <a:solidFill>
                <a:schemeClr val="dk2"/>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g35baf4613a9_0_6"/>
          <p:cNvSpPr txBox="1"/>
          <p:nvPr/>
        </p:nvSpPr>
        <p:spPr>
          <a:xfrm>
            <a:off x="649389" y="343177"/>
            <a:ext cx="6469800" cy="1200600"/>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lang="en-US" sz="3600">
                <a:solidFill>
                  <a:srgbClr val="1A2F6A"/>
                </a:solidFill>
                <a:latin typeface="Helvetica Neue"/>
                <a:ea typeface="Helvetica Neue"/>
                <a:cs typeface="Helvetica Neue"/>
                <a:sym typeface="Helvetica Neue"/>
              </a:rPr>
              <a:t>Directrices para los comentarios públicos</a:t>
            </a:r>
            <a:endParaRPr b="0" i="0" sz="3200" u="none" cap="none" strike="noStrike">
              <a:solidFill>
                <a:srgbClr val="000000"/>
              </a:solidFill>
              <a:latin typeface="Helvetica Neue"/>
              <a:ea typeface="Helvetica Neue"/>
              <a:cs typeface="Helvetica Neue"/>
              <a:sym typeface="Helvetica Neue"/>
            </a:endParaRPr>
          </a:p>
        </p:txBody>
      </p:sp>
      <p:sp>
        <p:nvSpPr>
          <p:cNvPr id="762" name="Google Shape;762;g35baf4613a9_0_6"/>
          <p:cNvSpPr txBox="1"/>
          <p:nvPr/>
        </p:nvSpPr>
        <p:spPr>
          <a:xfrm>
            <a:off x="585951" y="1543615"/>
            <a:ext cx="8581800" cy="3030600"/>
          </a:xfrm>
          <a:prstGeom prst="rect">
            <a:avLst/>
          </a:prstGeom>
          <a:noFill/>
          <a:ln>
            <a:noFill/>
          </a:ln>
        </p:spPr>
        <p:txBody>
          <a:bodyPr anchorCtr="0" anchor="t" bIns="45700" lIns="91425" spcFirstLastPara="1" rIns="91425" wrap="square" tIns="45700">
            <a:spAutoFit/>
          </a:bodyPr>
          <a:lstStyle/>
          <a:p>
            <a:pPr indent="-342900" lvl="0" marL="457200" rtl="0" algn="l">
              <a:lnSpc>
                <a:spcPct val="115000"/>
              </a:lnSpc>
              <a:spcBef>
                <a:spcPts val="0"/>
              </a:spcBef>
              <a:spcAft>
                <a:spcPts val="0"/>
              </a:spcAft>
              <a:buSzPts val="1800"/>
              <a:buChar char="•"/>
            </a:pPr>
            <a:r>
              <a:rPr lang="en-US" sz="1800">
                <a:solidFill>
                  <a:srgbClr val="444444"/>
                </a:solidFill>
              </a:rPr>
              <a:t>Los comentarios públicos son declaraciones breves destinadas a informar al CAC y a First 5 sobre el tema o punto de acción.</a:t>
            </a:r>
            <a:endParaRPr sz="1800">
              <a:solidFill>
                <a:srgbClr val="444444"/>
              </a:solidFill>
            </a:endParaRPr>
          </a:p>
          <a:p>
            <a:pPr indent="-342900" lvl="0" marL="457200" rtl="0" algn="l">
              <a:lnSpc>
                <a:spcPct val="115000"/>
              </a:lnSpc>
              <a:spcBef>
                <a:spcPts val="0"/>
              </a:spcBef>
              <a:spcAft>
                <a:spcPts val="0"/>
              </a:spcAft>
              <a:buSzPts val="1800"/>
              <a:buChar char="•"/>
            </a:pPr>
            <a:r>
              <a:rPr lang="en-US" sz="1800">
                <a:solidFill>
                  <a:srgbClr val="444444"/>
                </a:solidFill>
              </a:rPr>
              <a:t>Los comentarios del público en reuniones públicas no incluyen preguntas y no están destinados a ser un diálogo.</a:t>
            </a:r>
            <a:endParaRPr sz="1800">
              <a:solidFill>
                <a:srgbClr val="444444"/>
              </a:solidFill>
            </a:endParaRPr>
          </a:p>
          <a:p>
            <a:pPr indent="-342900" lvl="0" marL="457200" rtl="0" algn="l">
              <a:lnSpc>
                <a:spcPct val="115000"/>
              </a:lnSpc>
              <a:spcBef>
                <a:spcPts val="0"/>
              </a:spcBef>
              <a:spcAft>
                <a:spcPts val="0"/>
              </a:spcAft>
              <a:buSzPts val="1800"/>
              <a:buChar char="•"/>
            </a:pPr>
            <a:r>
              <a:rPr lang="en-US" sz="1800">
                <a:solidFill>
                  <a:srgbClr val="444444"/>
                </a:solidFill>
              </a:rPr>
              <a:t>Se desalienta a los miembros designados del Consejo, al personal de First 5 y a los asesores de responder o discutir temas con el público (ya que podría constituir una violación de la Ley Brown).</a:t>
            </a:r>
            <a:endParaRPr sz="1800">
              <a:solidFill>
                <a:srgbClr val="444444"/>
              </a:solidFill>
            </a:endParaRPr>
          </a:p>
          <a:p>
            <a:pPr indent="-285750" lvl="0" marL="285750" marR="0" rtl="0" algn="l">
              <a:lnSpc>
                <a:spcPct val="100000"/>
              </a:lnSpc>
              <a:spcBef>
                <a:spcPts val="1200"/>
              </a:spcBef>
              <a:spcAft>
                <a:spcPts val="0"/>
              </a:spcAft>
              <a:buClr>
                <a:srgbClr val="000000"/>
              </a:buClr>
              <a:buSzPts val="1800"/>
              <a:buFont typeface="Arial"/>
              <a:buChar char="•"/>
            </a:pPr>
            <a:r>
              <a:rPr lang="en-US" sz="1800">
                <a:solidFill>
                  <a:srgbClr val="444444"/>
                </a:solidFill>
              </a:rPr>
              <a:t>Se pueden imponer límites de tiempo por comentario y/o para el tiempo total asignado (y típicamente se impondrán).</a:t>
            </a:r>
            <a:endParaRPr sz="1800">
              <a:solidFill>
                <a:srgbClr val="444444"/>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sp>
        <p:nvSpPr>
          <p:cNvPr id="1218" name="Google Shape;1218;g359260292c8_0_33"/>
          <p:cNvSpPr txBox="1"/>
          <p:nvPr>
            <p:ph type="title"/>
          </p:nvPr>
        </p:nvSpPr>
        <p:spPr>
          <a:xfrm>
            <a:off x="484475" y="6350"/>
            <a:ext cx="7162500" cy="147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i="1" lang="en-US">
                <a:solidFill>
                  <a:schemeClr val="dk2"/>
                </a:solidFill>
                <a:latin typeface="Helvetica Neue"/>
                <a:ea typeface="Helvetica Neue"/>
                <a:cs typeface="Helvetica Neue"/>
                <a:sym typeface="Helvetica Neue"/>
              </a:rPr>
              <a:t>Educación Infantil Temprana</a:t>
            </a:r>
            <a:r>
              <a:rPr lang="en-US">
                <a:solidFill>
                  <a:schemeClr val="dk2"/>
                </a:solidFill>
                <a:latin typeface="Helvetica Neue"/>
                <a:ea typeface="Helvetica Neue"/>
                <a:cs typeface="Helvetica Neue"/>
                <a:sym typeface="Helvetica Neue"/>
              </a:rPr>
              <a:t>: Propuestas de Inversión tempranas</a:t>
            </a:r>
            <a:endParaRPr b="1">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400"/>
              <a:buNone/>
            </a:pPr>
            <a:r>
              <a:t/>
            </a:r>
            <a:endParaRPr>
              <a:solidFill>
                <a:schemeClr val="dk2"/>
              </a:solidFill>
              <a:latin typeface="Helvetica Neue"/>
              <a:ea typeface="Helvetica Neue"/>
              <a:cs typeface="Helvetica Neue"/>
              <a:sym typeface="Helvetica Neue"/>
            </a:endParaRPr>
          </a:p>
        </p:txBody>
      </p:sp>
      <p:graphicFrame>
        <p:nvGraphicFramePr>
          <p:cNvPr id="1219" name="Google Shape;1219;g359260292c8_0_33"/>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Ampliar el acceso a oportunidades de aprendizaje temprano de calidad.</a:t>
                      </a:r>
                      <a:endParaRPr b="1" sz="2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Financiar un ciclo de subvenciones para instalaciones con el fin de abordar necesidades existentes y emergentes de infraestructura. Puede incluir subvenciones y/o préstamos condonables. Ejemplos incluyen: apoyo para reparaciones relacionadas con la salud y seguridad, promoción de entornos físicos de calidad, expansión de la capacidad de licenciamiento y esfuerzos relacionados.</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1100"/>
                        <a:buFont typeface="Arial"/>
                        <a:buNone/>
                      </a:pPr>
                      <a:r>
                        <a:rPr lang="en-US" sz="1500" u="none" cap="none" strike="noStrike">
                          <a:solidFill>
                            <a:schemeClr val="dk1"/>
                          </a:solidFill>
                          <a:latin typeface="Helvetica Neue"/>
                          <a:ea typeface="Helvetica Neue"/>
                          <a:cs typeface="Helvetica Neue"/>
                          <a:sym typeface="Helvetica Neue"/>
                        </a:rPr>
                        <a:t>$3,500,000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2. </a:t>
                      </a:r>
                      <a:r>
                        <a:rPr lang="en-US" sz="1500">
                          <a:solidFill>
                            <a:schemeClr val="dk1"/>
                          </a:solidFill>
                          <a:latin typeface="Helvetica Neue"/>
                          <a:ea typeface="Helvetica Neue"/>
                          <a:cs typeface="Helvetica Neue"/>
                          <a:sym typeface="Helvetica Neue"/>
                        </a:rPr>
                        <a:t>Otorgar mini-subvenciones a proveedores de educación infantil temprana (ECE) para la adquisición de materiales y suministros que promuevan el aprendizaje de calidad.</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$450,000</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g359260292c8_0_38"/>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i="1" lang="en-US">
                <a:solidFill>
                  <a:schemeClr val="dk2"/>
                </a:solidFill>
                <a:latin typeface="Helvetica Neue"/>
                <a:ea typeface="Helvetica Neue"/>
                <a:cs typeface="Helvetica Neue"/>
                <a:sym typeface="Helvetica Neue"/>
              </a:rPr>
              <a:t>Educación Infantil Temprana</a:t>
            </a:r>
            <a:r>
              <a:rPr lang="en-US">
                <a:solidFill>
                  <a:schemeClr val="dk2"/>
                </a:solidFill>
                <a:latin typeface="Helvetica Neue"/>
                <a:ea typeface="Helvetica Neue"/>
                <a:cs typeface="Helvetica Neue"/>
                <a:sym typeface="Helvetica Neue"/>
              </a:rPr>
              <a:t>: Propuestas de Inversión tempranas</a:t>
            </a:r>
            <a:endParaRPr>
              <a:solidFill>
                <a:schemeClr val="dk2"/>
              </a:solidFill>
              <a:latin typeface="Helvetica Neue"/>
              <a:ea typeface="Helvetica Neue"/>
              <a:cs typeface="Helvetica Neue"/>
              <a:sym typeface="Helvetica Neue"/>
            </a:endParaRPr>
          </a:p>
        </p:txBody>
      </p:sp>
      <p:graphicFrame>
        <p:nvGraphicFramePr>
          <p:cNvPr id="1225" name="Google Shape;1225;g359260292c8_0_38"/>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Comprender las necesidades de instalaciones y promover el desarrollo sostenible de la educación infantil temprana (ECE).</a:t>
                      </a:r>
                      <a:endParaRPr b="1" sz="34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Obtener una comprensión de las necesidades y oportunidades de las instalaciones de educación infantil temprana (ECE). Ejemplos incluyen: evaluar las necesidades de instalaciones ECE a nivel del condado (todos los tipos de cuidado), analizar las políticas de planificación actuales del condado/ciudades y ofrecer recomendaciones para incluir instalaciones ECE en nuevos desarrollos; así como recopilar datos relacionados para guiar futuras inversiones en instalaciones ECE.</a:t>
                      </a:r>
                      <a:endParaRPr sz="25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g359260292c8_0_43"/>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i="1" lang="en-US">
                <a:solidFill>
                  <a:schemeClr val="dk2"/>
                </a:solidFill>
                <a:latin typeface="Helvetica Neue"/>
                <a:ea typeface="Helvetica Neue"/>
                <a:cs typeface="Helvetica Neue"/>
                <a:sym typeface="Helvetica Neue"/>
              </a:rPr>
              <a:t>Educación Infantil Temprana</a:t>
            </a:r>
            <a:r>
              <a:rPr lang="en-US">
                <a:solidFill>
                  <a:schemeClr val="dk2"/>
                </a:solidFill>
                <a:latin typeface="Helvetica Neue"/>
                <a:ea typeface="Helvetica Neue"/>
                <a:cs typeface="Helvetica Neue"/>
                <a:sym typeface="Helvetica Neue"/>
              </a:rPr>
              <a:t>: Propuestas de Inversión tempranas</a:t>
            </a:r>
            <a:endParaRPr>
              <a:solidFill>
                <a:schemeClr val="dk2"/>
              </a:solidFill>
              <a:latin typeface="Helvetica Neue"/>
              <a:ea typeface="Helvetica Neue"/>
              <a:cs typeface="Helvetica Neue"/>
              <a:sym typeface="Helvetica Neue"/>
            </a:endParaRPr>
          </a:p>
        </p:txBody>
      </p:sp>
      <p:graphicFrame>
        <p:nvGraphicFramePr>
          <p:cNvPr id="1231" name="Google Shape;1231;g359260292c8_0_43"/>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Desarrollar modelos de compensación para la fuerza laboral de ECE y de becas para familias.</a:t>
                      </a:r>
                      <a:endParaRPr b="1" sz="3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Apoyar los costos de planificación, tales como el tiempo de los socios claves de ECE, facilitación, sesiones de escucha y otras actividades de participación comunitaria para desarrollar los modelos de Compensación de la Fuerza Laboral y Becas Familiares del Condado de Sonoma.</a:t>
                      </a:r>
                      <a:endParaRPr sz="20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g359260292c8_0_48"/>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i="1" lang="en-US">
                <a:solidFill>
                  <a:schemeClr val="dk2"/>
                </a:solidFill>
                <a:latin typeface="Helvetica Neue"/>
                <a:ea typeface="Helvetica Neue"/>
                <a:cs typeface="Helvetica Neue"/>
                <a:sym typeface="Helvetica Neue"/>
              </a:rPr>
              <a:t>Educación Infantil Temprana</a:t>
            </a:r>
            <a:r>
              <a:rPr lang="en-US">
                <a:solidFill>
                  <a:schemeClr val="dk2"/>
                </a:solidFill>
                <a:latin typeface="Helvetica Neue"/>
                <a:ea typeface="Helvetica Neue"/>
                <a:cs typeface="Helvetica Neue"/>
                <a:sym typeface="Helvetica Neue"/>
              </a:rPr>
              <a:t>: Propuestas de Inversión tempranas</a:t>
            </a:r>
            <a:endParaRPr>
              <a:solidFill>
                <a:schemeClr val="dk2"/>
              </a:solidFill>
              <a:latin typeface="Helvetica Neue"/>
              <a:ea typeface="Helvetica Neue"/>
              <a:cs typeface="Helvetica Neue"/>
              <a:sym typeface="Helvetica Neue"/>
            </a:endParaRPr>
          </a:p>
        </p:txBody>
      </p:sp>
      <p:graphicFrame>
        <p:nvGraphicFramePr>
          <p:cNvPr id="1237" name="Google Shape;1237;g359260292c8_0_48"/>
          <p:cNvGraphicFramePr/>
          <p:nvPr/>
        </p:nvGraphicFramePr>
        <p:xfrm>
          <a:off x="306500" y="1059875"/>
          <a:ext cx="3000000" cy="3000000"/>
        </p:xfrm>
        <a:graphic>
          <a:graphicData uri="http://schemas.openxmlformats.org/drawingml/2006/table">
            <a:tbl>
              <a:tblPr>
                <a:noFill/>
                <a:tableStyleId>{7C0FE208-F8D5-4D3C-87D2-73910B97A992}</a:tableStyleId>
              </a:tblPr>
              <a:tblGrid>
                <a:gridCol w="6549300"/>
                <a:gridCol w="1439100"/>
              </a:tblGrid>
              <a:tr h="3834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Desarrollo y Estabilización de la Fuerza Laboral de ECE</a:t>
                      </a:r>
                      <a:endParaRPr b="1" sz="3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34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2209375">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Ofrecer incentivos financieros a los proveedores de cuidado infantil familiar que estén ofreciendo cuidados de alta necesidad en todo el Condado de Sonoma. Ejemplos incluyen: cuidado de bebés/niños pequeños, cuidado durante fines de semana, horarios de turnos, cuidado en las primeras horas de la mañana o por la noche, o cuidado para niños pequeños con necesidades especiales u otras necesidades significativas.</a:t>
                      </a:r>
                      <a:endParaRPr sz="1500">
                        <a:solidFill>
                          <a:schemeClr val="dk1"/>
                        </a:solidFill>
                        <a:latin typeface="Helvetica Neue"/>
                        <a:ea typeface="Helvetica Neue"/>
                        <a:cs typeface="Helvetica Neue"/>
                        <a:sym typeface="Helvetica Neue"/>
                      </a:endParaRPr>
                    </a:p>
                    <a:p>
                      <a:pPr indent="0" lvl="0" marL="0" rtl="0" algn="l">
                        <a:lnSpc>
                          <a:spcPct val="115000"/>
                        </a:lnSpc>
                        <a:spcBef>
                          <a:spcPts val="1200"/>
                        </a:spcBef>
                        <a:spcAft>
                          <a:spcPts val="1200"/>
                        </a:spcAft>
                        <a:buClr>
                          <a:schemeClr val="dk1"/>
                        </a:buClr>
                        <a:buSzPts val="1100"/>
                        <a:buFont typeface="Arial"/>
                        <a:buNone/>
                      </a:pPr>
                      <a:r>
                        <a:rPr lang="en-US" sz="1500">
                          <a:solidFill>
                            <a:schemeClr val="dk1"/>
                          </a:solidFill>
                          <a:latin typeface="Helvetica Neue"/>
                          <a:ea typeface="Helvetica Neue"/>
                          <a:cs typeface="Helvetica Neue"/>
                          <a:sym typeface="Helvetica Neue"/>
                        </a:rPr>
                        <a:t>En años futuros, esto se actualizará bajo un marco más amplio de apoyos a la compensación de la fuerza laboral.</a:t>
                      </a:r>
                      <a:endParaRPr sz="1500">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$1,000,000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757375">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2. </a:t>
                      </a:r>
                      <a:r>
                        <a:rPr lang="en-US" sz="1500">
                          <a:solidFill>
                            <a:schemeClr val="dk1"/>
                          </a:solidFill>
                          <a:latin typeface="Helvetica Neue"/>
                          <a:ea typeface="Helvetica Neue"/>
                          <a:cs typeface="Helvetica Neue"/>
                          <a:sym typeface="Helvetica Neue"/>
                        </a:rPr>
                        <a:t>Apoyar las necesidades del programa de aprendizaje (apprenticeship) de ECE del Condado de Sonoma, incluyendo el costo de los aprendizajes remunerados y el personal.</a:t>
                      </a:r>
                      <a:endParaRPr sz="20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$250,000</a:t>
                      </a:r>
                      <a:endParaRPr sz="15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id="1242" name="Google Shape;1242;g359260292c8_0_53"/>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i="1" lang="en-US">
                <a:solidFill>
                  <a:schemeClr val="dk2"/>
                </a:solidFill>
                <a:latin typeface="Helvetica Neue"/>
                <a:ea typeface="Helvetica Neue"/>
                <a:cs typeface="Helvetica Neue"/>
                <a:sym typeface="Helvetica Neue"/>
              </a:rPr>
              <a:t>Educación Infantil Temprana</a:t>
            </a:r>
            <a:r>
              <a:rPr lang="en-US">
                <a:solidFill>
                  <a:schemeClr val="dk2"/>
                </a:solidFill>
                <a:latin typeface="Helvetica Neue"/>
                <a:ea typeface="Helvetica Neue"/>
                <a:cs typeface="Helvetica Neue"/>
                <a:sym typeface="Helvetica Neue"/>
              </a:rPr>
              <a:t>: Propuestas de Inversión tempranas</a:t>
            </a:r>
            <a:endParaRPr>
              <a:solidFill>
                <a:schemeClr val="dk2"/>
              </a:solidFill>
              <a:latin typeface="Helvetica Neue"/>
              <a:ea typeface="Helvetica Neue"/>
              <a:cs typeface="Helvetica Neue"/>
              <a:sym typeface="Helvetica Neue"/>
            </a:endParaRPr>
          </a:p>
        </p:txBody>
      </p:sp>
      <p:graphicFrame>
        <p:nvGraphicFramePr>
          <p:cNvPr id="1243" name="Google Shape;1243;g359260292c8_0_53"/>
          <p:cNvGraphicFramePr/>
          <p:nvPr/>
        </p:nvGraphicFramePr>
        <p:xfrm>
          <a:off x="363250" y="1442425"/>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marR="0" rtl="0" algn="l">
                        <a:lnSpc>
                          <a:spcPct val="100000"/>
                        </a:lnSpc>
                        <a:spcBef>
                          <a:spcPts val="0"/>
                        </a:spcBef>
                        <a:spcAft>
                          <a:spcPts val="0"/>
                        </a:spcAft>
                        <a:buClr>
                          <a:srgbClr val="000000"/>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Aumentar la concientización, proporcionar información clave a los padres y orientar a los residentes hacia los recursos existentes.</a:t>
                      </a:r>
                      <a:endParaRPr b="1" sz="19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 </a:t>
                      </a:r>
                      <a:r>
                        <a:rPr lang="en-US" sz="1500">
                          <a:solidFill>
                            <a:schemeClr val="dk1"/>
                          </a:solidFill>
                          <a:latin typeface="Helvetica Neue"/>
                          <a:ea typeface="Helvetica Neue"/>
                          <a:cs typeface="Helvetica Neue"/>
                          <a:sym typeface="Helvetica Neue"/>
                        </a:rPr>
                        <a:t>Planificar e implementar una serie de campañas de comunicación multilingües y de medios mixtos sobre la importancia del desarrollo temprano del cerebro, el cuidado y la educación en la primera infancia, y proporcionar conexiones con recursos de ECE para las familias del Condado de Sonoma.</a:t>
                      </a:r>
                      <a:endParaRPr sz="20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solidFill>
                            <a:schemeClr val="dk1"/>
                          </a:solidFill>
                          <a:latin typeface="Helvetica Neue"/>
                          <a:ea typeface="Helvetica Neue"/>
                          <a:cs typeface="Helvetica Neue"/>
                          <a:sym typeface="Helvetica Neue"/>
                        </a:rPr>
                        <a:t>$500,000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sp>
        <p:nvSpPr>
          <p:cNvPr id="1248" name="Google Shape;1248;g359260292c8_0_59"/>
          <p:cNvSpPr txBox="1"/>
          <p:nvPr>
            <p:ph type="title"/>
          </p:nvPr>
        </p:nvSpPr>
        <p:spPr>
          <a:xfrm>
            <a:off x="484475" y="6350"/>
            <a:ext cx="71625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i="1" lang="en-US">
                <a:solidFill>
                  <a:schemeClr val="dk2"/>
                </a:solidFill>
                <a:latin typeface="Helvetica Neue"/>
                <a:ea typeface="Helvetica Neue"/>
                <a:cs typeface="Helvetica Neue"/>
                <a:sym typeface="Helvetica Neue"/>
              </a:rPr>
              <a:t>Educación Infantil Temprana</a:t>
            </a:r>
            <a:r>
              <a:rPr lang="en-US">
                <a:solidFill>
                  <a:schemeClr val="dk2"/>
                </a:solidFill>
                <a:latin typeface="Helvetica Neue"/>
                <a:ea typeface="Helvetica Neue"/>
                <a:cs typeface="Helvetica Neue"/>
                <a:sym typeface="Helvetica Neue"/>
              </a:rPr>
              <a:t>: Propuestas de Inversión tempranas</a:t>
            </a:r>
            <a:endParaRPr>
              <a:solidFill>
                <a:schemeClr val="dk2"/>
              </a:solidFill>
              <a:latin typeface="Helvetica Neue"/>
              <a:ea typeface="Helvetica Neue"/>
              <a:cs typeface="Helvetica Neue"/>
              <a:sym typeface="Helvetica Neue"/>
            </a:endParaRPr>
          </a:p>
        </p:txBody>
      </p:sp>
      <p:graphicFrame>
        <p:nvGraphicFramePr>
          <p:cNvPr id="1249" name="Google Shape;1249;g359260292c8_0_59"/>
          <p:cNvGraphicFramePr/>
          <p:nvPr/>
        </p:nvGraphicFramePr>
        <p:xfrm>
          <a:off x="366625" y="1407150"/>
          <a:ext cx="3000000" cy="3000000"/>
        </p:xfrm>
        <a:graphic>
          <a:graphicData uri="http://schemas.openxmlformats.org/drawingml/2006/table">
            <a:tbl>
              <a:tblPr>
                <a:noFill/>
                <a:tableStyleId>{7C0FE208-F8D5-4D3C-87D2-73910B97A992}</a:tableStyleId>
              </a:tblPr>
              <a:tblGrid>
                <a:gridCol w="6477625"/>
                <a:gridCol w="1423350"/>
              </a:tblGrid>
              <a:tr h="381000">
                <a:tc gridSpan="2">
                  <a:txBody>
                    <a:bodyPr/>
                    <a:lstStyle/>
                    <a:p>
                      <a:pPr indent="0" lvl="0" marL="0" rtl="0" algn="l">
                        <a:spcBef>
                          <a:spcPts val="0"/>
                        </a:spcBef>
                        <a:spcAft>
                          <a:spcPts val="0"/>
                        </a:spcAft>
                        <a:buClr>
                          <a:schemeClr val="dk1"/>
                        </a:buClr>
                        <a:buSzPts val="1500"/>
                        <a:buFont typeface="Arial"/>
                        <a:buNone/>
                      </a:pPr>
                      <a:r>
                        <a:rPr b="1" lang="en-US" sz="1500">
                          <a:solidFill>
                            <a:schemeClr val="dk1"/>
                          </a:solidFill>
                          <a:latin typeface="Helvetica Neue"/>
                          <a:ea typeface="Helvetica Neue"/>
                          <a:cs typeface="Helvetica Neue"/>
                          <a:sym typeface="Helvetica Neue"/>
                        </a:rPr>
                        <a:t>META:</a:t>
                      </a:r>
                      <a:r>
                        <a:rPr lang="en-US" sz="1500">
                          <a:solidFill>
                            <a:schemeClr val="dk1"/>
                          </a:solidFill>
                          <a:latin typeface="Helvetica Neue"/>
                          <a:ea typeface="Helvetica Neue"/>
                          <a:cs typeface="Helvetica Neue"/>
                          <a:sym typeface="Helvetica Neue"/>
                        </a:rPr>
                        <a:t> Crear la “Evaluación del Plan de Programas” de la Medida I y desarrollar una estrategia de recopilación de datos.</a:t>
                      </a:r>
                      <a:endParaRPr b="1" sz="20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9D9"/>
                    </a:solidFill>
                  </a:tcPr>
                </a:tc>
                <a:tc hMerge="1"/>
              </a:tr>
              <a:tr h="381000">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Estrategia</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a:latin typeface="Helvetica Neue"/>
                          <a:ea typeface="Helvetica Neue"/>
                          <a:cs typeface="Helvetica Neue"/>
                          <a:sym typeface="Helvetica Neue"/>
                        </a:rPr>
                        <a:t>Asignación</a:t>
                      </a:r>
                      <a:endParaRPr b="1" sz="1500" u="none" cap="none" strike="noStrike">
                        <a:latin typeface="Helvetica Neue"/>
                        <a:ea typeface="Helvetica Neue"/>
                        <a:cs typeface="Helvetica Neue"/>
                        <a:sym typeface="Helvetica Neue"/>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Clr>
                          <a:schemeClr val="dk1"/>
                        </a:buClr>
                        <a:buSzPts val="1500"/>
                        <a:buFont typeface="Arial"/>
                        <a:buNone/>
                      </a:pPr>
                      <a:r>
                        <a:rPr lang="en-US" sz="1500">
                          <a:solidFill>
                            <a:schemeClr val="dk1"/>
                          </a:solidFill>
                          <a:latin typeface="Helvetica Neue"/>
                          <a:ea typeface="Helvetica Neue"/>
                          <a:cs typeface="Helvetica Neue"/>
                          <a:sym typeface="Helvetica Neue"/>
                        </a:rPr>
                        <a:t>1. Contratar una firma externa de evaluación.</a:t>
                      </a:r>
                      <a:endParaRPr sz="1500">
                        <a:solidFill>
                          <a:schemeClr val="dk1"/>
                        </a:solidFill>
                        <a:latin typeface="Helvetica Neue"/>
                        <a:ea typeface="Helvetica Neue"/>
                        <a:cs typeface="Helvetica Neue"/>
                        <a:sym typeface="Helvetica Neue"/>
                      </a:endParaRPr>
                    </a:p>
                    <a:p>
                      <a:pPr indent="0" lvl="0" marL="0" rtl="0" algn="l">
                        <a:lnSpc>
                          <a:spcPct val="115000"/>
                        </a:lnSpc>
                        <a:spcBef>
                          <a:spcPts val="1200"/>
                        </a:spcBef>
                        <a:spcAft>
                          <a:spcPts val="1200"/>
                        </a:spcAft>
                        <a:buClr>
                          <a:schemeClr val="dk1"/>
                        </a:buClr>
                        <a:buSzPts val="1100"/>
                        <a:buFont typeface="Arial"/>
                        <a:buNone/>
                      </a:pPr>
                      <a:r>
                        <a:rPr lang="en-US" sz="1500">
                          <a:solidFill>
                            <a:schemeClr val="dk1"/>
                          </a:solidFill>
                          <a:latin typeface="Helvetica Neue"/>
                          <a:ea typeface="Helvetica Neue"/>
                          <a:cs typeface="Helvetica Neue"/>
                          <a:sym typeface="Helvetica Neue"/>
                        </a:rPr>
                        <a:t>Nota: este es un costo compartido de $300,000, financiado en un 40% por el área de Salud y en un 60% por el área de Educación Temprana (ECE).</a:t>
                      </a:r>
                      <a:endParaRPr sz="1500">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500" u="none" cap="none" strike="noStrike">
                          <a:latin typeface="Helvetica Neue"/>
                          <a:ea typeface="Helvetica Neue"/>
                          <a:cs typeface="Helvetica Neue"/>
                          <a:sym typeface="Helvetica Neue"/>
                        </a:rPr>
                        <a:t>$180,000</a:t>
                      </a:r>
                      <a:endParaRPr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Clr>
                          <a:schemeClr val="dk1"/>
                        </a:buClr>
                        <a:buSzPts val="1500"/>
                        <a:buFont typeface="Arial"/>
                        <a:buNone/>
                      </a:pPr>
                      <a:r>
                        <a:rPr b="1" lang="en-US" sz="1500">
                          <a:solidFill>
                            <a:schemeClr val="dk1"/>
                          </a:solidFill>
                          <a:latin typeface="Helvetica Neue"/>
                          <a:ea typeface="Helvetica Neue"/>
                          <a:cs typeface="Helvetica Neue"/>
                          <a:sym typeface="Helvetica Neue"/>
                        </a:rPr>
                        <a:t>TOTAL de Inversiones Tempranas Propuestas en ECE</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500"/>
                        <a:buFont typeface="Arial"/>
                        <a:buNone/>
                      </a:pPr>
                      <a:r>
                        <a:rPr b="1" lang="en-US" sz="1500" u="none" cap="none" strike="noStrike">
                          <a:latin typeface="Helvetica Neue"/>
                          <a:ea typeface="Helvetica Neue"/>
                          <a:cs typeface="Helvetica Neue"/>
                          <a:sym typeface="Helvetica Neue"/>
                        </a:rPr>
                        <a:t>$6,880,000</a:t>
                      </a:r>
                      <a:endParaRPr b="1" sz="1500" u="none" cap="none" strike="noStrike">
                        <a:latin typeface="Helvetica Neue"/>
                        <a:ea typeface="Helvetica Neue"/>
                        <a:cs typeface="Helvetica Neue"/>
                        <a:sym typeface="Helvetica Neue"/>
                      </a:endParaRPr>
                    </a:p>
                  </a:txBody>
                  <a:tcPr marT="63500" marB="63500" marR="63500" marL="63500">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D9D9"/>
                    </a:solidFill>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sp>
        <p:nvSpPr>
          <p:cNvPr id="1254" name="Google Shape;1254;g35baf4613a9_1_0"/>
          <p:cNvSpPr txBox="1"/>
          <p:nvPr>
            <p:ph type="title"/>
          </p:nvPr>
        </p:nvSpPr>
        <p:spPr>
          <a:xfrm>
            <a:off x="133197" y="217725"/>
            <a:ext cx="7974300" cy="985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400"/>
              <a:buFont typeface="Arial"/>
              <a:buNone/>
            </a:pPr>
            <a:r>
              <a:rPr lang="en-US">
                <a:latin typeface="Helvetica Neue"/>
                <a:ea typeface="Helvetica Neue"/>
                <a:cs typeface="Helvetica Neue"/>
                <a:sym typeface="Helvetica Neue"/>
              </a:rPr>
              <a:t>Punto de Acción: Inversiones Tempranas Recomendadas</a:t>
            </a:r>
            <a:endParaRPr>
              <a:latin typeface="Helvetica Neue"/>
              <a:ea typeface="Helvetica Neue"/>
              <a:cs typeface="Helvetica Neue"/>
              <a:sym typeface="Helvetica Neue"/>
            </a:endParaRPr>
          </a:p>
        </p:txBody>
      </p:sp>
      <p:sp>
        <p:nvSpPr>
          <p:cNvPr id="1255" name="Google Shape;1255;g35baf4613a9_1_0"/>
          <p:cNvSpPr txBox="1"/>
          <p:nvPr>
            <p:ph idx="1" type="body"/>
          </p:nvPr>
        </p:nvSpPr>
        <p:spPr>
          <a:xfrm>
            <a:off x="487642" y="2021322"/>
            <a:ext cx="4242900" cy="1970100"/>
          </a:xfrm>
          <a:prstGeom prst="rect">
            <a:avLst/>
          </a:prstGeom>
          <a:solidFill>
            <a:srgbClr val="EAF1DD"/>
          </a:solid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latin typeface="Arial"/>
                <a:ea typeface="Arial"/>
                <a:cs typeface="Arial"/>
                <a:sym typeface="Arial"/>
              </a:rPr>
              <a:t>ECE</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Total </a:t>
            </a:r>
            <a:r>
              <a:rPr lang="en-US" sz="2000">
                <a:latin typeface="Helvetica Neue"/>
                <a:ea typeface="Helvetica Neue"/>
                <a:cs typeface="Helvetica Neue"/>
                <a:sym typeface="Helvetica Neue"/>
              </a:rPr>
              <a:t>Asignación de la Medida I</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$6,880,000</a:t>
            </a:r>
            <a:endParaRPr sz="2400">
              <a:latin typeface="Arial"/>
              <a:ea typeface="Arial"/>
              <a:cs typeface="Arial"/>
              <a:sym typeface="Arial"/>
            </a:endParaRPr>
          </a:p>
          <a:p>
            <a:pPr indent="0" lvl="0" marL="0" rtl="0" algn="ctr">
              <a:lnSpc>
                <a:spcPct val="100000"/>
              </a:lnSpc>
              <a:spcBef>
                <a:spcPts val="0"/>
              </a:spcBef>
              <a:spcAft>
                <a:spcPts val="0"/>
              </a:spcAft>
              <a:buSzPts val="1400"/>
              <a:buNone/>
            </a:pPr>
            <a:r>
              <a:t/>
            </a:r>
            <a:endParaRPr sz="2400">
              <a:latin typeface="Arial"/>
              <a:ea typeface="Arial"/>
              <a:cs typeface="Arial"/>
              <a:sym typeface="Arial"/>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60%  </a:t>
            </a:r>
            <a:endParaRPr sz="2400">
              <a:latin typeface="Arial"/>
              <a:ea typeface="Arial"/>
              <a:cs typeface="Arial"/>
              <a:sym typeface="Arial"/>
            </a:endParaRPr>
          </a:p>
        </p:txBody>
      </p:sp>
      <p:sp>
        <p:nvSpPr>
          <p:cNvPr id="1256" name="Google Shape;1256;g35baf4613a9_1_0"/>
          <p:cNvSpPr txBox="1"/>
          <p:nvPr>
            <p:ph idx="2" type="body"/>
          </p:nvPr>
        </p:nvSpPr>
        <p:spPr>
          <a:xfrm>
            <a:off x="5099267" y="2039673"/>
            <a:ext cx="4242900" cy="1970100"/>
          </a:xfrm>
          <a:prstGeom prst="rect">
            <a:avLst/>
          </a:prstGeom>
          <a:solidFill>
            <a:srgbClr val="E5DFEC"/>
          </a:solid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latin typeface="Arial"/>
                <a:ea typeface="Arial"/>
                <a:cs typeface="Arial"/>
                <a:sym typeface="Arial"/>
              </a:rPr>
              <a:t>Salud</a:t>
            </a:r>
            <a:r>
              <a:rPr lang="en-US" sz="3200">
                <a:latin typeface="Arial"/>
                <a:ea typeface="Arial"/>
                <a:cs typeface="Arial"/>
                <a:sym typeface="Arial"/>
              </a:rPr>
              <a:t> </a:t>
            </a:r>
            <a:endParaRPr/>
          </a:p>
          <a:p>
            <a:pPr indent="0" lvl="0" marL="0" rtl="0" algn="ctr">
              <a:spcBef>
                <a:spcPts val="0"/>
              </a:spcBef>
              <a:spcAft>
                <a:spcPts val="0"/>
              </a:spcAft>
              <a:buClr>
                <a:schemeClr val="dk1"/>
              </a:buClr>
              <a:buSzPts val="1400"/>
              <a:buFont typeface="Arial"/>
              <a:buNone/>
            </a:pPr>
            <a:r>
              <a:rPr lang="en-US" sz="2400">
                <a:latin typeface="Arial"/>
                <a:ea typeface="Arial"/>
                <a:cs typeface="Arial"/>
                <a:sym typeface="Arial"/>
              </a:rPr>
              <a:t>Total </a:t>
            </a:r>
            <a:r>
              <a:rPr lang="en-US" sz="2000">
                <a:latin typeface="Helvetica Neue"/>
                <a:ea typeface="Helvetica Neue"/>
                <a:cs typeface="Helvetica Neue"/>
                <a:sym typeface="Helvetica Neue"/>
              </a:rPr>
              <a:t>Asignación de la Medida I</a:t>
            </a:r>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$4,520,000</a:t>
            </a:r>
            <a:endParaRPr/>
          </a:p>
          <a:p>
            <a:pPr indent="0" lvl="0" marL="0" rtl="0" algn="ctr">
              <a:lnSpc>
                <a:spcPct val="100000"/>
              </a:lnSpc>
              <a:spcBef>
                <a:spcPts val="0"/>
              </a:spcBef>
              <a:spcAft>
                <a:spcPts val="0"/>
              </a:spcAft>
              <a:buSzPts val="1400"/>
              <a:buNone/>
            </a:pPr>
            <a:r>
              <a:t/>
            </a:r>
            <a:endParaRPr sz="2400">
              <a:latin typeface="Arial"/>
              <a:ea typeface="Arial"/>
              <a:cs typeface="Arial"/>
              <a:sym typeface="Arial"/>
            </a:endParaRPr>
          </a:p>
          <a:p>
            <a:pPr indent="0" lvl="0" marL="0" rtl="0" algn="ctr">
              <a:lnSpc>
                <a:spcPct val="100000"/>
              </a:lnSpc>
              <a:spcBef>
                <a:spcPts val="0"/>
              </a:spcBef>
              <a:spcAft>
                <a:spcPts val="0"/>
              </a:spcAft>
              <a:buSzPts val="1400"/>
              <a:buNone/>
            </a:pPr>
            <a:r>
              <a:rPr lang="en-US" sz="2400">
                <a:latin typeface="Arial"/>
                <a:ea typeface="Arial"/>
                <a:cs typeface="Arial"/>
                <a:sym typeface="Arial"/>
              </a:rPr>
              <a:t>40%  </a:t>
            </a:r>
            <a:endParaRPr sz="2400">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g351ce6ff97e_0_0"/>
          <p:cNvSpPr txBox="1"/>
          <p:nvPr>
            <p:ph type="title"/>
          </p:nvPr>
        </p:nvSpPr>
        <p:spPr>
          <a:xfrm>
            <a:off x="487675" y="98025"/>
            <a:ext cx="9484800" cy="492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latin typeface="Helvetica Neue"/>
                <a:ea typeface="Helvetica Neue"/>
                <a:cs typeface="Helvetica Neue"/>
                <a:sym typeface="Helvetica Neue"/>
              </a:rPr>
              <a:t>Próximos pasos</a:t>
            </a:r>
            <a:endParaRPr>
              <a:latin typeface="Helvetica Neue"/>
              <a:ea typeface="Helvetica Neue"/>
              <a:cs typeface="Helvetica Neue"/>
              <a:sym typeface="Helvetica Neue"/>
            </a:endParaRPr>
          </a:p>
        </p:txBody>
      </p:sp>
      <p:sp>
        <p:nvSpPr>
          <p:cNvPr id="1262" name="Google Shape;1262;g351ce6ff97e_0_0"/>
          <p:cNvSpPr txBox="1"/>
          <p:nvPr>
            <p:ph idx="1" type="body"/>
          </p:nvPr>
        </p:nvSpPr>
        <p:spPr>
          <a:xfrm>
            <a:off x="487675" y="1261875"/>
            <a:ext cx="7198500" cy="2281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None/>
            </a:pPr>
            <a:r>
              <a:rPr lang="en-US" sz="1900">
                <a:solidFill>
                  <a:schemeClr val="dk1"/>
                </a:solidFill>
                <a:latin typeface="Helvetica Neue"/>
                <a:ea typeface="Helvetica Neue"/>
                <a:cs typeface="Helvetica Neue"/>
                <a:sym typeface="Helvetica Neue"/>
              </a:rPr>
              <a:t>Reunión del 26 de junio:</a:t>
            </a:r>
            <a:endParaRPr sz="1900">
              <a:solidFill>
                <a:schemeClr val="dk1"/>
              </a:solidFill>
              <a:latin typeface="Helvetica Neue"/>
              <a:ea typeface="Helvetica Neue"/>
              <a:cs typeface="Helvetica Neue"/>
              <a:sym typeface="Helvetica Neue"/>
            </a:endParaRPr>
          </a:p>
          <a:p>
            <a:pPr indent="-349250" lvl="0" marL="457200" rtl="0" algn="l">
              <a:lnSpc>
                <a:spcPct val="115000"/>
              </a:lnSpc>
              <a:spcBef>
                <a:spcPts val="1200"/>
              </a:spcBef>
              <a:spcAft>
                <a:spcPts val="0"/>
              </a:spcAft>
              <a:buClr>
                <a:schemeClr val="dk1"/>
              </a:buClr>
              <a:buSzPts val="1900"/>
              <a:buFont typeface="Helvetica Neue"/>
              <a:buChar char="●"/>
            </a:pPr>
            <a:r>
              <a:rPr b="0" lang="en-US" sz="1900">
                <a:solidFill>
                  <a:schemeClr val="dk1"/>
                </a:solidFill>
                <a:latin typeface="Helvetica Neue"/>
                <a:ea typeface="Helvetica Neue"/>
                <a:cs typeface="Helvetica Neue"/>
                <a:sym typeface="Helvetica Neue"/>
              </a:rPr>
              <a:t>Votación sobre los Estatutos enmendados</a:t>
            </a:r>
            <a:endParaRPr b="0" sz="1900">
              <a:solidFill>
                <a:schemeClr val="dk1"/>
              </a:solidFill>
              <a:latin typeface="Helvetica Neue"/>
              <a:ea typeface="Helvetica Neue"/>
              <a:cs typeface="Helvetica Neue"/>
              <a:sym typeface="Helvetica Neue"/>
            </a:endParaRPr>
          </a:p>
          <a:p>
            <a:pPr indent="-349250" lvl="0" marL="457200" rtl="0" algn="l">
              <a:lnSpc>
                <a:spcPct val="115000"/>
              </a:lnSpc>
              <a:spcBef>
                <a:spcPts val="0"/>
              </a:spcBef>
              <a:spcAft>
                <a:spcPts val="0"/>
              </a:spcAft>
              <a:buClr>
                <a:schemeClr val="dk1"/>
              </a:buClr>
              <a:buSzPts val="1900"/>
              <a:buChar char="●"/>
            </a:pPr>
            <a:r>
              <a:rPr b="0" lang="en-US" sz="1900">
                <a:solidFill>
                  <a:schemeClr val="dk1"/>
                </a:solidFill>
                <a:latin typeface="Helvetica Neue"/>
                <a:ea typeface="Helvetica Neue"/>
                <a:cs typeface="Helvetica Neue"/>
                <a:sym typeface="Helvetica Neue"/>
              </a:rPr>
              <a:t>Discusión y votación sobre el borrador de recomendaciones para el Enfoque de Acceso Equitativo a la Educación Infantil Temprana (ECE) de Calidad</a:t>
            </a:r>
            <a:endParaRPr b="0" sz="1900">
              <a:solidFill>
                <a:schemeClr val="dk1"/>
              </a:solidFill>
              <a:latin typeface="Helvetica Neue"/>
              <a:ea typeface="Helvetica Neue"/>
              <a:cs typeface="Helvetica Neue"/>
              <a:sym typeface="Helvetica Neue"/>
            </a:endParaRPr>
          </a:p>
          <a:p>
            <a:pPr indent="0" lvl="0" marL="457200" rtl="0" algn="l">
              <a:lnSpc>
                <a:spcPct val="100000"/>
              </a:lnSpc>
              <a:spcBef>
                <a:spcPts val="1200"/>
              </a:spcBef>
              <a:spcAft>
                <a:spcPts val="0"/>
              </a:spcAft>
              <a:buNone/>
            </a:pPr>
            <a:r>
              <a:t/>
            </a:r>
            <a:endParaRPr sz="1900">
              <a:latin typeface="Helvetica Neue"/>
              <a:ea typeface="Helvetica Neue"/>
              <a:cs typeface="Helvetica Neue"/>
              <a:sym typeface="Helvetica Neue"/>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grpSp>
        <p:nvGrpSpPr>
          <p:cNvPr id="1267" name="Google Shape;1267;g34cb613946a_0_2"/>
          <p:cNvGrpSpPr/>
          <p:nvPr/>
        </p:nvGrpSpPr>
        <p:grpSpPr>
          <a:xfrm>
            <a:off x="8099729" y="188905"/>
            <a:ext cx="1399762" cy="1363870"/>
            <a:chOff x="8099729" y="188905"/>
            <a:chExt cx="1399762" cy="1363870"/>
          </a:xfrm>
        </p:grpSpPr>
        <p:pic>
          <p:nvPicPr>
            <p:cNvPr id="1268" name="Google Shape;1268;g34cb613946a_0_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1269" name="Google Shape;1269;g34cb613946a_0_2"/>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1270" name="Google Shape;1270;g34cb613946a_0_2"/>
          <p:cNvSpPr txBox="1"/>
          <p:nvPr/>
        </p:nvSpPr>
        <p:spPr>
          <a:xfrm>
            <a:off x="0" y="3363871"/>
            <a:ext cx="9753600" cy="15219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0"/>
              </a:spcBef>
              <a:spcAft>
                <a:spcPts val="0"/>
              </a:spcAft>
              <a:buClr>
                <a:schemeClr val="dk1"/>
              </a:buClr>
              <a:buSzPts val="1100"/>
              <a:buFont typeface="Arial"/>
              <a:buNone/>
            </a:pPr>
            <a:r>
              <a:rPr b="1" lang="en-US" sz="2600">
                <a:solidFill>
                  <a:srgbClr val="24408E"/>
                </a:solidFill>
                <a:latin typeface="Helvetica Neue"/>
                <a:ea typeface="Helvetica Neue"/>
                <a:cs typeface="Helvetica Neue"/>
                <a:sym typeface="Helvetica Neue"/>
              </a:rPr>
              <a:t>Próxima Reunión del Consejo Comunitario Asesor:</a:t>
            </a:r>
            <a:endParaRPr b="1" sz="2600">
              <a:solidFill>
                <a:srgbClr val="24408E"/>
              </a:solidFill>
              <a:latin typeface="Helvetica Neue"/>
              <a:ea typeface="Helvetica Neue"/>
              <a:cs typeface="Helvetica Neue"/>
              <a:sym typeface="Helvetica Neue"/>
            </a:endParaRPr>
          </a:p>
          <a:p>
            <a:pPr indent="0" lvl="0" marL="0" marR="5080" rtl="0" algn="ctr">
              <a:lnSpc>
                <a:spcPct val="90700"/>
              </a:lnSpc>
              <a:spcBef>
                <a:spcPts val="395"/>
              </a:spcBef>
              <a:spcAft>
                <a:spcPts val="0"/>
              </a:spcAft>
              <a:buClr>
                <a:srgbClr val="000000"/>
              </a:buClr>
              <a:buSzPts val="2850"/>
              <a:buFont typeface="Arial"/>
              <a:buNone/>
            </a:pPr>
            <a:r>
              <a:rPr b="1" lang="en-US" sz="2600">
                <a:solidFill>
                  <a:srgbClr val="24408E"/>
                </a:solidFill>
                <a:latin typeface="Helvetica Neue"/>
                <a:ea typeface="Helvetica Neue"/>
                <a:cs typeface="Helvetica Neue"/>
                <a:sym typeface="Helvetica Neue"/>
              </a:rPr>
              <a:t>26 de junio de </a:t>
            </a:r>
            <a:r>
              <a:rPr b="1" i="0" lang="en-US" sz="2600" u="none" cap="none" strike="noStrike">
                <a:solidFill>
                  <a:srgbClr val="24408E"/>
                </a:solidFill>
                <a:latin typeface="Helvetica Neue"/>
                <a:ea typeface="Helvetica Neue"/>
                <a:cs typeface="Helvetica Neue"/>
                <a:sym typeface="Helvetica Neue"/>
              </a:rPr>
              <a:t>2025     </a:t>
            </a:r>
            <a:endParaRPr i="0" sz="2600" u="none" cap="none" strike="noStrike">
              <a:solidFill>
                <a:srgbClr val="24408E"/>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600" u="none" cap="none" strike="noStrike">
                <a:solidFill>
                  <a:srgbClr val="24408E"/>
                </a:solidFill>
                <a:latin typeface="Helvetica Neue"/>
                <a:ea typeface="Helvetica Neue"/>
                <a:cs typeface="Helvetica Neue"/>
                <a:sym typeface="Helvetica Neue"/>
              </a:rPr>
              <a:t>3:00-5:30 pm</a:t>
            </a:r>
            <a:endParaRPr b="1" i="0" sz="2600" u="none" cap="none" strike="noStrike">
              <a:solidFill>
                <a:srgbClr val="24408E"/>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lang="en-US" sz="1650">
                <a:solidFill>
                  <a:srgbClr val="9900FF"/>
                </a:solidFill>
                <a:latin typeface="Helvetica Neue"/>
                <a:ea typeface="Helvetica Neue"/>
                <a:cs typeface="Helvetica Neue"/>
                <a:sym typeface="Helvetica Neue"/>
              </a:rPr>
              <a:t>Nueva </a:t>
            </a:r>
            <a:r>
              <a:rPr b="1" lang="en-US" sz="1650">
                <a:solidFill>
                  <a:srgbClr val="9900FF"/>
                </a:solidFill>
                <a:latin typeface="Helvetica Neue"/>
                <a:ea typeface="Helvetica Neue"/>
                <a:cs typeface="Helvetica Neue"/>
                <a:sym typeface="Helvetica Neue"/>
              </a:rPr>
              <a:t>ubicación</a:t>
            </a:r>
            <a:r>
              <a:rPr b="1" i="0" lang="en-US" sz="1650" u="none" cap="none" strike="noStrike">
                <a:solidFill>
                  <a:srgbClr val="9900FF"/>
                </a:solidFill>
                <a:latin typeface="Helvetica Neue"/>
                <a:ea typeface="Helvetica Neue"/>
                <a:cs typeface="Helvetica Neue"/>
                <a:sym typeface="Helvetica Neue"/>
              </a:rPr>
              <a:t>: 120 Stony Point, Suite 155, Santa Rosa</a:t>
            </a:r>
            <a:endParaRPr b="1" i="0" sz="1650" u="none" cap="none" strike="noStrike">
              <a:solidFill>
                <a:srgbClr val="9900FF"/>
              </a:solidFill>
              <a:latin typeface="Helvetica Neue"/>
              <a:ea typeface="Helvetica Neue"/>
              <a:cs typeface="Helvetica Neue"/>
              <a:sym typeface="Helvetica Neue"/>
            </a:endParaRPr>
          </a:p>
        </p:txBody>
      </p:sp>
      <p:pic>
        <p:nvPicPr>
          <p:cNvPr descr="Mixed race daughter embracing her mother with smiling in the park (Provided by Getty Images)" id="1271" name="Google Shape;1271;g34cb613946a_0_2"/>
          <p:cNvPicPr preferRelativeResize="0"/>
          <p:nvPr/>
        </p:nvPicPr>
        <p:blipFill rotWithShape="1">
          <a:blip r:embed="rId5">
            <a:alphaModFix/>
          </a:blip>
          <a:srcRect b="0" l="0" r="0" t="0"/>
          <a:stretch/>
        </p:blipFill>
        <p:spPr>
          <a:xfrm>
            <a:off x="3537625" y="1131150"/>
            <a:ext cx="3004262" cy="200528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g351c49e823f_0_0"/>
          <p:cNvSpPr txBox="1"/>
          <p:nvPr>
            <p:ph idx="1" type="body"/>
          </p:nvPr>
        </p:nvSpPr>
        <p:spPr>
          <a:xfrm>
            <a:off x="2697980" y="2042572"/>
            <a:ext cx="42429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dk1"/>
              </a:buClr>
              <a:buSzPts val="4000"/>
              <a:buFont typeface="Arial"/>
              <a:buNone/>
            </a:pPr>
            <a:r>
              <a:rPr b="0" lang="en-US" sz="4000">
                <a:solidFill>
                  <a:schemeClr val="dk2"/>
                </a:solidFill>
                <a:latin typeface="Helvetica Neue"/>
                <a:ea typeface="Helvetica Neue"/>
                <a:cs typeface="Helvetica Neue"/>
                <a:sym typeface="Helvetica Neue"/>
              </a:rPr>
              <a:t>Acuerdos Comunitarios</a:t>
            </a:r>
            <a:endParaRPr b="0" sz="4000">
              <a:solidFill>
                <a:schemeClr val="dk2"/>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g351ce6ff97e_0_6"/>
          <p:cNvSpPr txBox="1"/>
          <p:nvPr>
            <p:ph idx="1" type="body"/>
          </p:nvPr>
        </p:nvSpPr>
        <p:spPr>
          <a:xfrm>
            <a:off x="1475450" y="1819650"/>
            <a:ext cx="6404400" cy="24627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0" i="1" lang="en-US" sz="4000">
                <a:solidFill>
                  <a:schemeClr val="dk2"/>
                </a:solidFill>
                <a:latin typeface="Helvetica Neue"/>
                <a:ea typeface="Helvetica Neue"/>
                <a:cs typeface="Helvetica Neue"/>
                <a:sym typeface="Helvetica Neue"/>
              </a:rPr>
              <a:t>Elección del Presidente(a) y Vicepresidente(a) del Comité Asesor Comunitario (CAC)</a:t>
            </a:r>
            <a:endParaRPr b="0" sz="4000">
              <a:solidFill>
                <a:schemeClr val="dk2"/>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g35714f6af6b_0_105"/>
          <p:cNvSpPr txBox="1"/>
          <p:nvPr>
            <p:ph type="title"/>
          </p:nvPr>
        </p:nvSpPr>
        <p:spPr>
          <a:xfrm>
            <a:off x="333766" y="221565"/>
            <a:ext cx="9620100" cy="1305300"/>
          </a:xfrm>
          <a:prstGeom prst="rect">
            <a:avLst/>
          </a:prstGeom>
          <a:noFill/>
          <a:ln>
            <a:noFill/>
          </a:ln>
        </p:spPr>
        <p:txBody>
          <a:bodyPr anchorCtr="0" anchor="t" bIns="36550" lIns="73125" spcFirstLastPara="1" rIns="73125" wrap="square" tIns="36550">
            <a:spAutoFit/>
          </a:bodyPr>
          <a:lstStyle/>
          <a:p>
            <a:pPr indent="0" lvl="0" marL="0" rtl="0" algn="l">
              <a:lnSpc>
                <a:spcPct val="100000"/>
              </a:lnSpc>
              <a:spcBef>
                <a:spcPts val="0"/>
              </a:spcBef>
              <a:spcAft>
                <a:spcPts val="0"/>
              </a:spcAft>
              <a:buClr>
                <a:srgbClr val="002060"/>
              </a:buClr>
              <a:buSzPts val="1100"/>
              <a:buFont typeface="Helvetica Neue"/>
              <a:buNone/>
            </a:pPr>
            <a:r>
              <a:rPr lang="en-US" sz="4000">
                <a:solidFill>
                  <a:srgbClr val="002060"/>
                </a:solidFill>
                <a:latin typeface="Helvetica Neue"/>
                <a:ea typeface="Helvetica Neue"/>
                <a:cs typeface="Helvetica Neue"/>
                <a:sym typeface="Helvetica Neue"/>
              </a:rPr>
              <a:t>Lista de candidatos para los cargos del CAC</a:t>
            </a:r>
            <a:endParaRPr b="0" i="0" u="none" cap="none" strike="noStrike">
              <a:solidFill>
                <a:srgbClr val="002060"/>
              </a:solidFill>
              <a:latin typeface="Helvetica Neue"/>
              <a:ea typeface="Helvetica Neue"/>
              <a:cs typeface="Helvetica Neue"/>
              <a:sym typeface="Helvetica Neue"/>
            </a:endParaRPr>
          </a:p>
        </p:txBody>
      </p:sp>
      <p:sp>
        <p:nvSpPr>
          <p:cNvPr id="778" name="Google Shape;778;g35714f6af6b_0_105"/>
          <p:cNvSpPr txBox="1"/>
          <p:nvPr/>
        </p:nvSpPr>
        <p:spPr>
          <a:xfrm>
            <a:off x="1030798" y="4013100"/>
            <a:ext cx="4171500" cy="951300"/>
          </a:xfrm>
          <a:prstGeom prst="rect">
            <a:avLst/>
          </a:prstGeom>
          <a:noFill/>
          <a:ln>
            <a:noFill/>
          </a:ln>
        </p:spPr>
        <p:txBody>
          <a:bodyPr anchorCtr="0" anchor="t" bIns="36550" lIns="73125" spcFirstLastPara="1" rIns="73125" wrap="square" tIns="36550">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Libre Franklin"/>
                <a:ea typeface="Libre Franklin"/>
                <a:cs typeface="Libre Franklin"/>
                <a:sym typeface="Libre Franklin"/>
              </a:rPr>
              <a:t>Adriana Arrizón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a:latin typeface="Libre Franklin"/>
                <a:ea typeface="Libre Franklin"/>
                <a:cs typeface="Libre Franklin"/>
                <a:sym typeface="Libre Franklin"/>
              </a:rPr>
              <a:t>Representante del sector de Salud</a:t>
            </a:r>
            <a:endParaRPr b="0" i="0" sz="1900" u="none" cap="none" strike="noStrike">
              <a:solidFill>
                <a:srgbClr val="000000"/>
              </a:solidFill>
              <a:latin typeface="Libre Franklin"/>
              <a:ea typeface="Libre Franklin"/>
              <a:cs typeface="Libre Franklin"/>
              <a:sym typeface="Libre Franklin"/>
            </a:endParaRPr>
          </a:p>
          <a:p>
            <a:pPr indent="0" lvl="0" marL="0" marR="0" rtl="0" algn="ctr">
              <a:lnSpc>
                <a:spcPct val="100000"/>
              </a:lnSpc>
              <a:spcBef>
                <a:spcPts val="0"/>
              </a:spcBef>
              <a:spcAft>
                <a:spcPts val="0"/>
              </a:spcAft>
              <a:buClr>
                <a:srgbClr val="000000"/>
              </a:buClr>
              <a:buSzPts val="1900"/>
              <a:buFont typeface="Arial"/>
              <a:buNone/>
            </a:pPr>
            <a:r>
              <a:rPr i="1" lang="en-US" sz="1900">
                <a:latin typeface="Libre Franklin"/>
                <a:ea typeface="Libre Franklin"/>
                <a:cs typeface="Libre Franklin"/>
                <a:sym typeface="Libre Franklin"/>
              </a:rPr>
              <a:t>Presidenta</a:t>
            </a:r>
            <a:endParaRPr b="0" i="0" sz="1900" u="none" cap="none" strike="noStrike">
              <a:solidFill>
                <a:srgbClr val="000000"/>
              </a:solidFill>
              <a:latin typeface="Libre Franklin"/>
              <a:ea typeface="Libre Franklin"/>
              <a:cs typeface="Libre Franklin"/>
              <a:sym typeface="Libre Franklin"/>
            </a:endParaRPr>
          </a:p>
        </p:txBody>
      </p:sp>
      <p:sp>
        <p:nvSpPr>
          <p:cNvPr id="779" name="Google Shape;779;g35714f6af6b_0_105"/>
          <p:cNvSpPr/>
          <p:nvPr/>
        </p:nvSpPr>
        <p:spPr>
          <a:xfrm>
            <a:off x="5068524" y="3084247"/>
            <a:ext cx="555000" cy="544800"/>
          </a:xfrm>
          <a:prstGeom prst="rect">
            <a:avLst/>
          </a:prstGeom>
          <a:solidFill>
            <a:schemeClr val="lt1"/>
          </a:solidFill>
          <a:ln>
            <a:noFill/>
          </a:ln>
        </p:spPr>
        <p:txBody>
          <a:bodyPr anchorCtr="0" anchor="ctr" bIns="36550" lIns="73125" spcFirstLastPara="1" rIns="73125" wrap="square" tIns="36550">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780" name="Google Shape;780;g35714f6af6b_0_105"/>
          <p:cNvSpPr txBox="1"/>
          <p:nvPr>
            <p:ph idx="2" type="body"/>
          </p:nvPr>
        </p:nvSpPr>
        <p:spPr>
          <a:xfrm>
            <a:off x="5277103" y="4045902"/>
            <a:ext cx="4242600" cy="951300"/>
          </a:xfrm>
          <a:prstGeom prst="rect">
            <a:avLst/>
          </a:prstGeom>
          <a:noFill/>
          <a:ln>
            <a:noFill/>
          </a:ln>
        </p:spPr>
        <p:txBody>
          <a:bodyPr anchorCtr="0" anchor="t" bIns="36550" lIns="73125" spcFirstLastPara="1" rIns="73125" wrap="square" tIns="36550">
            <a:spAutoFit/>
          </a:bodyPr>
          <a:lstStyle/>
          <a:p>
            <a:pPr indent="0" lvl="0" marL="0" rtl="0" algn="ctr">
              <a:lnSpc>
                <a:spcPct val="100000"/>
              </a:lnSpc>
              <a:spcBef>
                <a:spcPts val="0"/>
              </a:spcBef>
              <a:spcAft>
                <a:spcPts val="0"/>
              </a:spcAft>
              <a:buClr>
                <a:srgbClr val="000000"/>
              </a:buClr>
              <a:buSzPts val="1100"/>
              <a:buNone/>
            </a:pPr>
            <a:r>
              <a:rPr lang="en-US" sz="1900">
                <a:solidFill>
                  <a:srgbClr val="000000"/>
                </a:solidFill>
                <a:latin typeface="Libre Franklin"/>
                <a:ea typeface="Libre Franklin"/>
                <a:cs typeface="Libre Franklin"/>
                <a:sym typeface="Libre Franklin"/>
              </a:rPr>
              <a:t>Helen Myers</a:t>
            </a:r>
            <a:endParaRPr/>
          </a:p>
          <a:p>
            <a:pPr indent="0" lvl="0" marL="0" rtl="0" algn="ctr">
              <a:lnSpc>
                <a:spcPct val="100000"/>
              </a:lnSpc>
              <a:spcBef>
                <a:spcPts val="0"/>
              </a:spcBef>
              <a:spcAft>
                <a:spcPts val="0"/>
              </a:spcAft>
              <a:buClr>
                <a:srgbClr val="000000"/>
              </a:buClr>
              <a:buSzPts val="1100"/>
              <a:buNone/>
            </a:pPr>
            <a:r>
              <a:rPr lang="en-US" sz="1900">
                <a:solidFill>
                  <a:srgbClr val="000000"/>
                </a:solidFill>
                <a:latin typeface="Libre Franklin"/>
                <a:ea typeface="Libre Franklin"/>
                <a:cs typeface="Libre Franklin"/>
                <a:sym typeface="Libre Franklin"/>
              </a:rPr>
              <a:t>Representante</a:t>
            </a:r>
            <a:r>
              <a:rPr lang="en-US" sz="1900">
                <a:solidFill>
                  <a:srgbClr val="000000"/>
                </a:solidFill>
                <a:latin typeface="Libre Franklin"/>
                <a:ea typeface="Libre Franklin"/>
                <a:cs typeface="Libre Franklin"/>
                <a:sym typeface="Libre Franklin"/>
              </a:rPr>
              <a:t> de Padres</a:t>
            </a:r>
            <a:endParaRPr sz="1900">
              <a:solidFill>
                <a:srgbClr val="000000"/>
              </a:solidFill>
              <a:latin typeface="Libre Franklin"/>
              <a:ea typeface="Libre Franklin"/>
              <a:cs typeface="Libre Franklin"/>
              <a:sym typeface="Libre Franklin"/>
            </a:endParaRPr>
          </a:p>
          <a:p>
            <a:pPr indent="0" lvl="0" marL="0" rtl="0" algn="ctr">
              <a:lnSpc>
                <a:spcPct val="100000"/>
              </a:lnSpc>
              <a:spcBef>
                <a:spcPts val="0"/>
              </a:spcBef>
              <a:spcAft>
                <a:spcPts val="0"/>
              </a:spcAft>
              <a:buClr>
                <a:srgbClr val="000000"/>
              </a:buClr>
              <a:buSzPts val="1100"/>
              <a:buNone/>
            </a:pPr>
            <a:r>
              <a:rPr i="1" lang="en-US" sz="1900">
                <a:solidFill>
                  <a:srgbClr val="000000"/>
                </a:solidFill>
                <a:latin typeface="Libre Franklin"/>
                <a:ea typeface="Libre Franklin"/>
                <a:cs typeface="Libre Franklin"/>
                <a:sym typeface="Libre Franklin"/>
              </a:rPr>
              <a:t>Vicepresidenta</a:t>
            </a:r>
            <a:endParaRPr sz="1900">
              <a:solidFill>
                <a:srgbClr val="000000"/>
              </a:solidFill>
              <a:latin typeface="Libre Franklin"/>
              <a:ea typeface="Libre Franklin"/>
              <a:cs typeface="Libre Franklin"/>
              <a:sym typeface="Libre Franklin"/>
            </a:endParaRPr>
          </a:p>
        </p:txBody>
      </p:sp>
      <p:pic>
        <p:nvPicPr>
          <p:cNvPr descr="A person with long hair wearing a red scarf&#10;&#10;AI-generated content may be incorrect." id="781" name="Google Shape;781;g35714f6af6b_0_105"/>
          <p:cNvPicPr preferRelativeResize="0"/>
          <p:nvPr/>
        </p:nvPicPr>
        <p:blipFill rotWithShape="1">
          <a:blip r:embed="rId3">
            <a:alphaModFix/>
          </a:blip>
          <a:srcRect b="0" l="0" r="0" t="0"/>
          <a:stretch/>
        </p:blipFill>
        <p:spPr>
          <a:xfrm>
            <a:off x="2152070" y="1716475"/>
            <a:ext cx="1842554" cy="2241901"/>
          </a:xfrm>
          <a:prstGeom prst="rect">
            <a:avLst/>
          </a:prstGeom>
          <a:noFill/>
          <a:ln>
            <a:noFill/>
          </a:ln>
        </p:spPr>
      </p:pic>
      <p:pic>
        <p:nvPicPr>
          <p:cNvPr descr="A person wearing glasses and smiling&#10;&#10;AI-generated content may be incorrect." id="782" name="Google Shape;782;g35714f6af6b_0_105"/>
          <p:cNvPicPr preferRelativeResize="0"/>
          <p:nvPr/>
        </p:nvPicPr>
        <p:blipFill rotWithShape="1">
          <a:blip r:embed="rId4">
            <a:alphaModFix/>
          </a:blip>
          <a:srcRect b="0" l="6493" r="5870" t="3873"/>
          <a:stretch/>
        </p:blipFill>
        <p:spPr>
          <a:xfrm>
            <a:off x="6568375" y="1716475"/>
            <a:ext cx="2043975" cy="2241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g351ce6ff97e_0_14"/>
          <p:cNvSpPr txBox="1"/>
          <p:nvPr>
            <p:ph idx="1" type="body"/>
          </p:nvPr>
        </p:nvSpPr>
        <p:spPr>
          <a:xfrm>
            <a:off x="2647280" y="1363272"/>
            <a:ext cx="4242900" cy="24627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0" lang="en-US" sz="4000">
                <a:solidFill>
                  <a:schemeClr val="dk2"/>
                </a:solidFill>
                <a:latin typeface="Helvetica Neue"/>
                <a:ea typeface="Helvetica Neue"/>
                <a:cs typeface="Helvetica Neue"/>
                <a:sym typeface="Helvetica Neue"/>
              </a:rPr>
              <a:t>Panorama de Datos del Condado de Sonoma</a:t>
            </a:r>
            <a:endParaRPr b="0" sz="4000">
              <a:solidFill>
                <a:schemeClr val="dk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2023-04-24T20:47:02Z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Adobe Acrobat Pro (32-bit) 23.1.20143</vt:lpwstr>
  </property>
  <property fmtid="{D5CDD505-2E9C-101B-9397-08002B2CF9AE}" pid="3" name="Producer">
    <vt:lpwstr>Venngage</vt:lpwstr>
  </property>
</Properties>
</file>