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37.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46.xml"/>
  <Override ContentType="application/vnd.openxmlformats-officedocument.presentationml.slideLayout+xml" PartName="/ppt/slideLayouts/slideLayout7.xml"/>
  <Override ContentType="application/vnd.openxmlformats-officedocument.presentationml.slideLayout+xml" PartName="/ppt/slideLayouts/slideLayout40.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38.xml"/>
  <Override ContentType="application/vnd.openxmlformats-officedocument.presentationml.slideLayout+xml" PartName="/ppt/slideLayouts/slideLayout42.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34.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30.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43.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39.xml"/>
  <Override ContentType="application/vnd.openxmlformats-officedocument.presentationml.slideLayout+xml" PartName="/ppt/slideLayouts/slideLayout35.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19.xml"/>
  <Override ContentType="application/vnd.openxmlformats-officedocument.presentationml.slideLayout+xml" PartName="/ppt/slideLayouts/slideLayout36.xml"/>
  <Override ContentType="application/vnd.openxmlformats-officedocument.presentationml.slideLayout+xml" PartName="/ppt/slideLayouts/slideLayout44.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41.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Layout+xml" PartName="/ppt/slideLayouts/slideLayout45.xml"/>
  <Override ContentType="application/vnd.openxmlformats-officedocument.presentationml.slideLayout+xml" PartName="/ppt/slideLayouts/slideLayout32.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Master+xml" PartName="/ppt/slideMasters/slideMaster4.xml"/>
  <Override ContentType="application/vnd.openxmlformats-officedocument.presentationml.slideMaster+xml" PartName="/ppt/slideMasters/slideMaster5.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5.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6.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7.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6.xml"/>
  <Override ContentType="application/vnd.openxmlformats-officedocument.presentationml.slide+xml" PartName="/ppt/slides/slide53.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9.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6.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8.xml"/>
  <Override ContentType="application/vnd.openxmlformats-officedocument.presentationml.slide+xml" PartName="/ppt/slides/slide55.xml"/>
  <Override ContentType="application/vnd.openxmlformats-officedocument.presentationml.slide+xml" PartName="/ppt/slides/slide29.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theme+xml" PartName="/ppt/theme/theme1.xml"/>
  <Override ContentType="application/vnd.openxmlformats-officedocument.theme+xml" PartName="/ppt/theme/theme6.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theme+xml" PartName="/ppt/theme/theme5.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51.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56.xml"/>
  <Override ContentType="application/vnd.openxmlformats-officedocument.presentationml.notesSlide+xml" PartName="/ppt/notesSlides/notesSlide30.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44.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45.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5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8.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10.xml"/>
  <Override ContentType="application/vnd.openxmlformats-officedocument.custom-properties+xml" PartName="/docProps/custom.xml"/>
  <Override ContentType="application/binary" PartName="/ppt/metadata"/>
  <Override ContentType="application/vnd.openxmlformats-officedocument.presentationml.notesMaster+xml" PartName="/ppt/notesMasters/notesMaster1.xml"/>
  <Override ContentType="application/vnd.openxmlformats-officedocument.presentationml.presProps+xml" PartName="/ppt/presProps.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5"/>
    <p:sldMasterId id="2147483655" r:id="rId6"/>
    <p:sldMasterId id="2147483667" r:id="rId7"/>
    <p:sldMasterId id="2147483672" r:id="rId8"/>
    <p:sldMasterId id="2147483685" r:id="rId9"/>
  </p:sldMasterIdLst>
  <p:notesMasterIdLst>
    <p:notesMasterId r:id="rId10"/>
  </p:notesMasterIdLst>
  <p:sldIdLst>
    <p:sldId id="256" r:id="rId11"/>
    <p:sldId id="257" r:id="rId12"/>
    <p:sldId id="258" r:id="rId13"/>
    <p:sldId id="259" r:id="rId14"/>
    <p:sldId id="260" r:id="rId15"/>
    <p:sldId id="261" r:id="rId16"/>
    <p:sldId id="262" r:id="rId17"/>
    <p:sldId id="263" r:id="rId18"/>
    <p:sldId id="264" r:id="rId19"/>
    <p:sldId id="265" r:id="rId20"/>
    <p:sldId id="266" r:id="rId21"/>
    <p:sldId id="267" r:id="rId22"/>
    <p:sldId id="268" r:id="rId23"/>
    <p:sldId id="269" r:id="rId24"/>
    <p:sldId id="270" r:id="rId25"/>
    <p:sldId id="271" r:id="rId26"/>
    <p:sldId id="272" r:id="rId27"/>
    <p:sldId id="273" r:id="rId28"/>
    <p:sldId id="274" r:id="rId29"/>
    <p:sldId id="275" r:id="rId30"/>
    <p:sldId id="276" r:id="rId31"/>
    <p:sldId id="277" r:id="rId32"/>
    <p:sldId id="278" r:id="rId33"/>
    <p:sldId id="279" r:id="rId34"/>
    <p:sldId id="280" r:id="rId35"/>
    <p:sldId id="281" r:id="rId36"/>
    <p:sldId id="282" r:id="rId37"/>
    <p:sldId id="283" r:id="rId38"/>
    <p:sldId id="284" r:id="rId39"/>
    <p:sldId id="285" r:id="rId40"/>
    <p:sldId id="286" r:id="rId41"/>
    <p:sldId id="287" r:id="rId42"/>
    <p:sldId id="288" r:id="rId43"/>
    <p:sldId id="289" r:id="rId44"/>
    <p:sldId id="290" r:id="rId45"/>
    <p:sldId id="291" r:id="rId46"/>
    <p:sldId id="292" r:id="rId47"/>
    <p:sldId id="293" r:id="rId48"/>
    <p:sldId id="294" r:id="rId49"/>
    <p:sldId id="295" r:id="rId50"/>
    <p:sldId id="296" r:id="rId51"/>
    <p:sldId id="297" r:id="rId52"/>
    <p:sldId id="298" r:id="rId53"/>
    <p:sldId id="299" r:id="rId54"/>
    <p:sldId id="300" r:id="rId55"/>
    <p:sldId id="301" r:id="rId56"/>
    <p:sldId id="302" r:id="rId57"/>
    <p:sldId id="303" r:id="rId58"/>
    <p:sldId id="304" r:id="rId59"/>
    <p:sldId id="305" r:id="rId60"/>
    <p:sldId id="306" r:id="rId61"/>
    <p:sldId id="307" r:id="rId62"/>
    <p:sldId id="308" r:id="rId63"/>
    <p:sldId id="309" r:id="rId64"/>
    <p:sldId id="310" r:id="rId65"/>
    <p:sldId id="311" r:id="rId66"/>
  </p:sldIdLst>
  <p:sldSz cy="5486400" cx="9753600"/>
  <p:notesSz cx="9753600" cy="5486400"/>
  <p:embeddedFontLst>
    <p:embeddedFont>
      <p:font typeface="Libre Franklin"/>
      <p:regular r:id="rId67"/>
      <p:bold r:id="rId68"/>
      <p:italic r:id="rId69"/>
      <p:boldItalic r:id="rId70"/>
    </p:embeddedFont>
    <p:embeddedFont>
      <p:font typeface="Roboto"/>
      <p:regular r:id="rId71"/>
      <p:bold r:id="rId72"/>
      <p:italic r:id="rId73"/>
      <p:boldItalic r:id="rId74"/>
    </p:embeddedFont>
    <p:embeddedFont>
      <p:font typeface="Palatino Linotype"/>
      <p:regular r:id="rId75"/>
      <p:bold r:id="rId76"/>
      <p:italic r:id="rId77"/>
      <p:boldItalic r:id="rId78"/>
    </p:embeddedFont>
    <p:embeddedFont>
      <p:font typeface="Helvetica Neue"/>
      <p:regular r:id="rId79"/>
      <p:bold r:id="rId80"/>
      <p:italic r:id="rId81"/>
      <p:boldItalic r:id="rId82"/>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880">
          <p15:clr>
            <a:srgbClr val="A4A3A4"/>
          </p15:clr>
        </p15:guide>
        <p15:guide id="2" pos="2160">
          <p15:clr>
            <a:srgbClr val="A4A3A4"/>
          </p15:clr>
        </p15:guide>
      </p15:sldGuideLst>
    </p:ext>
    <p:ext uri="GoogleSlidesCustomDataVersion2">
      <go:slidesCustomData xmlns:go="http://customooxmlschemas.google.com/" r:id="rId83" roundtripDataSignature="AMtx7mgxIm3zbmDdTVTaZNSXmCpmadKNi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982C2F14-65EF-4166-8E0A-9908932C6297}">
  <a:tblStyle styleId="{982C2F14-65EF-4166-8E0A-9908932C6297}" styleName="Table_0">
    <a:wholeTbl>
      <a:tcTxStyle b="off" i="off">
        <a:font>
          <a:latin typeface="Arial"/>
          <a:ea typeface="Arial"/>
          <a:cs typeface="Arial"/>
        </a:font>
        <a:schemeClr val="dk1"/>
      </a:tcTxStyle>
      <a:tcStyle>
        <a:tcBdr>
          <a:left>
            <a:ln cap="flat" cmpd="sng" w="12700">
              <a:solidFill>
                <a:schemeClr val="lt1"/>
              </a:solidFill>
              <a:prstDash val="solid"/>
              <a:round/>
              <a:headEnd len="sm" w="sm" type="none"/>
              <a:tailEnd len="sm" w="sm" type="none"/>
            </a:ln>
          </a:left>
          <a:right>
            <a:ln cap="flat" cmpd="sng" w="12700">
              <a:solidFill>
                <a:schemeClr val="lt1"/>
              </a:solidFill>
              <a:prstDash val="solid"/>
              <a:round/>
              <a:headEnd len="sm" w="sm" type="none"/>
              <a:tailEnd len="sm" w="sm" type="none"/>
            </a:ln>
          </a:right>
          <a:top>
            <a:ln cap="flat" cmpd="sng" w="12700">
              <a:solidFill>
                <a:schemeClr val="lt1"/>
              </a:solidFill>
              <a:prstDash val="solid"/>
              <a:round/>
              <a:headEnd len="sm" w="sm" type="none"/>
              <a:tailEnd len="sm" w="sm" type="none"/>
            </a:ln>
          </a:top>
          <a:bottom>
            <a:ln cap="flat" cmpd="sng" w="12700">
              <a:solidFill>
                <a:schemeClr val="lt1"/>
              </a:solidFill>
              <a:prstDash val="solid"/>
              <a:round/>
              <a:headEnd len="sm" w="sm" type="none"/>
              <a:tailEnd len="sm" w="sm" type="none"/>
            </a:ln>
          </a:bottom>
          <a:insideH>
            <a:ln cap="flat" cmpd="sng" w="12700">
              <a:solidFill>
                <a:schemeClr val="lt1"/>
              </a:solidFill>
              <a:prstDash val="solid"/>
              <a:round/>
              <a:headEnd len="sm" w="sm" type="none"/>
              <a:tailEnd len="sm" w="sm" type="none"/>
            </a:ln>
          </a:insideH>
          <a:insideV>
            <a:ln cap="flat" cmpd="sng" w="12700">
              <a:solidFill>
                <a:schemeClr val="lt1"/>
              </a:solidFill>
              <a:prstDash val="solid"/>
              <a:round/>
              <a:headEnd len="sm" w="sm" type="none"/>
              <a:tailEnd len="sm" w="sm" type="none"/>
            </a:ln>
          </a:insideV>
        </a:tcBdr>
        <a:fill>
          <a:solidFill>
            <a:srgbClr val="E8ECF4"/>
          </a:solidFill>
        </a:fill>
      </a:tcStyle>
    </a:wholeTbl>
    <a:band1H>
      <a:tcTxStyle/>
      <a:tcStyle>
        <a:fill>
          <a:solidFill>
            <a:srgbClr val="CFD7E7"/>
          </a:solidFill>
        </a:fill>
      </a:tcStyle>
    </a:band1H>
    <a:band2H>
      <a:tcTxStyle/>
    </a:band2H>
    <a:band1V>
      <a:tcTxStyle/>
      <a:tcStyle>
        <a:fill>
          <a:solidFill>
            <a:srgbClr val="CFD7E7"/>
          </a:solidFill>
        </a:fill>
      </a:tcStyle>
    </a:band1V>
    <a:band2V>
      <a:tcTxStyle/>
    </a:band2V>
    <a:lastCol>
      <a:tcTxStyle b="on" i="off">
        <a:font>
          <a:latin typeface="Arial"/>
          <a:ea typeface="Arial"/>
          <a:cs typeface="Arial"/>
        </a:font>
        <a:schemeClr val="lt1"/>
      </a:tcTxStyle>
      <a:tcStyle>
        <a:fill>
          <a:solidFill>
            <a:schemeClr val="accent1"/>
          </a:solidFill>
        </a:fill>
      </a:tcStyle>
    </a:lastCol>
    <a:firstCol>
      <a:tcTxStyle b="on" i="off">
        <a:font>
          <a:latin typeface="Arial"/>
          <a:ea typeface="Arial"/>
          <a:cs typeface="Arial"/>
        </a:font>
        <a:schemeClr val="lt1"/>
      </a:tcTxStyle>
      <a:tcStyle>
        <a:fill>
          <a:solidFill>
            <a:schemeClr val="accent1"/>
          </a:solidFill>
        </a:fill>
      </a:tcStyle>
    </a:firstCol>
    <a:lastRow>
      <a:tcTxStyle b="on" i="off">
        <a:font>
          <a:latin typeface="Arial"/>
          <a:ea typeface="Arial"/>
          <a:cs typeface="Arial"/>
        </a:font>
        <a:schemeClr val="lt1"/>
      </a:tcTxStyle>
      <a:tcStyle>
        <a:tcBdr>
          <a:top>
            <a:ln cap="flat" cmpd="sng" w="38100">
              <a:solidFill>
                <a:schemeClr val="lt1"/>
              </a:solidFill>
              <a:prstDash val="solid"/>
              <a:round/>
              <a:headEnd len="sm" w="sm" type="none"/>
              <a:tailEnd len="sm" w="sm" type="none"/>
            </a:ln>
          </a:top>
        </a:tcBdr>
        <a:fill>
          <a:solidFill>
            <a:schemeClr val="accent1"/>
          </a:solidFill>
        </a:fill>
      </a:tcStyle>
    </a:lastRow>
    <a:seCell>
      <a:tcTxStyle/>
    </a:seCell>
    <a:swCell>
      <a:tcTxStyle/>
    </a:swCell>
    <a:firstRow>
      <a:tcTxStyle b="on" i="off">
        <a:font>
          <a:latin typeface="Arial"/>
          <a:ea typeface="Arial"/>
          <a:cs typeface="Arial"/>
        </a:font>
        <a:schemeClr val="lt1"/>
      </a:tcTxStyle>
      <a:tcStyle>
        <a:tcBdr>
          <a:bottom>
            <a:ln cap="flat" cmpd="sng" w="38100">
              <a:solidFill>
                <a:schemeClr val="lt1"/>
              </a:solidFill>
              <a:prstDash val="solid"/>
              <a:round/>
              <a:headEnd len="sm" w="sm" type="none"/>
              <a:tailEnd len="sm" w="sm" type="none"/>
            </a:ln>
          </a:bottom>
        </a:tcBdr>
        <a:fill>
          <a:solidFill>
            <a:schemeClr val="accent1"/>
          </a:solidFill>
        </a:fill>
      </a:tcStyle>
    </a:firstRow>
    <a:neCell>
      <a:tcTxStyle/>
    </a:neCell>
    <a:nwCell>
      <a:tcTxStyle/>
    </a:nwCell>
  </a:tblStyle>
  <a:tblStyle styleId="{91A09772-C6EC-4D6F-9E74-01D0C9AA9725}" styleName="Table_1">
    <a:wholeTbl>
      <a:tcTxStyle b="off" i="off">
        <a:font>
          <a:latin typeface="Arial"/>
          <a:ea typeface="Arial"/>
          <a:cs typeface="Arial"/>
        </a:font>
        <a:srgbClr val="000000"/>
      </a:tcTxStyle>
    </a:wholeTbl>
    <a:band1H>
      <a:tcTxStyle b="off" i="off"/>
    </a:band1H>
    <a:band2H>
      <a:tcTxStyle b="off" i="off"/>
    </a:band2H>
    <a:band1V>
      <a:tcTxStyle b="off" i="off"/>
    </a:band1V>
    <a:band2V>
      <a:tcTxStyle b="off" i="off"/>
    </a:band2V>
    <a:lastCol>
      <a:tcTxStyle b="off" i="off"/>
    </a:lastCol>
    <a:firstCol>
      <a:tcTxStyle b="off" i="off"/>
    </a:firstCol>
    <a:lastRow>
      <a:tcTxStyle b="off" i="off"/>
    </a:lastRow>
    <a:seCell>
      <a:tcTxStyle b="off" i="off"/>
    </a:seCell>
    <a:swCell>
      <a:tcTxStyle b="off" i="off"/>
    </a:swCell>
    <a:firstRow>
      <a:tcTxStyle b="off" i="off"/>
    </a:firstRow>
    <a:neCell>
      <a:tcTxStyle b="off" i="off"/>
    </a:neCell>
    <a:nwCell>
      <a:tcTxStyle b="off" i="off"/>
    </a:nwCell>
  </a:tblStyle>
  <a:tblStyle styleId="{4190633D-149E-466A-9246-81E51FE70CA9}" styleName="Table_2">
    <a:wholeTbl>
      <a:tcTxStyle b="off" i="off">
        <a:font>
          <a:latin typeface="Arial"/>
          <a:ea typeface="Arial"/>
          <a:cs typeface="Arial"/>
        </a:font>
        <a:schemeClr val="dk1"/>
      </a:tcTxStyle>
      <a:tcStyle>
        <a:tcBdr>
          <a:left>
            <a:ln cap="flat" cmpd="sng" w="12700">
              <a:solidFill>
                <a:schemeClr val="lt1"/>
              </a:solidFill>
              <a:prstDash val="solid"/>
              <a:round/>
              <a:headEnd len="sm" w="sm" type="none"/>
              <a:tailEnd len="sm" w="sm" type="none"/>
            </a:ln>
          </a:left>
          <a:right>
            <a:ln cap="flat" cmpd="sng" w="12700">
              <a:solidFill>
                <a:schemeClr val="lt1"/>
              </a:solidFill>
              <a:prstDash val="solid"/>
              <a:round/>
              <a:headEnd len="sm" w="sm" type="none"/>
              <a:tailEnd len="sm" w="sm" type="none"/>
            </a:ln>
          </a:right>
          <a:top>
            <a:ln cap="flat" cmpd="sng" w="12700">
              <a:solidFill>
                <a:schemeClr val="lt1"/>
              </a:solidFill>
              <a:prstDash val="solid"/>
              <a:round/>
              <a:headEnd len="sm" w="sm" type="none"/>
              <a:tailEnd len="sm" w="sm" type="none"/>
            </a:ln>
          </a:top>
          <a:bottom>
            <a:ln cap="flat" cmpd="sng" w="12700">
              <a:solidFill>
                <a:schemeClr val="lt1"/>
              </a:solidFill>
              <a:prstDash val="solid"/>
              <a:round/>
              <a:headEnd len="sm" w="sm" type="none"/>
              <a:tailEnd len="sm" w="sm" type="none"/>
            </a:ln>
          </a:bottom>
          <a:insideH>
            <a:ln cap="flat" cmpd="sng" w="12700">
              <a:solidFill>
                <a:schemeClr val="lt1"/>
              </a:solidFill>
              <a:prstDash val="solid"/>
              <a:round/>
              <a:headEnd len="sm" w="sm" type="none"/>
              <a:tailEnd len="sm" w="sm" type="none"/>
            </a:ln>
          </a:insideH>
          <a:insideV>
            <a:ln cap="flat" cmpd="sng" w="12700">
              <a:solidFill>
                <a:schemeClr val="lt1"/>
              </a:solidFill>
              <a:prstDash val="solid"/>
              <a:round/>
              <a:headEnd len="sm" w="sm" type="none"/>
              <a:tailEnd len="sm" w="sm" type="none"/>
            </a:ln>
          </a:insideV>
        </a:tcBdr>
        <a:fill>
          <a:solidFill>
            <a:srgbClr val="EAE7EE"/>
          </a:solidFill>
        </a:fill>
      </a:tcStyle>
    </a:wholeTbl>
    <a:band1H>
      <a:tcTxStyle b="off" i="off"/>
      <a:tcStyle>
        <a:fill>
          <a:solidFill>
            <a:srgbClr val="D2CBDB"/>
          </a:solidFill>
        </a:fill>
      </a:tcStyle>
    </a:band1H>
    <a:band2H>
      <a:tcTxStyle b="off" i="off"/>
    </a:band2H>
    <a:band1V>
      <a:tcTxStyle b="off" i="off"/>
      <a:tcStyle>
        <a:fill>
          <a:solidFill>
            <a:srgbClr val="D2CBDB"/>
          </a:solidFill>
        </a:fill>
      </a:tcStyle>
    </a:band1V>
    <a:band2V>
      <a:tcTxStyle b="off" i="off"/>
    </a:band2V>
    <a:lastCol>
      <a:tcTxStyle b="on" i="off">
        <a:font>
          <a:latin typeface="Arial"/>
          <a:ea typeface="Arial"/>
          <a:cs typeface="Arial"/>
        </a:font>
        <a:schemeClr val="lt1"/>
      </a:tcTxStyle>
      <a:tcStyle>
        <a:fill>
          <a:solidFill>
            <a:schemeClr val="accent1"/>
          </a:solidFill>
        </a:fill>
      </a:tcStyle>
    </a:lastCol>
    <a:firstCol>
      <a:tcTxStyle b="on" i="off">
        <a:font>
          <a:latin typeface="Arial"/>
          <a:ea typeface="Arial"/>
          <a:cs typeface="Arial"/>
        </a:font>
        <a:schemeClr val="lt1"/>
      </a:tcTxStyle>
      <a:tcStyle>
        <a:fill>
          <a:solidFill>
            <a:schemeClr val="accent1"/>
          </a:solidFill>
        </a:fill>
      </a:tcStyle>
    </a:firstCol>
    <a:lastRow>
      <a:tcTxStyle b="on" i="off">
        <a:font>
          <a:latin typeface="Arial"/>
          <a:ea typeface="Arial"/>
          <a:cs typeface="Arial"/>
        </a:font>
        <a:schemeClr val="lt1"/>
      </a:tcTxStyle>
      <a:tcStyle>
        <a:tcBdr>
          <a:top>
            <a:ln cap="flat" cmpd="sng" w="38100">
              <a:solidFill>
                <a:schemeClr val="lt1"/>
              </a:solidFill>
              <a:prstDash val="solid"/>
              <a:round/>
              <a:headEnd len="sm" w="sm" type="none"/>
              <a:tailEnd len="sm" w="sm" type="none"/>
            </a:ln>
          </a:top>
        </a:tcBdr>
        <a:fill>
          <a:solidFill>
            <a:schemeClr val="accent1"/>
          </a:solidFill>
        </a:fill>
      </a:tcStyle>
    </a:lastRow>
    <a:seCell>
      <a:tcTxStyle b="off" i="off"/>
    </a:seCell>
    <a:swCell>
      <a:tcTxStyle b="off" i="off"/>
    </a:swCell>
    <a:firstRow>
      <a:tcTxStyle b="on" i="off">
        <a:font>
          <a:latin typeface="Arial"/>
          <a:ea typeface="Arial"/>
          <a:cs typeface="Arial"/>
        </a:font>
        <a:schemeClr val="lt1"/>
      </a:tcTxStyle>
      <a:tcStyle>
        <a:tcBdr>
          <a:bottom>
            <a:ln cap="flat" cmpd="sng" w="38100">
              <a:solidFill>
                <a:schemeClr val="lt1"/>
              </a:solidFill>
              <a:prstDash val="solid"/>
              <a:round/>
              <a:headEnd len="sm" w="sm" type="none"/>
              <a:tailEnd len="sm" w="sm" type="none"/>
            </a:ln>
          </a:bottom>
        </a:tcBdr>
        <a:fill>
          <a:solidFill>
            <a:schemeClr val="accent1"/>
          </a:solidFill>
        </a:fill>
      </a:tcStyle>
    </a:firstRow>
    <a:neCell>
      <a:tcTxStyle b="off" i="off"/>
    </a:neCell>
    <a:nwCell>
      <a:tcTxStyle b="off" i="off"/>
    </a:nwCell>
  </a:tblStyle>
  <a:tblStyle styleId="{F8C88EBA-C83D-49F7-A72D-285FEEA8296A}" styleName="Table_3">
    <a:wholeTbl>
      <a:tcTxStyle b="off" i="off">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b="off" i="off"/>
    </a:band1H>
    <a:band2H>
      <a:tcTxStyle b="off" i="off"/>
    </a:band2H>
    <a:band1V>
      <a:tcTxStyle b="off" i="off"/>
    </a:band1V>
    <a:band2V>
      <a:tcTxStyle b="off" i="off"/>
    </a:band2V>
    <a:lastCol>
      <a:tcTxStyle b="off" i="off"/>
    </a:lastCol>
    <a:firstCol>
      <a:tcTxStyle b="off" i="off"/>
    </a:firstCol>
    <a:lastRow>
      <a:tcTxStyle b="off" i="off"/>
    </a:lastRow>
    <a:seCell>
      <a:tcTxStyle b="off" i="off"/>
    </a:seCell>
    <a:swCell>
      <a:tcTxStyle b="off" i="off"/>
    </a:swCell>
    <a:firstRow>
      <a:tcTxStyle b="off" i="off"/>
    </a:firstRow>
    <a:neCell>
      <a:tcTxStyle b="off" i="off"/>
    </a:neCell>
    <a:nwCell>
      <a:tcTxStyle b="off" i="off"/>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880" orient="horz"/>
        <p:guide pos="216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0.xml"/><Relationship Id="rId83" Type="http://customschemas.google.com/relationships/presentationmetadata" Target="metadata"/><Relationship Id="rId42" Type="http://schemas.openxmlformats.org/officeDocument/2006/relationships/slide" Target="slides/slide32.xml"/><Relationship Id="rId41" Type="http://schemas.openxmlformats.org/officeDocument/2006/relationships/slide" Target="slides/slide31.xml"/><Relationship Id="rId44" Type="http://schemas.openxmlformats.org/officeDocument/2006/relationships/slide" Target="slides/slide34.xml"/><Relationship Id="rId43" Type="http://schemas.openxmlformats.org/officeDocument/2006/relationships/slide" Target="slides/slide33.xml"/><Relationship Id="rId46" Type="http://schemas.openxmlformats.org/officeDocument/2006/relationships/slide" Target="slides/slide36.xml"/><Relationship Id="rId45" Type="http://schemas.openxmlformats.org/officeDocument/2006/relationships/slide" Target="slides/slide35.xml"/><Relationship Id="rId80" Type="http://schemas.openxmlformats.org/officeDocument/2006/relationships/font" Target="fonts/HelveticaNeue-bold.fntdata"/><Relationship Id="rId82" Type="http://schemas.openxmlformats.org/officeDocument/2006/relationships/font" Target="fonts/HelveticaNeue-boldItalic.fntdata"/><Relationship Id="rId81" Type="http://schemas.openxmlformats.org/officeDocument/2006/relationships/font" Target="fonts/HelveticaNeue-italic.fntdata"/><Relationship Id="rId1" Type="http://schemas.openxmlformats.org/officeDocument/2006/relationships/theme" Target="theme/theme5.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Master" Target="slideMasters/slideMaster5.xml"/><Relationship Id="rId48" Type="http://schemas.openxmlformats.org/officeDocument/2006/relationships/slide" Target="slides/slide38.xml"/><Relationship Id="rId47" Type="http://schemas.openxmlformats.org/officeDocument/2006/relationships/slide" Target="slides/slide37.xml"/><Relationship Id="rId49" Type="http://schemas.openxmlformats.org/officeDocument/2006/relationships/slide" Target="slides/slide39.xml"/><Relationship Id="rId5" Type="http://schemas.openxmlformats.org/officeDocument/2006/relationships/slideMaster" Target="slideMasters/slideMaster1.xml"/><Relationship Id="rId6" Type="http://schemas.openxmlformats.org/officeDocument/2006/relationships/slideMaster" Target="slideMasters/slideMaster2.xml"/><Relationship Id="rId7" Type="http://schemas.openxmlformats.org/officeDocument/2006/relationships/slideMaster" Target="slideMasters/slideMaster3.xml"/><Relationship Id="rId8" Type="http://schemas.openxmlformats.org/officeDocument/2006/relationships/slideMaster" Target="slideMasters/slideMaster4.xml"/><Relationship Id="rId73" Type="http://schemas.openxmlformats.org/officeDocument/2006/relationships/font" Target="fonts/Roboto-italic.fntdata"/><Relationship Id="rId72" Type="http://schemas.openxmlformats.org/officeDocument/2006/relationships/font" Target="fonts/Roboto-bold.fntdata"/><Relationship Id="rId31" Type="http://schemas.openxmlformats.org/officeDocument/2006/relationships/slide" Target="slides/slide21.xml"/><Relationship Id="rId75" Type="http://schemas.openxmlformats.org/officeDocument/2006/relationships/font" Target="fonts/PalatinoLinotype-regular.fntdata"/><Relationship Id="rId30" Type="http://schemas.openxmlformats.org/officeDocument/2006/relationships/slide" Target="slides/slide20.xml"/><Relationship Id="rId74" Type="http://schemas.openxmlformats.org/officeDocument/2006/relationships/font" Target="fonts/Roboto-boldItalic.fntdata"/><Relationship Id="rId33" Type="http://schemas.openxmlformats.org/officeDocument/2006/relationships/slide" Target="slides/slide23.xml"/><Relationship Id="rId77" Type="http://schemas.openxmlformats.org/officeDocument/2006/relationships/font" Target="fonts/PalatinoLinotype-italic.fntdata"/><Relationship Id="rId32" Type="http://schemas.openxmlformats.org/officeDocument/2006/relationships/slide" Target="slides/slide22.xml"/><Relationship Id="rId76" Type="http://schemas.openxmlformats.org/officeDocument/2006/relationships/font" Target="fonts/PalatinoLinotype-bold.fntdata"/><Relationship Id="rId35" Type="http://schemas.openxmlformats.org/officeDocument/2006/relationships/slide" Target="slides/slide25.xml"/><Relationship Id="rId79" Type="http://schemas.openxmlformats.org/officeDocument/2006/relationships/font" Target="fonts/HelveticaNeue-regular.fntdata"/><Relationship Id="rId34" Type="http://schemas.openxmlformats.org/officeDocument/2006/relationships/slide" Target="slides/slide24.xml"/><Relationship Id="rId78" Type="http://schemas.openxmlformats.org/officeDocument/2006/relationships/font" Target="fonts/PalatinoLinotype-boldItalic.fntdata"/><Relationship Id="rId71" Type="http://schemas.openxmlformats.org/officeDocument/2006/relationships/font" Target="fonts/Roboto-regular.fntdata"/><Relationship Id="rId70" Type="http://schemas.openxmlformats.org/officeDocument/2006/relationships/font" Target="fonts/LibreFranklin-boldItalic.fntdata"/><Relationship Id="rId37" Type="http://schemas.openxmlformats.org/officeDocument/2006/relationships/slide" Target="slides/slide27.xml"/><Relationship Id="rId36" Type="http://schemas.openxmlformats.org/officeDocument/2006/relationships/slide" Target="slides/slide26.xml"/><Relationship Id="rId39" Type="http://schemas.openxmlformats.org/officeDocument/2006/relationships/slide" Target="slides/slide29.xml"/><Relationship Id="rId38" Type="http://schemas.openxmlformats.org/officeDocument/2006/relationships/slide" Target="slides/slide28.xml"/><Relationship Id="rId62" Type="http://schemas.openxmlformats.org/officeDocument/2006/relationships/slide" Target="slides/slide52.xml"/><Relationship Id="rId61" Type="http://schemas.openxmlformats.org/officeDocument/2006/relationships/slide" Target="slides/slide51.xml"/><Relationship Id="rId20" Type="http://schemas.openxmlformats.org/officeDocument/2006/relationships/slide" Target="slides/slide10.xml"/><Relationship Id="rId64" Type="http://schemas.openxmlformats.org/officeDocument/2006/relationships/slide" Target="slides/slide54.xml"/><Relationship Id="rId63" Type="http://schemas.openxmlformats.org/officeDocument/2006/relationships/slide" Target="slides/slide53.xml"/><Relationship Id="rId22" Type="http://schemas.openxmlformats.org/officeDocument/2006/relationships/slide" Target="slides/slide12.xml"/><Relationship Id="rId66" Type="http://schemas.openxmlformats.org/officeDocument/2006/relationships/slide" Target="slides/slide56.xml"/><Relationship Id="rId21" Type="http://schemas.openxmlformats.org/officeDocument/2006/relationships/slide" Target="slides/slide11.xml"/><Relationship Id="rId65" Type="http://schemas.openxmlformats.org/officeDocument/2006/relationships/slide" Target="slides/slide55.xml"/><Relationship Id="rId24" Type="http://schemas.openxmlformats.org/officeDocument/2006/relationships/slide" Target="slides/slide14.xml"/><Relationship Id="rId68" Type="http://schemas.openxmlformats.org/officeDocument/2006/relationships/font" Target="fonts/LibreFranklin-bold.fntdata"/><Relationship Id="rId23" Type="http://schemas.openxmlformats.org/officeDocument/2006/relationships/slide" Target="slides/slide13.xml"/><Relationship Id="rId67" Type="http://schemas.openxmlformats.org/officeDocument/2006/relationships/font" Target="fonts/LibreFranklin-regular.fntdata"/><Relationship Id="rId60" Type="http://schemas.openxmlformats.org/officeDocument/2006/relationships/slide" Target="slides/slide50.xml"/><Relationship Id="rId26" Type="http://schemas.openxmlformats.org/officeDocument/2006/relationships/slide" Target="slides/slide16.xml"/><Relationship Id="rId25" Type="http://schemas.openxmlformats.org/officeDocument/2006/relationships/slide" Target="slides/slide15.xml"/><Relationship Id="rId69" Type="http://schemas.openxmlformats.org/officeDocument/2006/relationships/font" Target="fonts/LibreFranklin-italic.fntdata"/><Relationship Id="rId28" Type="http://schemas.openxmlformats.org/officeDocument/2006/relationships/slide" Target="slides/slide18.xml"/><Relationship Id="rId27" Type="http://schemas.openxmlformats.org/officeDocument/2006/relationships/slide" Target="slides/slide17.xml"/><Relationship Id="rId29" Type="http://schemas.openxmlformats.org/officeDocument/2006/relationships/slide" Target="slides/slide19.xml"/><Relationship Id="rId51" Type="http://schemas.openxmlformats.org/officeDocument/2006/relationships/slide" Target="slides/slide41.xml"/><Relationship Id="rId50" Type="http://schemas.openxmlformats.org/officeDocument/2006/relationships/slide" Target="slides/slide40.xml"/><Relationship Id="rId53" Type="http://schemas.openxmlformats.org/officeDocument/2006/relationships/slide" Target="slides/slide43.xml"/><Relationship Id="rId52" Type="http://schemas.openxmlformats.org/officeDocument/2006/relationships/slide" Target="slides/slide42.xml"/><Relationship Id="rId11" Type="http://schemas.openxmlformats.org/officeDocument/2006/relationships/slide" Target="slides/slide1.xml"/><Relationship Id="rId55" Type="http://schemas.openxmlformats.org/officeDocument/2006/relationships/slide" Target="slides/slide45.xml"/><Relationship Id="rId10" Type="http://schemas.openxmlformats.org/officeDocument/2006/relationships/notesMaster" Target="notesMasters/notesMaster1.xml"/><Relationship Id="rId54" Type="http://schemas.openxmlformats.org/officeDocument/2006/relationships/slide" Target="slides/slide44.xml"/><Relationship Id="rId13" Type="http://schemas.openxmlformats.org/officeDocument/2006/relationships/slide" Target="slides/slide3.xml"/><Relationship Id="rId57" Type="http://schemas.openxmlformats.org/officeDocument/2006/relationships/slide" Target="slides/slide47.xml"/><Relationship Id="rId12" Type="http://schemas.openxmlformats.org/officeDocument/2006/relationships/slide" Target="slides/slide2.xml"/><Relationship Id="rId56" Type="http://schemas.openxmlformats.org/officeDocument/2006/relationships/slide" Target="slides/slide46.xml"/><Relationship Id="rId15" Type="http://schemas.openxmlformats.org/officeDocument/2006/relationships/slide" Target="slides/slide5.xml"/><Relationship Id="rId59" Type="http://schemas.openxmlformats.org/officeDocument/2006/relationships/slide" Target="slides/slide49.xml"/><Relationship Id="rId14" Type="http://schemas.openxmlformats.org/officeDocument/2006/relationships/slide" Target="slides/slide4.xml"/><Relationship Id="rId58" Type="http://schemas.openxmlformats.org/officeDocument/2006/relationships/slide" Target="slides/slide48.xml"/><Relationship Id="rId17" Type="http://schemas.openxmlformats.org/officeDocument/2006/relationships/slide" Target="slides/slide7.xml"/><Relationship Id="rId16" Type="http://schemas.openxmlformats.org/officeDocument/2006/relationships/slide" Target="slides/slide6.xml"/><Relationship Id="rId19" Type="http://schemas.openxmlformats.org/officeDocument/2006/relationships/slide" Target="slides/slide9.xml"/><Relationship Id="rId18"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1625925" y="411475"/>
            <a:ext cx="6502725" cy="20574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975350" y="2606025"/>
            <a:ext cx="7802875" cy="2468875"/>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0" name="Shape 250"/>
        <p:cNvGrpSpPr/>
        <p:nvPr/>
      </p:nvGrpSpPr>
      <p:grpSpPr>
        <a:xfrm>
          <a:off x="0" y="0"/>
          <a:ext cx="0" cy="0"/>
          <a:chOff x="0" y="0"/>
          <a:chExt cx="0" cy="0"/>
        </a:xfrm>
      </p:grpSpPr>
      <p:sp>
        <p:nvSpPr>
          <p:cNvPr id="251" name="Google Shape;251;p6:notes"/>
          <p:cNvSpPr txBox="1"/>
          <p:nvPr>
            <p:ph idx="1" type="body"/>
          </p:nvPr>
        </p:nvSpPr>
        <p:spPr>
          <a:xfrm>
            <a:off x="975350" y="2606025"/>
            <a:ext cx="7802875" cy="2468875"/>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52" name="Google Shape;252;p6:notes"/>
          <p:cNvSpPr/>
          <p:nvPr>
            <p:ph idx="2" type="sldImg"/>
          </p:nvPr>
        </p:nvSpPr>
        <p:spPr>
          <a:xfrm>
            <a:off x="3048000" y="411163"/>
            <a:ext cx="3657600" cy="20574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5" name="Shape 345"/>
        <p:cNvGrpSpPr/>
        <p:nvPr/>
      </p:nvGrpSpPr>
      <p:grpSpPr>
        <a:xfrm>
          <a:off x="0" y="0"/>
          <a:ext cx="0" cy="0"/>
          <a:chOff x="0" y="0"/>
          <a:chExt cx="0" cy="0"/>
        </a:xfrm>
      </p:grpSpPr>
      <p:sp>
        <p:nvSpPr>
          <p:cNvPr id="346" name="Google Shape;346;p11:notes"/>
          <p:cNvSpPr txBox="1"/>
          <p:nvPr>
            <p:ph idx="1" type="body"/>
          </p:nvPr>
        </p:nvSpPr>
        <p:spPr>
          <a:xfrm>
            <a:off x="975350" y="2606025"/>
            <a:ext cx="7802875" cy="2468875"/>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347" name="Google Shape;347;p11:notes"/>
          <p:cNvSpPr/>
          <p:nvPr>
            <p:ph idx="2" type="sldImg"/>
          </p:nvPr>
        </p:nvSpPr>
        <p:spPr>
          <a:xfrm>
            <a:off x="3048000" y="411163"/>
            <a:ext cx="3657600" cy="20574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7" name="Shape 357"/>
        <p:cNvGrpSpPr/>
        <p:nvPr/>
      </p:nvGrpSpPr>
      <p:grpSpPr>
        <a:xfrm>
          <a:off x="0" y="0"/>
          <a:ext cx="0" cy="0"/>
          <a:chOff x="0" y="0"/>
          <a:chExt cx="0" cy="0"/>
        </a:xfrm>
      </p:grpSpPr>
      <p:sp>
        <p:nvSpPr>
          <p:cNvPr id="358" name="Google Shape;358;p13:notes"/>
          <p:cNvSpPr txBox="1"/>
          <p:nvPr>
            <p:ph idx="1" type="body"/>
          </p:nvPr>
        </p:nvSpPr>
        <p:spPr>
          <a:xfrm>
            <a:off x="975350" y="2606025"/>
            <a:ext cx="7802875" cy="2468875"/>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359" name="Google Shape;359;p13:notes"/>
          <p:cNvSpPr/>
          <p:nvPr>
            <p:ph idx="2" type="sldImg"/>
          </p:nvPr>
        </p:nvSpPr>
        <p:spPr>
          <a:xfrm>
            <a:off x="3048000" y="411163"/>
            <a:ext cx="3657600" cy="20574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0" name="Shape 370"/>
        <p:cNvGrpSpPr/>
        <p:nvPr/>
      </p:nvGrpSpPr>
      <p:grpSpPr>
        <a:xfrm>
          <a:off x="0" y="0"/>
          <a:ext cx="0" cy="0"/>
          <a:chOff x="0" y="0"/>
          <a:chExt cx="0" cy="0"/>
        </a:xfrm>
      </p:grpSpPr>
      <p:sp>
        <p:nvSpPr>
          <p:cNvPr id="371" name="Google Shape;371;p14:notes"/>
          <p:cNvSpPr txBox="1"/>
          <p:nvPr>
            <p:ph idx="1" type="body"/>
          </p:nvPr>
        </p:nvSpPr>
        <p:spPr>
          <a:xfrm>
            <a:off x="975350" y="2606025"/>
            <a:ext cx="7802875" cy="2468875"/>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372" name="Google Shape;372;p14:notes"/>
          <p:cNvSpPr/>
          <p:nvPr>
            <p:ph idx="2" type="sldImg"/>
          </p:nvPr>
        </p:nvSpPr>
        <p:spPr>
          <a:xfrm>
            <a:off x="3048000" y="411163"/>
            <a:ext cx="3657600" cy="20574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2" name="Shape 382"/>
        <p:cNvGrpSpPr/>
        <p:nvPr/>
      </p:nvGrpSpPr>
      <p:grpSpPr>
        <a:xfrm>
          <a:off x="0" y="0"/>
          <a:ext cx="0" cy="0"/>
          <a:chOff x="0" y="0"/>
          <a:chExt cx="0" cy="0"/>
        </a:xfrm>
      </p:grpSpPr>
      <p:sp>
        <p:nvSpPr>
          <p:cNvPr id="383" name="Google Shape;383;g34e5a52e009_0_13:notes"/>
          <p:cNvSpPr txBox="1"/>
          <p:nvPr>
            <p:ph idx="1" type="body"/>
          </p:nvPr>
        </p:nvSpPr>
        <p:spPr>
          <a:xfrm>
            <a:off x="975350" y="2606025"/>
            <a:ext cx="7803000" cy="24690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384" name="Google Shape;384;g34e5a52e009_0_13:notes"/>
          <p:cNvSpPr/>
          <p:nvPr>
            <p:ph idx="2" type="sldImg"/>
          </p:nvPr>
        </p:nvSpPr>
        <p:spPr>
          <a:xfrm>
            <a:off x="1625925" y="411475"/>
            <a:ext cx="6502800" cy="20574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4" name="Shape 394"/>
        <p:cNvGrpSpPr/>
        <p:nvPr/>
      </p:nvGrpSpPr>
      <p:grpSpPr>
        <a:xfrm>
          <a:off x="0" y="0"/>
          <a:ext cx="0" cy="0"/>
          <a:chOff x="0" y="0"/>
          <a:chExt cx="0" cy="0"/>
        </a:xfrm>
      </p:grpSpPr>
      <p:sp>
        <p:nvSpPr>
          <p:cNvPr id="395" name="Google Shape;395;p15:notes"/>
          <p:cNvSpPr txBox="1"/>
          <p:nvPr>
            <p:ph idx="1" type="body"/>
          </p:nvPr>
        </p:nvSpPr>
        <p:spPr>
          <a:xfrm>
            <a:off x="975350" y="2606025"/>
            <a:ext cx="7802875" cy="2468875"/>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396" name="Google Shape;396;p15:notes"/>
          <p:cNvSpPr/>
          <p:nvPr>
            <p:ph idx="2" type="sldImg"/>
          </p:nvPr>
        </p:nvSpPr>
        <p:spPr>
          <a:xfrm>
            <a:off x="3048000" y="411163"/>
            <a:ext cx="3657600" cy="20574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7" name="Shape 407"/>
        <p:cNvGrpSpPr/>
        <p:nvPr/>
      </p:nvGrpSpPr>
      <p:grpSpPr>
        <a:xfrm>
          <a:off x="0" y="0"/>
          <a:ext cx="0" cy="0"/>
          <a:chOff x="0" y="0"/>
          <a:chExt cx="0" cy="0"/>
        </a:xfrm>
      </p:grpSpPr>
      <p:sp>
        <p:nvSpPr>
          <p:cNvPr id="408" name="Google Shape;408;p16:notes"/>
          <p:cNvSpPr txBox="1"/>
          <p:nvPr>
            <p:ph idx="1" type="body"/>
          </p:nvPr>
        </p:nvSpPr>
        <p:spPr>
          <a:xfrm>
            <a:off x="975350" y="2606025"/>
            <a:ext cx="7802875" cy="2468875"/>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409" name="Google Shape;409;p16:notes"/>
          <p:cNvSpPr/>
          <p:nvPr>
            <p:ph idx="2" type="sldImg"/>
          </p:nvPr>
        </p:nvSpPr>
        <p:spPr>
          <a:xfrm>
            <a:off x="3048000" y="411163"/>
            <a:ext cx="3657600" cy="20574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0" name="Shape 420"/>
        <p:cNvGrpSpPr/>
        <p:nvPr/>
      </p:nvGrpSpPr>
      <p:grpSpPr>
        <a:xfrm>
          <a:off x="0" y="0"/>
          <a:ext cx="0" cy="0"/>
          <a:chOff x="0" y="0"/>
          <a:chExt cx="0" cy="0"/>
        </a:xfrm>
      </p:grpSpPr>
      <p:sp>
        <p:nvSpPr>
          <p:cNvPr id="421" name="Google Shape;421;p17:notes"/>
          <p:cNvSpPr txBox="1"/>
          <p:nvPr>
            <p:ph idx="1" type="body"/>
          </p:nvPr>
        </p:nvSpPr>
        <p:spPr>
          <a:xfrm>
            <a:off x="975350" y="2606025"/>
            <a:ext cx="7802875" cy="2468875"/>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422" name="Google Shape;422;p17:notes"/>
          <p:cNvSpPr/>
          <p:nvPr>
            <p:ph idx="2" type="sldImg"/>
          </p:nvPr>
        </p:nvSpPr>
        <p:spPr>
          <a:xfrm>
            <a:off x="3048000" y="411163"/>
            <a:ext cx="3657600" cy="20574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3" name="Shape 433"/>
        <p:cNvGrpSpPr/>
        <p:nvPr/>
      </p:nvGrpSpPr>
      <p:grpSpPr>
        <a:xfrm>
          <a:off x="0" y="0"/>
          <a:ext cx="0" cy="0"/>
          <a:chOff x="0" y="0"/>
          <a:chExt cx="0" cy="0"/>
        </a:xfrm>
      </p:grpSpPr>
      <p:sp>
        <p:nvSpPr>
          <p:cNvPr id="434" name="Google Shape;434;p18:notes"/>
          <p:cNvSpPr txBox="1"/>
          <p:nvPr>
            <p:ph idx="1" type="body"/>
          </p:nvPr>
        </p:nvSpPr>
        <p:spPr>
          <a:xfrm>
            <a:off x="975350" y="2606025"/>
            <a:ext cx="7802875" cy="2468875"/>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435" name="Google Shape;435;p18:notes"/>
          <p:cNvSpPr/>
          <p:nvPr>
            <p:ph idx="2" type="sldImg"/>
          </p:nvPr>
        </p:nvSpPr>
        <p:spPr>
          <a:xfrm>
            <a:off x="3048000" y="411163"/>
            <a:ext cx="3657600" cy="20574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5" name="Shape 445"/>
        <p:cNvGrpSpPr/>
        <p:nvPr/>
      </p:nvGrpSpPr>
      <p:grpSpPr>
        <a:xfrm>
          <a:off x="0" y="0"/>
          <a:ext cx="0" cy="0"/>
          <a:chOff x="0" y="0"/>
          <a:chExt cx="0" cy="0"/>
        </a:xfrm>
      </p:grpSpPr>
      <p:sp>
        <p:nvSpPr>
          <p:cNvPr id="446" name="Google Shape;446;p19:notes"/>
          <p:cNvSpPr txBox="1"/>
          <p:nvPr>
            <p:ph idx="1" type="body"/>
          </p:nvPr>
        </p:nvSpPr>
        <p:spPr>
          <a:xfrm>
            <a:off x="975350" y="2606025"/>
            <a:ext cx="7802875" cy="2468875"/>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447" name="Google Shape;447;p19:notes"/>
          <p:cNvSpPr/>
          <p:nvPr>
            <p:ph idx="2" type="sldImg"/>
          </p:nvPr>
        </p:nvSpPr>
        <p:spPr>
          <a:xfrm>
            <a:off x="3048000" y="411163"/>
            <a:ext cx="3657600" cy="20574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7" name="Shape 457"/>
        <p:cNvGrpSpPr/>
        <p:nvPr/>
      </p:nvGrpSpPr>
      <p:grpSpPr>
        <a:xfrm>
          <a:off x="0" y="0"/>
          <a:ext cx="0" cy="0"/>
          <a:chOff x="0" y="0"/>
          <a:chExt cx="0" cy="0"/>
        </a:xfrm>
      </p:grpSpPr>
      <p:sp>
        <p:nvSpPr>
          <p:cNvPr id="458" name="Google Shape;458;p20:notes"/>
          <p:cNvSpPr txBox="1"/>
          <p:nvPr>
            <p:ph idx="1" type="body"/>
          </p:nvPr>
        </p:nvSpPr>
        <p:spPr>
          <a:xfrm>
            <a:off x="975350" y="2606025"/>
            <a:ext cx="7802875" cy="2468875"/>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459" name="Google Shape;459;p20:notes"/>
          <p:cNvSpPr/>
          <p:nvPr>
            <p:ph idx="2" type="sldImg"/>
          </p:nvPr>
        </p:nvSpPr>
        <p:spPr>
          <a:xfrm>
            <a:off x="3048000" y="411163"/>
            <a:ext cx="3657600" cy="20574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7" name="Shape 257"/>
        <p:cNvGrpSpPr/>
        <p:nvPr/>
      </p:nvGrpSpPr>
      <p:grpSpPr>
        <a:xfrm>
          <a:off x="0" y="0"/>
          <a:ext cx="0" cy="0"/>
          <a:chOff x="0" y="0"/>
          <a:chExt cx="0" cy="0"/>
        </a:xfrm>
      </p:grpSpPr>
      <p:sp>
        <p:nvSpPr>
          <p:cNvPr id="258" name="Google Shape;258;p5:notes"/>
          <p:cNvSpPr txBox="1"/>
          <p:nvPr>
            <p:ph idx="1" type="body"/>
          </p:nvPr>
        </p:nvSpPr>
        <p:spPr>
          <a:xfrm>
            <a:off x="975350" y="2606025"/>
            <a:ext cx="7802875" cy="2468875"/>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59" name="Google Shape;259;p5:notes"/>
          <p:cNvSpPr/>
          <p:nvPr>
            <p:ph idx="2" type="sldImg"/>
          </p:nvPr>
        </p:nvSpPr>
        <p:spPr>
          <a:xfrm>
            <a:off x="3048000" y="411163"/>
            <a:ext cx="3657600" cy="20574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9" name="Shape 469"/>
        <p:cNvGrpSpPr/>
        <p:nvPr/>
      </p:nvGrpSpPr>
      <p:grpSpPr>
        <a:xfrm>
          <a:off x="0" y="0"/>
          <a:ext cx="0" cy="0"/>
          <a:chOff x="0" y="0"/>
          <a:chExt cx="0" cy="0"/>
        </a:xfrm>
      </p:grpSpPr>
      <p:sp>
        <p:nvSpPr>
          <p:cNvPr id="470" name="Google Shape;470;p21:notes"/>
          <p:cNvSpPr txBox="1"/>
          <p:nvPr>
            <p:ph idx="1" type="body"/>
          </p:nvPr>
        </p:nvSpPr>
        <p:spPr>
          <a:xfrm>
            <a:off x="975350" y="2606025"/>
            <a:ext cx="7802875" cy="2468875"/>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471" name="Google Shape;471;p21:notes"/>
          <p:cNvSpPr/>
          <p:nvPr>
            <p:ph idx="2" type="sldImg"/>
          </p:nvPr>
        </p:nvSpPr>
        <p:spPr>
          <a:xfrm>
            <a:off x="3048000" y="411163"/>
            <a:ext cx="3657600" cy="20574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2" name="Shape 482"/>
        <p:cNvGrpSpPr/>
        <p:nvPr/>
      </p:nvGrpSpPr>
      <p:grpSpPr>
        <a:xfrm>
          <a:off x="0" y="0"/>
          <a:ext cx="0" cy="0"/>
          <a:chOff x="0" y="0"/>
          <a:chExt cx="0" cy="0"/>
        </a:xfrm>
      </p:grpSpPr>
      <p:sp>
        <p:nvSpPr>
          <p:cNvPr id="483" name="Google Shape;483;p22:notes"/>
          <p:cNvSpPr txBox="1"/>
          <p:nvPr>
            <p:ph idx="1" type="body"/>
          </p:nvPr>
        </p:nvSpPr>
        <p:spPr>
          <a:xfrm>
            <a:off x="975350" y="2606025"/>
            <a:ext cx="7802875" cy="2468875"/>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484" name="Google Shape;484;p22:notes"/>
          <p:cNvSpPr/>
          <p:nvPr>
            <p:ph idx="2" type="sldImg"/>
          </p:nvPr>
        </p:nvSpPr>
        <p:spPr>
          <a:xfrm>
            <a:off x="3048000" y="411163"/>
            <a:ext cx="3657600" cy="20574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5" name="Shape 495"/>
        <p:cNvGrpSpPr/>
        <p:nvPr/>
      </p:nvGrpSpPr>
      <p:grpSpPr>
        <a:xfrm>
          <a:off x="0" y="0"/>
          <a:ext cx="0" cy="0"/>
          <a:chOff x="0" y="0"/>
          <a:chExt cx="0" cy="0"/>
        </a:xfrm>
      </p:grpSpPr>
      <p:sp>
        <p:nvSpPr>
          <p:cNvPr id="496" name="Google Shape;496;p23:notes"/>
          <p:cNvSpPr txBox="1"/>
          <p:nvPr>
            <p:ph idx="1" type="body"/>
          </p:nvPr>
        </p:nvSpPr>
        <p:spPr>
          <a:xfrm>
            <a:off x="975350" y="2606025"/>
            <a:ext cx="7802875" cy="2468875"/>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497" name="Google Shape;497;p23:notes"/>
          <p:cNvSpPr/>
          <p:nvPr>
            <p:ph idx="2" type="sldImg"/>
          </p:nvPr>
        </p:nvSpPr>
        <p:spPr>
          <a:xfrm>
            <a:off x="3048000" y="411163"/>
            <a:ext cx="3657600" cy="20574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7" name="Shape 507"/>
        <p:cNvGrpSpPr/>
        <p:nvPr/>
      </p:nvGrpSpPr>
      <p:grpSpPr>
        <a:xfrm>
          <a:off x="0" y="0"/>
          <a:ext cx="0" cy="0"/>
          <a:chOff x="0" y="0"/>
          <a:chExt cx="0" cy="0"/>
        </a:xfrm>
      </p:grpSpPr>
      <p:sp>
        <p:nvSpPr>
          <p:cNvPr id="508" name="Google Shape;508;p24:notes"/>
          <p:cNvSpPr txBox="1"/>
          <p:nvPr>
            <p:ph idx="1" type="body"/>
          </p:nvPr>
        </p:nvSpPr>
        <p:spPr>
          <a:xfrm>
            <a:off x="975350" y="2606025"/>
            <a:ext cx="7802875" cy="2468875"/>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509" name="Google Shape;509;p24:notes"/>
          <p:cNvSpPr/>
          <p:nvPr>
            <p:ph idx="2" type="sldImg"/>
          </p:nvPr>
        </p:nvSpPr>
        <p:spPr>
          <a:xfrm>
            <a:off x="3048000" y="411163"/>
            <a:ext cx="3657600" cy="20574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9" name="Shape 519"/>
        <p:cNvGrpSpPr/>
        <p:nvPr/>
      </p:nvGrpSpPr>
      <p:grpSpPr>
        <a:xfrm>
          <a:off x="0" y="0"/>
          <a:ext cx="0" cy="0"/>
          <a:chOff x="0" y="0"/>
          <a:chExt cx="0" cy="0"/>
        </a:xfrm>
      </p:grpSpPr>
      <p:sp>
        <p:nvSpPr>
          <p:cNvPr id="520" name="Google Shape;520;p25:notes"/>
          <p:cNvSpPr txBox="1"/>
          <p:nvPr>
            <p:ph idx="1" type="body"/>
          </p:nvPr>
        </p:nvSpPr>
        <p:spPr>
          <a:xfrm>
            <a:off x="975350" y="2606025"/>
            <a:ext cx="7802875" cy="2468875"/>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521" name="Google Shape;521;p25:notes"/>
          <p:cNvSpPr/>
          <p:nvPr>
            <p:ph idx="2" type="sldImg"/>
          </p:nvPr>
        </p:nvSpPr>
        <p:spPr>
          <a:xfrm>
            <a:off x="3048000" y="411163"/>
            <a:ext cx="3657600" cy="20574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1" name="Shape 531"/>
        <p:cNvGrpSpPr/>
        <p:nvPr/>
      </p:nvGrpSpPr>
      <p:grpSpPr>
        <a:xfrm>
          <a:off x="0" y="0"/>
          <a:ext cx="0" cy="0"/>
          <a:chOff x="0" y="0"/>
          <a:chExt cx="0" cy="0"/>
        </a:xfrm>
      </p:grpSpPr>
      <p:sp>
        <p:nvSpPr>
          <p:cNvPr id="532" name="Google Shape;532;p26:notes"/>
          <p:cNvSpPr txBox="1"/>
          <p:nvPr>
            <p:ph idx="1" type="body"/>
          </p:nvPr>
        </p:nvSpPr>
        <p:spPr>
          <a:xfrm>
            <a:off x="975350" y="2606025"/>
            <a:ext cx="7802875" cy="2468875"/>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533" name="Google Shape;533;p26:notes"/>
          <p:cNvSpPr/>
          <p:nvPr>
            <p:ph idx="2" type="sldImg"/>
          </p:nvPr>
        </p:nvSpPr>
        <p:spPr>
          <a:xfrm>
            <a:off x="3048000" y="411163"/>
            <a:ext cx="3657600" cy="20574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3" name="Shape 543"/>
        <p:cNvGrpSpPr/>
        <p:nvPr/>
      </p:nvGrpSpPr>
      <p:grpSpPr>
        <a:xfrm>
          <a:off x="0" y="0"/>
          <a:ext cx="0" cy="0"/>
          <a:chOff x="0" y="0"/>
          <a:chExt cx="0" cy="0"/>
        </a:xfrm>
      </p:grpSpPr>
      <p:sp>
        <p:nvSpPr>
          <p:cNvPr id="544" name="Google Shape;544;p27:notes"/>
          <p:cNvSpPr txBox="1"/>
          <p:nvPr>
            <p:ph idx="1" type="body"/>
          </p:nvPr>
        </p:nvSpPr>
        <p:spPr>
          <a:xfrm>
            <a:off x="975350" y="2606025"/>
            <a:ext cx="7802875" cy="2468875"/>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545" name="Google Shape;545;p27:notes"/>
          <p:cNvSpPr/>
          <p:nvPr>
            <p:ph idx="2" type="sldImg"/>
          </p:nvPr>
        </p:nvSpPr>
        <p:spPr>
          <a:xfrm>
            <a:off x="3048000" y="411163"/>
            <a:ext cx="3657600" cy="20574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5" name="Shape 555"/>
        <p:cNvGrpSpPr/>
        <p:nvPr/>
      </p:nvGrpSpPr>
      <p:grpSpPr>
        <a:xfrm>
          <a:off x="0" y="0"/>
          <a:ext cx="0" cy="0"/>
          <a:chOff x="0" y="0"/>
          <a:chExt cx="0" cy="0"/>
        </a:xfrm>
      </p:grpSpPr>
      <p:sp>
        <p:nvSpPr>
          <p:cNvPr id="556" name="Google Shape;556;p29:notes"/>
          <p:cNvSpPr txBox="1"/>
          <p:nvPr>
            <p:ph idx="1" type="body"/>
          </p:nvPr>
        </p:nvSpPr>
        <p:spPr>
          <a:xfrm>
            <a:off x="975350" y="2606025"/>
            <a:ext cx="7802875" cy="2468875"/>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557" name="Google Shape;557;p29:notes"/>
          <p:cNvSpPr/>
          <p:nvPr>
            <p:ph idx="2" type="sldImg"/>
          </p:nvPr>
        </p:nvSpPr>
        <p:spPr>
          <a:xfrm>
            <a:off x="3048000" y="411163"/>
            <a:ext cx="3657600" cy="20574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7" name="Shape 567"/>
        <p:cNvGrpSpPr/>
        <p:nvPr/>
      </p:nvGrpSpPr>
      <p:grpSpPr>
        <a:xfrm>
          <a:off x="0" y="0"/>
          <a:ext cx="0" cy="0"/>
          <a:chOff x="0" y="0"/>
          <a:chExt cx="0" cy="0"/>
        </a:xfrm>
      </p:grpSpPr>
      <p:sp>
        <p:nvSpPr>
          <p:cNvPr id="568" name="Google Shape;568;g34e5a52e009_0_128:notes"/>
          <p:cNvSpPr txBox="1"/>
          <p:nvPr>
            <p:ph idx="1" type="body"/>
          </p:nvPr>
        </p:nvSpPr>
        <p:spPr>
          <a:xfrm>
            <a:off x="975350" y="2606025"/>
            <a:ext cx="7803000" cy="24690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569" name="Google Shape;569;g34e5a52e009_0_128:notes"/>
          <p:cNvSpPr/>
          <p:nvPr>
            <p:ph idx="2" type="sldImg"/>
          </p:nvPr>
        </p:nvSpPr>
        <p:spPr>
          <a:xfrm>
            <a:off x="3048000" y="411163"/>
            <a:ext cx="3657600" cy="20574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9" name="Shape 579"/>
        <p:cNvGrpSpPr/>
        <p:nvPr/>
      </p:nvGrpSpPr>
      <p:grpSpPr>
        <a:xfrm>
          <a:off x="0" y="0"/>
          <a:ext cx="0" cy="0"/>
          <a:chOff x="0" y="0"/>
          <a:chExt cx="0" cy="0"/>
        </a:xfrm>
      </p:grpSpPr>
      <p:sp>
        <p:nvSpPr>
          <p:cNvPr id="580" name="Google Shape;580;p30:notes"/>
          <p:cNvSpPr txBox="1"/>
          <p:nvPr>
            <p:ph idx="1" type="body"/>
          </p:nvPr>
        </p:nvSpPr>
        <p:spPr>
          <a:xfrm>
            <a:off x="975350" y="2606025"/>
            <a:ext cx="7802875" cy="2468875"/>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581" name="Google Shape;581;p30:notes"/>
          <p:cNvSpPr/>
          <p:nvPr>
            <p:ph idx="2" type="sldImg"/>
          </p:nvPr>
        </p:nvSpPr>
        <p:spPr>
          <a:xfrm>
            <a:off x="3048000" y="411163"/>
            <a:ext cx="3657600" cy="20574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4" name="Shape 264"/>
        <p:cNvGrpSpPr/>
        <p:nvPr/>
      </p:nvGrpSpPr>
      <p:grpSpPr>
        <a:xfrm>
          <a:off x="0" y="0"/>
          <a:ext cx="0" cy="0"/>
          <a:chOff x="0" y="0"/>
          <a:chExt cx="0" cy="0"/>
        </a:xfrm>
      </p:grpSpPr>
      <p:sp>
        <p:nvSpPr>
          <p:cNvPr id="265" name="Google Shape;265;p7:notes"/>
          <p:cNvSpPr txBox="1"/>
          <p:nvPr>
            <p:ph idx="1" type="body"/>
          </p:nvPr>
        </p:nvSpPr>
        <p:spPr>
          <a:xfrm>
            <a:off x="975350" y="2606025"/>
            <a:ext cx="7802875" cy="2468875"/>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66" name="Google Shape;266;p7:notes"/>
          <p:cNvSpPr/>
          <p:nvPr>
            <p:ph idx="2" type="sldImg"/>
          </p:nvPr>
        </p:nvSpPr>
        <p:spPr>
          <a:xfrm>
            <a:off x="3048000" y="411163"/>
            <a:ext cx="3657600" cy="20574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3" name="Shape 593"/>
        <p:cNvGrpSpPr/>
        <p:nvPr/>
      </p:nvGrpSpPr>
      <p:grpSpPr>
        <a:xfrm>
          <a:off x="0" y="0"/>
          <a:ext cx="0" cy="0"/>
          <a:chOff x="0" y="0"/>
          <a:chExt cx="0" cy="0"/>
        </a:xfrm>
      </p:grpSpPr>
      <p:sp>
        <p:nvSpPr>
          <p:cNvPr id="594" name="Google Shape;594;p8:notes"/>
          <p:cNvSpPr txBox="1"/>
          <p:nvPr>
            <p:ph idx="1" type="body"/>
          </p:nvPr>
        </p:nvSpPr>
        <p:spPr>
          <a:xfrm>
            <a:off x="975350" y="2606025"/>
            <a:ext cx="7803000" cy="24690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solidFill>
                <a:schemeClr val="dk1"/>
              </a:solidFill>
            </a:endParaRPr>
          </a:p>
          <a:p>
            <a:pPr indent="0" lvl="0" marL="0" rtl="0" algn="l">
              <a:lnSpc>
                <a:spcPct val="100000"/>
              </a:lnSpc>
              <a:spcBef>
                <a:spcPts val="0"/>
              </a:spcBef>
              <a:spcAft>
                <a:spcPts val="0"/>
              </a:spcAft>
              <a:buClr>
                <a:schemeClr val="dk1"/>
              </a:buClr>
              <a:buSzPts val="1100"/>
              <a:buFont typeface="Arial"/>
              <a:buNone/>
            </a:pPr>
            <a:r>
              <a:t/>
            </a:r>
            <a:endParaRPr>
              <a:solidFill>
                <a:schemeClr val="dk1"/>
              </a:solidFill>
            </a:endParaRPr>
          </a:p>
        </p:txBody>
      </p:sp>
      <p:sp>
        <p:nvSpPr>
          <p:cNvPr id="595" name="Google Shape;595;p8:notes"/>
          <p:cNvSpPr/>
          <p:nvPr>
            <p:ph idx="2" type="sldImg"/>
          </p:nvPr>
        </p:nvSpPr>
        <p:spPr>
          <a:xfrm>
            <a:off x="3048000" y="411163"/>
            <a:ext cx="3657600" cy="20574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7" name="Shape 607"/>
        <p:cNvGrpSpPr/>
        <p:nvPr/>
      </p:nvGrpSpPr>
      <p:grpSpPr>
        <a:xfrm>
          <a:off x="0" y="0"/>
          <a:ext cx="0" cy="0"/>
          <a:chOff x="0" y="0"/>
          <a:chExt cx="0" cy="0"/>
        </a:xfrm>
      </p:grpSpPr>
      <p:sp>
        <p:nvSpPr>
          <p:cNvPr id="608" name="Google Shape;608;p10:notes"/>
          <p:cNvSpPr txBox="1"/>
          <p:nvPr>
            <p:ph idx="1" type="body"/>
          </p:nvPr>
        </p:nvSpPr>
        <p:spPr>
          <a:xfrm>
            <a:off x="975350" y="2606025"/>
            <a:ext cx="7802875" cy="2468875"/>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609" name="Google Shape;609;p10:notes"/>
          <p:cNvSpPr/>
          <p:nvPr>
            <p:ph idx="2" type="sldImg"/>
          </p:nvPr>
        </p:nvSpPr>
        <p:spPr>
          <a:xfrm>
            <a:off x="3048000" y="411163"/>
            <a:ext cx="3657600" cy="20574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2" name="Shape 612"/>
        <p:cNvGrpSpPr/>
        <p:nvPr/>
      </p:nvGrpSpPr>
      <p:grpSpPr>
        <a:xfrm>
          <a:off x="0" y="0"/>
          <a:ext cx="0" cy="0"/>
          <a:chOff x="0" y="0"/>
          <a:chExt cx="0" cy="0"/>
        </a:xfrm>
      </p:grpSpPr>
      <p:sp>
        <p:nvSpPr>
          <p:cNvPr id="613" name="Google Shape;613;p34:notes"/>
          <p:cNvSpPr txBox="1"/>
          <p:nvPr>
            <p:ph idx="1" type="body"/>
          </p:nvPr>
        </p:nvSpPr>
        <p:spPr>
          <a:xfrm>
            <a:off x="975350" y="2606025"/>
            <a:ext cx="7802875" cy="2468875"/>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614" name="Google Shape;614;p34:notes"/>
          <p:cNvSpPr/>
          <p:nvPr>
            <p:ph idx="2" type="sldImg"/>
          </p:nvPr>
        </p:nvSpPr>
        <p:spPr>
          <a:xfrm>
            <a:off x="3048000" y="411163"/>
            <a:ext cx="3657600" cy="20574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9" name="Shape 619"/>
        <p:cNvGrpSpPr/>
        <p:nvPr/>
      </p:nvGrpSpPr>
      <p:grpSpPr>
        <a:xfrm>
          <a:off x="0" y="0"/>
          <a:ext cx="0" cy="0"/>
          <a:chOff x="0" y="0"/>
          <a:chExt cx="0" cy="0"/>
        </a:xfrm>
      </p:grpSpPr>
      <p:sp>
        <p:nvSpPr>
          <p:cNvPr id="620" name="Google Shape;620;p44:notes"/>
          <p:cNvSpPr/>
          <p:nvPr>
            <p:ph idx="2" type="sldImg"/>
          </p:nvPr>
        </p:nvSpPr>
        <p:spPr>
          <a:xfrm>
            <a:off x="717550" y="1162050"/>
            <a:ext cx="5575300" cy="31369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21" name="Google Shape;621;p44:notes"/>
          <p:cNvSpPr txBox="1"/>
          <p:nvPr>
            <p:ph idx="1" type="body"/>
          </p:nvPr>
        </p:nvSpPr>
        <p:spPr>
          <a:xfrm>
            <a:off x="975350" y="2606025"/>
            <a:ext cx="7802875" cy="2468875"/>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Font typeface="Arial"/>
              <a:buNone/>
            </a:pPr>
            <a:r>
              <a:rPr b="0" lang="en-US" sz="1200"/>
              <a:t>ANGIE</a:t>
            </a:r>
            <a:endParaRPr/>
          </a:p>
        </p:txBody>
      </p:sp>
      <p:sp>
        <p:nvSpPr>
          <p:cNvPr id="622" name="Google Shape;622;p44: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6" name="Shape 626"/>
        <p:cNvGrpSpPr/>
        <p:nvPr/>
      </p:nvGrpSpPr>
      <p:grpSpPr>
        <a:xfrm>
          <a:off x="0" y="0"/>
          <a:ext cx="0" cy="0"/>
          <a:chOff x="0" y="0"/>
          <a:chExt cx="0" cy="0"/>
        </a:xfrm>
      </p:grpSpPr>
      <p:sp>
        <p:nvSpPr>
          <p:cNvPr id="627" name="Google Shape;627;p45:notes"/>
          <p:cNvSpPr txBox="1"/>
          <p:nvPr>
            <p:ph idx="1" type="body"/>
          </p:nvPr>
        </p:nvSpPr>
        <p:spPr>
          <a:xfrm>
            <a:off x="975350" y="2606025"/>
            <a:ext cx="7802875" cy="2468875"/>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628" name="Google Shape;628;p45:notes"/>
          <p:cNvSpPr/>
          <p:nvPr>
            <p:ph idx="2" type="sldImg"/>
          </p:nvPr>
        </p:nvSpPr>
        <p:spPr>
          <a:xfrm>
            <a:off x="3048000" y="411163"/>
            <a:ext cx="3657600" cy="20574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2" name="Shape 632"/>
        <p:cNvGrpSpPr/>
        <p:nvPr/>
      </p:nvGrpSpPr>
      <p:grpSpPr>
        <a:xfrm>
          <a:off x="0" y="0"/>
          <a:ext cx="0" cy="0"/>
          <a:chOff x="0" y="0"/>
          <a:chExt cx="0" cy="0"/>
        </a:xfrm>
      </p:grpSpPr>
      <p:sp>
        <p:nvSpPr>
          <p:cNvPr id="633" name="Google Shape;633;p47:notes"/>
          <p:cNvSpPr/>
          <p:nvPr>
            <p:ph idx="2" type="sldImg"/>
          </p:nvPr>
        </p:nvSpPr>
        <p:spPr>
          <a:xfrm>
            <a:off x="717550" y="1162050"/>
            <a:ext cx="5575300" cy="31369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34" name="Google Shape;634;p47:notes"/>
          <p:cNvSpPr txBox="1"/>
          <p:nvPr>
            <p:ph idx="1" type="body"/>
          </p:nvPr>
        </p:nvSpPr>
        <p:spPr>
          <a:xfrm>
            <a:off x="975350" y="2606025"/>
            <a:ext cx="7802875" cy="2468875"/>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Font typeface="Arial"/>
              <a:buNone/>
            </a:pPr>
            <a:r>
              <a:rPr b="0" lang="en-US" sz="1200"/>
              <a:t>KELLY</a:t>
            </a:r>
            <a:endParaRPr/>
          </a:p>
        </p:txBody>
      </p:sp>
      <p:sp>
        <p:nvSpPr>
          <p:cNvPr id="635" name="Google Shape;635;p47: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2" name="Shape 652"/>
        <p:cNvGrpSpPr/>
        <p:nvPr/>
      </p:nvGrpSpPr>
      <p:grpSpPr>
        <a:xfrm>
          <a:off x="0" y="0"/>
          <a:ext cx="0" cy="0"/>
          <a:chOff x="0" y="0"/>
          <a:chExt cx="0" cy="0"/>
        </a:xfrm>
      </p:grpSpPr>
      <p:sp>
        <p:nvSpPr>
          <p:cNvPr id="653" name="Google Shape;653;p4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54" name="Google Shape;654;p4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228600" lvl="0" marL="457200" marR="0" rtl="0" algn="l">
              <a:lnSpc>
                <a:spcPct val="100000"/>
              </a:lnSpc>
              <a:spcBef>
                <a:spcPts val="0"/>
              </a:spcBef>
              <a:spcAft>
                <a:spcPts val="0"/>
              </a:spcAft>
              <a:buClr>
                <a:srgbClr val="000000"/>
              </a:buClr>
              <a:buSzPts val="1400"/>
              <a:buFont typeface="Arial"/>
              <a:buNone/>
            </a:pPr>
            <a:r>
              <a:t/>
            </a:r>
            <a:endParaRPr/>
          </a:p>
        </p:txBody>
      </p:sp>
      <p:sp>
        <p:nvSpPr>
          <p:cNvPr id="655" name="Google Shape;655;p4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9" name="Shape 659"/>
        <p:cNvGrpSpPr/>
        <p:nvPr/>
      </p:nvGrpSpPr>
      <p:grpSpPr>
        <a:xfrm>
          <a:off x="0" y="0"/>
          <a:ext cx="0" cy="0"/>
          <a:chOff x="0" y="0"/>
          <a:chExt cx="0" cy="0"/>
        </a:xfrm>
      </p:grpSpPr>
      <p:sp>
        <p:nvSpPr>
          <p:cNvPr id="660" name="Google Shape;660;p48:notes"/>
          <p:cNvSpPr txBox="1"/>
          <p:nvPr>
            <p:ph idx="1" type="body"/>
          </p:nvPr>
        </p:nvSpPr>
        <p:spPr>
          <a:xfrm>
            <a:off x="975350" y="2606025"/>
            <a:ext cx="7802875" cy="2468875"/>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661" name="Google Shape;661;p48:notes"/>
          <p:cNvSpPr/>
          <p:nvPr>
            <p:ph idx="2" type="sldImg"/>
          </p:nvPr>
        </p:nvSpPr>
        <p:spPr>
          <a:xfrm>
            <a:off x="1625925" y="411475"/>
            <a:ext cx="6502725" cy="20574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5" name="Shape 675"/>
        <p:cNvGrpSpPr/>
        <p:nvPr/>
      </p:nvGrpSpPr>
      <p:grpSpPr>
        <a:xfrm>
          <a:off x="0" y="0"/>
          <a:ext cx="0" cy="0"/>
          <a:chOff x="0" y="0"/>
          <a:chExt cx="0" cy="0"/>
        </a:xfrm>
      </p:grpSpPr>
      <p:sp>
        <p:nvSpPr>
          <p:cNvPr id="676" name="Google Shape;676;p50:notes"/>
          <p:cNvSpPr txBox="1"/>
          <p:nvPr>
            <p:ph idx="1" type="body"/>
          </p:nvPr>
        </p:nvSpPr>
        <p:spPr>
          <a:xfrm>
            <a:off x="975350" y="2606025"/>
            <a:ext cx="7803000" cy="2469000"/>
          </a:xfrm>
          <a:prstGeom prst="rect">
            <a:avLst/>
          </a:prstGeom>
          <a:noFill/>
          <a:ln>
            <a:noFill/>
          </a:ln>
        </p:spPr>
        <p:txBody>
          <a:bodyPr anchorCtr="0" anchor="t" bIns="91425" lIns="91425" spcFirstLastPara="1" rIns="91425" wrap="square" tIns="91425">
            <a:noAutofit/>
          </a:bodyPr>
          <a:lstStyle/>
          <a:p>
            <a:pPr indent="-228600" lvl="0" marL="596900" rtl="0" algn="l">
              <a:lnSpc>
                <a:spcPct val="115000"/>
              </a:lnSpc>
              <a:spcBef>
                <a:spcPts val="1000"/>
              </a:spcBef>
              <a:spcAft>
                <a:spcPts val="0"/>
              </a:spcAft>
              <a:buClr>
                <a:srgbClr val="222222"/>
              </a:buClr>
              <a:buSzPts val="1100"/>
              <a:buNone/>
            </a:pPr>
            <a:r>
              <a:t/>
            </a:r>
            <a:endParaRPr/>
          </a:p>
        </p:txBody>
      </p:sp>
      <p:sp>
        <p:nvSpPr>
          <p:cNvPr id="677" name="Google Shape;677;p50:notes"/>
          <p:cNvSpPr/>
          <p:nvPr>
            <p:ph idx="2" type="sldImg"/>
          </p:nvPr>
        </p:nvSpPr>
        <p:spPr>
          <a:xfrm>
            <a:off x="3048000" y="411163"/>
            <a:ext cx="3657600" cy="20574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9" name="Shape 689"/>
        <p:cNvGrpSpPr/>
        <p:nvPr/>
      </p:nvGrpSpPr>
      <p:grpSpPr>
        <a:xfrm>
          <a:off x="0" y="0"/>
          <a:ext cx="0" cy="0"/>
          <a:chOff x="0" y="0"/>
          <a:chExt cx="0" cy="0"/>
        </a:xfrm>
      </p:grpSpPr>
      <p:sp>
        <p:nvSpPr>
          <p:cNvPr id="690" name="Google Shape;690;p46:notes"/>
          <p:cNvSpPr txBox="1"/>
          <p:nvPr>
            <p:ph idx="1" type="body"/>
          </p:nvPr>
        </p:nvSpPr>
        <p:spPr>
          <a:xfrm>
            <a:off x="975350" y="2606025"/>
            <a:ext cx="7802875" cy="2468875"/>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691" name="Google Shape;691;p46:notes"/>
          <p:cNvSpPr/>
          <p:nvPr>
            <p:ph idx="2" type="sldImg"/>
          </p:nvPr>
        </p:nvSpPr>
        <p:spPr>
          <a:xfrm>
            <a:off x="3048000" y="411163"/>
            <a:ext cx="3657600" cy="20574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3" name="Shape 273"/>
        <p:cNvGrpSpPr/>
        <p:nvPr/>
      </p:nvGrpSpPr>
      <p:grpSpPr>
        <a:xfrm>
          <a:off x="0" y="0"/>
          <a:ext cx="0" cy="0"/>
          <a:chOff x="0" y="0"/>
          <a:chExt cx="0" cy="0"/>
        </a:xfrm>
      </p:grpSpPr>
      <p:sp>
        <p:nvSpPr>
          <p:cNvPr id="274" name="Google Shape;274;p1:notes"/>
          <p:cNvSpPr txBox="1"/>
          <p:nvPr>
            <p:ph idx="1" type="body"/>
          </p:nvPr>
        </p:nvSpPr>
        <p:spPr>
          <a:xfrm>
            <a:off x="975350" y="2606025"/>
            <a:ext cx="7803000" cy="24690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solidFill>
                <a:schemeClr val="dk1"/>
              </a:solidFill>
            </a:endParaRPr>
          </a:p>
          <a:p>
            <a:pPr indent="0" lvl="0" marL="0" rtl="0" algn="l">
              <a:lnSpc>
                <a:spcPct val="100000"/>
              </a:lnSpc>
              <a:spcBef>
                <a:spcPts val="0"/>
              </a:spcBef>
              <a:spcAft>
                <a:spcPts val="0"/>
              </a:spcAft>
              <a:buClr>
                <a:schemeClr val="dk1"/>
              </a:buClr>
              <a:buSzPts val="1100"/>
              <a:buFont typeface="Arial"/>
              <a:buNone/>
            </a:pPr>
            <a:r>
              <a:t/>
            </a:r>
            <a:endParaRPr>
              <a:solidFill>
                <a:schemeClr val="dk1"/>
              </a:solidFill>
            </a:endParaRPr>
          </a:p>
        </p:txBody>
      </p:sp>
      <p:sp>
        <p:nvSpPr>
          <p:cNvPr id="275" name="Google Shape;275;p1:notes"/>
          <p:cNvSpPr/>
          <p:nvPr>
            <p:ph idx="2" type="sldImg"/>
          </p:nvPr>
        </p:nvSpPr>
        <p:spPr>
          <a:xfrm>
            <a:off x="3048000" y="411163"/>
            <a:ext cx="3657600" cy="20574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4" name="Shape 694"/>
        <p:cNvGrpSpPr/>
        <p:nvPr/>
      </p:nvGrpSpPr>
      <p:grpSpPr>
        <a:xfrm>
          <a:off x="0" y="0"/>
          <a:ext cx="0" cy="0"/>
          <a:chOff x="0" y="0"/>
          <a:chExt cx="0" cy="0"/>
        </a:xfrm>
      </p:grpSpPr>
      <p:sp>
        <p:nvSpPr>
          <p:cNvPr id="695" name="Google Shape;695;g34e5a52e009_0_146:notes"/>
          <p:cNvSpPr txBox="1"/>
          <p:nvPr>
            <p:ph idx="1" type="body"/>
          </p:nvPr>
        </p:nvSpPr>
        <p:spPr>
          <a:xfrm>
            <a:off x="975350" y="2606025"/>
            <a:ext cx="7803000" cy="24690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696" name="Google Shape;696;g34e5a52e009_0_146:notes"/>
          <p:cNvSpPr/>
          <p:nvPr>
            <p:ph idx="2" type="sldImg"/>
          </p:nvPr>
        </p:nvSpPr>
        <p:spPr>
          <a:xfrm>
            <a:off x="3048000" y="411163"/>
            <a:ext cx="3657600" cy="20574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2" name="Shape 702"/>
        <p:cNvGrpSpPr/>
        <p:nvPr/>
      </p:nvGrpSpPr>
      <p:grpSpPr>
        <a:xfrm>
          <a:off x="0" y="0"/>
          <a:ext cx="0" cy="0"/>
          <a:chOff x="0" y="0"/>
          <a:chExt cx="0" cy="0"/>
        </a:xfrm>
      </p:grpSpPr>
      <p:sp>
        <p:nvSpPr>
          <p:cNvPr id="703" name="Google Shape;703;p12:notes"/>
          <p:cNvSpPr txBox="1"/>
          <p:nvPr>
            <p:ph idx="1" type="body"/>
          </p:nvPr>
        </p:nvSpPr>
        <p:spPr>
          <a:xfrm>
            <a:off x="975350" y="2606025"/>
            <a:ext cx="7802875" cy="2468875"/>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704" name="Google Shape;704;p12:notes"/>
          <p:cNvSpPr/>
          <p:nvPr>
            <p:ph idx="2" type="sldImg"/>
          </p:nvPr>
        </p:nvSpPr>
        <p:spPr>
          <a:xfrm>
            <a:off x="3048000" y="411163"/>
            <a:ext cx="3657600" cy="20574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1" name="Shape 711"/>
        <p:cNvGrpSpPr/>
        <p:nvPr/>
      </p:nvGrpSpPr>
      <p:grpSpPr>
        <a:xfrm>
          <a:off x="0" y="0"/>
          <a:ext cx="0" cy="0"/>
          <a:chOff x="0" y="0"/>
          <a:chExt cx="0" cy="0"/>
        </a:xfrm>
      </p:grpSpPr>
      <p:sp>
        <p:nvSpPr>
          <p:cNvPr id="712" name="Google Shape;712;g34cb613946a_1_263:notes"/>
          <p:cNvSpPr/>
          <p:nvPr>
            <p:ph idx="2" type="sldImg"/>
          </p:nvPr>
        </p:nvSpPr>
        <p:spPr>
          <a:xfrm>
            <a:off x="542293" y="411480"/>
            <a:ext cx="8670000" cy="20574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13" name="Google Shape;713;g34cb613946a_1_263:notes"/>
          <p:cNvSpPr txBox="1"/>
          <p:nvPr>
            <p:ph idx="1" type="body"/>
          </p:nvPr>
        </p:nvSpPr>
        <p:spPr>
          <a:xfrm>
            <a:off x="975360" y="2606040"/>
            <a:ext cx="7803000" cy="24690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7" name="Shape 717"/>
        <p:cNvGrpSpPr/>
        <p:nvPr/>
      </p:nvGrpSpPr>
      <p:grpSpPr>
        <a:xfrm>
          <a:off x="0" y="0"/>
          <a:ext cx="0" cy="0"/>
          <a:chOff x="0" y="0"/>
          <a:chExt cx="0" cy="0"/>
        </a:xfrm>
      </p:grpSpPr>
      <p:sp>
        <p:nvSpPr>
          <p:cNvPr id="718" name="Google Shape;718;g34cb613946a_1_275:notes"/>
          <p:cNvSpPr/>
          <p:nvPr>
            <p:ph idx="2" type="sldImg"/>
          </p:nvPr>
        </p:nvSpPr>
        <p:spPr>
          <a:xfrm>
            <a:off x="3232150" y="685800"/>
            <a:ext cx="3289300" cy="18510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19" name="Google Shape;719;g34cb613946a_1_275:notes"/>
          <p:cNvSpPr txBox="1"/>
          <p:nvPr>
            <p:ph idx="1" type="body"/>
          </p:nvPr>
        </p:nvSpPr>
        <p:spPr>
          <a:xfrm>
            <a:off x="975360" y="2640330"/>
            <a:ext cx="7803000" cy="21603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400"/>
              <a:buFont typeface="Arial"/>
              <a:buNone/>
            </a:pPr>
            <a:r>
              <a:t/>
            </a:r>
            <a:endParaRPr/>
          </a:p>
        </p:txBody>
      </p:sp>
      <p:sp>
        <p:nvSpPr>
          <p:cNvPr id="720" name="Google Shape;720;g34cb613946a_1_275:notes"/>
          <p:cNvSpPr txBox="1"/>
          <p:nvPr>
            <p:ph idx="12" type="sldNum"/>
          </p:nvPr>
        </p:nvSpPr>
        <p:spPr>
          <a:xfrm>
            <a:off x="5524783" y="5211128"/>
            <a:ext cx="4226700" cy="2751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Calibri"/>
              <a:buNone/>
            </a:pPr>
            <a:fld id="{00000000-1234-1234-1234-123412341234}" type="slidenum">
              <a:rPr b="0" i="0" lang="en-US"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4" name="Shape 724"/>
        <p:cNvGrpSpPr/>
        <p:nvPr/>
      </p:nvGrpSpPr>
      <p:grpSpPr>
        <a:xfrm>
          <a:off x="0" y="0"/>
          <a:ext cx="0" cy="0"/>
          <a:chOff x="0" y="0"/>
          <a:chExt cx="0" cy="0"/>
        </a:xfrm>
      </p:grpSpPr>
      <p:sp>
        <p:nvSpPr>
          <p:cNvPr id="725" name="Google Shape;725;g34cb613946a_1_257:notes"/>
          <p:cNvSpPr/>
          <p:nvPr>
            <p:ph idx="2" type="sldImg"/>
          </p:nvPr>
        </p:nvSpPr>
        <p:spPr>
          <a:xfrm>
            <a:off x="3048000" y="411163"/>
            <a:ext cx="3659188" cy="20574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26" name="Google Shape;726;g34cb613946a_1_257:notes"/>
          <p:cNvSpPr txBox="1"/>
          <p:nvPr>
            <p:ph idx="1" type="body"/>
          </p:nvPr>
        </p:nvSpPr>
        <p:spPr>
          <a:xfrm>
            <a:off x="975360" y="2606040"/>
            <a:ext cx="7803000" cy="24690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1" name="Shape 731"/>
        <p:cNvGrpSpPr/>
        <p:nvPr/>
      </p:nvGrpSpPr>
      <p:grpSpPr>
        <a:xfrm>
          <a:off x="0" y="0"/>
          <a:ext cx="0" cy="0"/>
          <a:chOff x="0" y="0"/>
          <a:chExt cx="0" cy="0"/>
        </a:xfrm>
      </p:grpSpPr>
      <p:sp>
        <p:nvSpPr>
          <p:cNvPr id="732" name="Google Shape;732;g34cb613946a_1_171:notes"/>
          <p:cNvSpPr/>
          <p:nvPr>
            <p:ph idx="2" type="sldImg"/>
          </p:nvPr>
        </p:nvSpPr>
        <p:spPr>
          <a:xfrm>
            <a:off x="1625925" y="411475"/>
            <a:ext cx="6502800" cy="20574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33" name="Google Shape;733;g34cb613946a_1_171:notes"/>
          <p:cNvSpPr txBox="1"/>
          <p:nvPr>
            <p:ph idx="1" type="body"/>
          </p:nvPr>
        </p:nvSpPr>
        <p:spPr>
          <a:xfrm>
            <a:off x="975350" y="2606025"/>
            <a:ext cx="7803000" cy="24690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9" name="Shape 749"/>
        <p:cNvGrpSpPr/>
        <p:nvPr/>
      </p:nvGrpSpPr>
      <p:grpSpPr>
        <a:xfrm>
          <a:off x="0" y="0"/>
          <a:ext cx="0" cy="0"/>
          <a:chOff x="0" y="0"/>
          <a:chExt cx="0" cy="0"/>
        </a:xfrm>
      </p:grpSpPr>
      <p:sp>
        <p:nvSpPr>
          <p:cNvPr id="750" name="Google Shape;750;g34cb613946a_1_122:notes"/>
          <p:cNvSpPr/>
          <p:nvPr>
            <p:ph idx="2" type="sldImg"/>
          </p:nvPr>
        </p:nvSpPr>
        <p:spPr>
          <a:xfrm>
            <a:off x="1625925" y="411475"/>
            <a:ext cx="6502800" cy="20574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51" name="Google Shape;751;g34cb613946a_1_122:notes"/>
          <p:cNvSpPr txBox="1"/>
          <p:nvPr>
            <p:ph idx="1" type="body"/>
          </p:nvPr>
        </p:nvSpPr>
        <p:spPr>
          <a:xfrm>
            <a:off x="975350" y="2606025"/>
            <a:ext cx="7803000" cy="24690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7" name="Shape 757"/>
        <p:cNvGrpSpPr/>
        <p:nvPr/>
      </p:nvGrpSpPr>
      <p:grpSpPr>
        <a:xfrm>
          <a:off x="0" y="0"/>
          <a:ext cx="0" cy="0"/>
          <a:chOff x="0" y="0"/>
          <a:chExt cx="0" cy="0"/>
        </a:xfrm>
      </p:grpSpPr>
      <p:sp>
        <p:nvSpPr>
          <p:cNvPr id="758" name="Google Shape;758;g34cb613946a_1_155:notes"/>
          <p:cNvSpPr/>
          <p:nvPr>
            <p:ph idx="2" type="sldImg"/>
          </p:nvPr>
        </p:nvSpPr>
        <p:spPr>
          <a:xfrm>
            <a:off x="1625925" y="411475"/>
            <a:ext cx="6502800" cy="20574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59" name="Google Shape;759;g34cb613946a_1_155:notes"/>
          <p:cNvSpPr txBox="1"/>
          <p:nvPr>
            <p:ph idx="1" type="body"/>
          </p:nvPr>
        </p:nvSpPr>
        <p:spPr>
          <a:xfrm>
            <a:off x="975350" y="2606025"/>
            <a:ext cx="7803000" cy="24690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5" name="Shape 765"/>
        <p:cNvGrpSpPr/>
        <p:nvPr/>
      </p:nvGrpSpPr>
      <p:grpSpPr>
        <a:xfrm>
          <a:off x="0" y="0"/>
          <a:ext cx="0" cy="0"/>
          <a:chOff x="0" y="0"/>
          <a:chExt cx="0" cy="0"/>
        </a:xfrm>
      </p:grpSpPr>
      <p:sp>
        <p:nvSpPr>
          <p:cNvPr id="766" name="Google Shape;766;g34cb613946a_1_139:notes"/>
          <p:cNvSpPr/>
          <p:nvPr>
            <p:ph idx="2" type="sldImg"/>
          </p:nvPr>
        </p:nvSpPr>
        <p:spPr>
          <a:xfrm>
            <a:off x="1625925" y="411475"/>
            <a:ext cx="6502800" cy="20574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67" name="Google Shape;767;g34cb613946a_1_139:notes"/>
          <p:cNvSpPr txBox="1"/>
          <p:nvPr>
            <p:ph idx="1" type="body"/>
          </p:nvPr>
        </p:nvSpPr>
        <p:spPr>
          <a:xfrm>
            <a:off x="975350" y="2606025"/>
            <a:ext cx="7803000" cy="24690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3" name="Shape 773"/>
        <p:cNvGrpSpPr/>
        <p:nvPr/>
      </p:nvGrpSpPr>
      <p:grpSpPr>
        <a:xfrm>
          <a:off x="0" y="0"/>
          <a:ext cx="0" cy="0"/>
          <a:chOff x="0" y="0"/>
          <a:chExt cx="0" cy="0"/>
        </a:xfrm>
      </p:grpSpPr>
      <p:sp>
        <p:nvSpPr>
          <p:cNvPr id="774" name="Google Shape;774;g34cb613946a_1_188:notes"/>
          <p:cNvSpPr/>
          <p:nvPr>
            <p:ph idx="2" type="sldImg"/>
          </p:nvPr>
        </p:nvSpPr>
        <p:spPr>
          <a:xfrm>
            <a:off x="1625925" y="411475"/>
            <a:ext cx="6502800" cy="20574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75" name="Google Shape;775;g34cb613946a_1_188:notes"/>
          <p:cNvSpPr txBox="1"/>
          <p:nvPr>
            <p:ph idx="1" type="body"/>
          </p:nvPr>
        </p:nvSpPr>
        <p:spPr>
          <a:xfrm>
            <a:off x="975350" y="2606025"/>
            <a:ext cx="7803000" cy="24690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7" name="Shape 287"/>
        <p:cNvGrpSpPr/>
        <p:nvPr/>
      </p:nvGrpSpPr>
      <p:grpSpPr>
        <a:xfrm>
          <a:off x="0" y="0"/>
          <a:ext cx="0" cy="0"/>
          <a:chOff x="0" y="0"/>
          <a:chExt cx="0" cy="0"/>
        </a:xfrm>
      </p:grpSpPr>
      <p:sp>
        <p:nvSpPr>
          <p:cNvPr id="288" name="Google Shape;288;p9:notes"/>
          <p:cNvSpPr txBox="1"/>
          <p:nvPr>
            <p:ph idx="1" type="body"/>
          </p:nvPr>
        </p:nvSpPr>
        <p:spPr>
          <a:xfrm>
            <a:off x="975350" y="2606025"/>
            <a:ext cx="7802875" cy="2468875"/>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89" name="Google Shape;289;p9:notes"/>
          <p:cNvSpPr/>
          <p:nvPr>
            <p:ph idx="2" type="sldImg"/>
          </p:nvPr>
        </p:nvSpPr>
        <p:spPr>
          <a:xfrm>
            <a:off x="3048000" y="411163"/>
            <a:ext cx="3657600" cy="20574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1" name="Shape 781"/>
        <p:cNvGrpSpPr/>
        <p:nvPr/>
      </p:nvGrpSpPr>
      <p:grpSpPr>
        <a:xfrm>
          <a:off x="0" y="0"/>
          <a:ext cx="0" cy="0"/>
          <a:chOff x="0" y="0"/>
          <a:chExt cx="0" cy="0"/>
        </a:xfrm>
      </p:grpSpPr>
      <p:sp>
        <p:nvSpPr>
          <p:cNvPr id="782" name="Google Shape;782;g34cb613946a_1_204:notes"/>
          <p:cNvSpPr/>
          <p:nvPr>
            <p:ph idx="2" type="sldImg"/>
          </p:nvPr>
        </p:nvSpPr>
        <p:spPr>
          <a:xfrm>
            <a:off x="1625925" y="411475"/>
            <a:ext cx="6502800" cy="20574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83" name="Google Shape;783;g34cb613946a_1_204:notes"/>
          <p:cNvSpPr txBox="1"/>
          <p:nvPr>
            <p:ph idx="1" type="body"/>
          </p:nvPr>
        </p:nvSpPr>
        <p:spPr>
          <a:xfrm>
            <a:off x="975350" y="2606025"/>
            <a:ext cx="7803000" cy="24690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9" name="Shape 789"/>
        <p:cNvGrpSpPr/>
        <p:nvPr/>
      </p:nvGrpSpPr>
      <p:grpSpPr>
        <a:xfrm>
          <a:off x="0" y="0"/>
          <a:ext cx="0" cy="0"/>
          <a:chOff x="0" y="0"/>
          <a:chExt cx="0" cy="0"/>
        </a:xfrm>
      </p:grpSpPr>
      <p:sp>
        <p:nvSpPr>
          <p:cNvPr id="790" name="Google Shape;790;g34df5389f2a_0_1:notes"/>
          <p:cNvSpPr/>
          <p:nvPr>
            <p:ph idx="2" type="sldImg"/>
          </p:nvPr>
        </p:nvSpPr>
        <p:spPr>
          <a:xfrm>
            <a:off x="1625925" y="411475"/>
            <a:ext cx="6502800" cy="20574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91" name="Google Shape;791;g34df5389f2a_0_1:notes"/>
          <p:cNvSpPr txBox="1"/>
          <p:nvPr>
            <p:ph idx="1" type="body"/>
          </p:nvPr>
        </p:nvSpPr>
        <p:spPr>
          <a:xfrm>
            <a:off x="975350" y="2606025"/>
            <a:ext cx="7803000" cy="24690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8" name="Shape 798"/>
        <p:cNvGrpSpPr/>
        <p:nvPr/>
      </p:nvGrpSpPr>
      <p:grpSpPr>
        <a:xfrm>
          <a:off x="0" y="0"/>
          <a:ext cx="0" cy="0"/>
          <a:chOff x="0" y="0"/>
          <a:chExt cx="0" cy="0"/>
        </a:xfrm>
      </p:grpSpPr>
      <p:sp>
        <p:nvSpPr>
          <p:cNvPr id="799" name="Google Shape;799;g34cb613946a_1_220:notes"/>
          <p:cNvSpPr/>
          <p:nvPr>
            <p:ph idx="2" type="sldImg"/>
          </p:nvPr>
        </p:nvSpPr>
        <p:spPr>
          <a:xfrm>
            <a:off x="1625925" y="411475"/>
            <a:ext cx="6502800" cy="20574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00" name="Google Shape;800;g34cb613946a_1_220:notes"/>
          <p:cNvSpPr txBox="1"/>
          <p:nvPr>
            <p:ph idx="1" type="body"/>
          </p:nvPr>
        </p:nvSpPr>
        <p:spPr>
          <a:xfrm>
            <a:off x="975350" y="2606025"/>
            <a:ext cx="7803000" cy="24690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5" name="Shape 815"/>
        <p:cNvGrpSpPr/>
        <p:nvPr/>
      </p:nvGrpSpPr>
      <p:grpSpPr>
        <a:xfrm>
          <a:off x="0" y="0"/>
          <a:ext cx="0" cy="0"/>
          <a:chOff x="0" y="0"/>
          <a:chExt cx="0" cy="0"/>
        </a:xfrm>
      </p:grpSpPr>
      <p:sp>
        <p:nvSpPr>
          <p:cNvPr id="816" name="Google Shape;816;g34e5a52e009_0_203:notes"/>
          <p:cNvSpPr txBox="1"/>
          <p:nvPr>
            <p:ph idx="1" type="body"/>
          </p:nvPr>
        </p:nvSpPr>
        <p:spPr>
          <a:xfrm>
            <a:off x="975350" y="2606025"/>
            <a:ext cx="7803000" cy="24690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817" name="Google Shape;817;g34e5a52e009_0_203:notes"/>
          <p:cNvSpPr/>
          <p:nvPr>
            <p:ph idx="2" type="sldImg"/>
          </p:nvPr>
        </p:nvSpPr>
        <p:spPr>
          <a:xfrm>
            <a:off x="3048000" y="411163"/>
            <a:ext cx="3657600" cy="20574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3" name="Shape 823"/>
        <p:cNvGrpSpPr/>
        <p:nvPr/>
      </p:nvGrpSpPr>
      <p:grpSpPr>
        <a:xfrm>
          <a:off x="0" y="0"/>
          <a:ext cx="0" cy="0"/>
          <a:chOff x="0" y="0"/>
          <a:chExt cx="0" cy="0"/>
        </a:xfrm>
      </p:grpSpPr>
      <p:sp>
        <p:nvSpPr>
          <p:cNvPr id="824" name="Google Shape;824;g34e5a52e009_0_210:notes"/>
          <p:cNvSpPr txBox="1"/>
          <p:nvPr>
            <p:ph idx="1" type="body"/>
          </p:nvPr>
        </p:nvSpPr>
        <p:spPr>
          <a:xfrm>
            <a:off x="975350" y="2606025"/>
            <a:ext cx="7803000" cy="24690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825" name="Google Shape;825;g34e5a52e009_0_210:notes"/>
          <p:cNvSpPr/>
          <p:nvPr>
            <p:ph idx="2" type="sldImg"/>
          </p:nvPr>
        </p:nvSpPr>
        <p:spPr>
          <a:xfrm>
            <a:off x="3048000" y="411163"/>
            <a:ext cx="3657600" cy="20574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9" name="Shape 829"/>
        <p:cNvGrpSpPr/>
        <p:nvPr/>
      </p:nvGrpSpPr>
      <p:grpSpPr>
        <a:xfrm>
          <a:off x="0" y="0"/>
          <a:ext cx="0" cy="0"/>
          <a:chOff x="0" y="0"/>
          <a:chExt cx="0" cy="0"/>
        </a:xfrm>
      </p:grpSpPr>
      <p:sp>
        <p:nvSpPr>
          <p:cNvPr id="830" name="Google Shape;830;g34e5a52e009_0_215:notes"/>
          <p:cNvSpPr txBox="1"/>
          <p:nvPr>
            <p:ph idx="1" type="body"/>
          </p:nvPr>
        </p:nvSpPr>
        <p:spPr>
          <a:xfrm>
            <a:off x="975350" y="2606025"/>
            <a:ext cx="7803000" cy="24690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831" name="Google Shape;831;g34e5a52e009_0_215:notes"/>
          <p:cNvSpPr/>
          <p:nvPr>
            <p:ph idx="2" type="sldImg"/>
          </p:nvPr>
        </p:nvSpPr>
        <p:spPr>
          <a:xfrm>
            <a:off x="3048000" y="411163"/>
            <a:ext cx="3657600" cy="20574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37" name="Shape 837"/>
        <p:cNvGrpSpPr/>
        <p:nvPr/>
      </p:nvGrpSpPr>
      <p:grpSpPr>
        <a:xfrm>
          <a:off x="0" y="0"/>
          <a:ext cx="0" cy="0"/>
          <a:chOff x="0" y="0"/>
          <a:chExt cx="0" cy="0"/>
        </a:xfrm>
      </p:grpSpPr>
      <p:sp>
        <p:nvSpPr>
          <p:cNvPr id="838" name="Google Shape;838;g34e5a52e009_0_222:notes"/>
          <p:cNvSpPr txBox="1"/>
          <p:nvPr>
            <p:ph idx="1" type="body"/>
          </p:nvPr>
        </p:nvSpPr>
        <p:spPr>
          <a:xfrm>
            <a:off x="975350" y="2606025"/>
            <a:ext cx="7803000" cy="24690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839" name="Google Shape;839;g34e5a52e009_0_222:notes"/>
          <p:cNvSpPr/>
          <p:nvPr>
            <p:ph idx="2" type="sldImg"/>
          </p:nvPr>
        </p:nvSpPr>
        <p:spPr>
          <a:xfrm>
            <a:off x="3048000" y="411163"/>
            <a:ext cx="3657600" cy="20574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3" name="Shape 293"/>
        <p:cNvGrpSpPr/>
        <p:nvPr/>
      </p:nvGrpSpPr>
      <p:grpSpPr>
        <a:xfrm>
          <a:off x="0" y="0"/>
          <a:ext cx="0" cy="0"/>
          <a:chOff x="0" y="0"/>
          <a:chExt cx="0" cy="0"/>
        </a:xfrm>
      </p:grpSpPr>
      <p:sp>
        <p:nvSpPr>
          <p:cNvPr id="294" name="Google Shape;294;p2:notes"/>
          <p:cNvSpPr txBox="1"/>
          <p:nvPr>
            <p:ph idx="1" type="body"/>
          </p:nvPr>
        </p:nvSpPr>
        <p:spPr>
          <a:xfrm>
            <a:off x="975350" y="2606025"/>
            <a:ext cx="7803000" cy="24690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solidFill>
                <a:schemeClr val="dk1"/>
              </a:solidFill>
            </a:endParaRPr>
          </a:p>
          <a:p>
            <a:pPr indent="0" lvl="0" marL="0" rtl="0" algn="l">
              <a:lnSpc>
                <a:spcPct val="100000"/>
              </a:lnSpc>
              <a:spcBef>
                <a:spcPts val="0"/>
              </a:spcBef>
              <a:spcAft>
                <a:spcPts val="0"/>
              </a:spcAft>
              <a:buClr>
                <a:schemeClr val="dk1"/>
              </a:buClr>
              <a:buSzPts val="1100"/>
              <a:buFont typeface="Arial"/>
              <a:buNone/>
            </a:pPr>
            <a:r>
              <a:t/>
            </a:r>
            <a:endParaRPr>
              <a:solidFill>
                <a:schemeClr val="dk1"/>
              </a:solidFill>
            </a:endParaRPr>
          </a:p>
        </p:txBody>
      </p:sp>
      <p:sp>
        <p:nvSpPr>
          <p:cNvPr id="295" name="Google Shape;295;p2:notes"/>
          <p:cNvSpPr/>
          <p:nvPr>
            <p:ph idx="2" type="sldImg"/>
          </p:nvPr>
        </p:nvSpPr>
        <p:spPr>
          <a:xfrm>
            <a:off x="3048000" y="411163"/>
            <a:ext cx="3657600" cy="20574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7" name="Shape 307"/>
        <p:cNvGrpSpPr/>
        <p:nvPr/>
      </p:nvGrpSpPr>
      <p:grpSpPr>
        <a:xfrm>
          <a:off x="0" y="0"/>
          <a:ext cx="0" cy="0"/>
          <a:chOff x="0" y="0"/>
          <a:chExt cx="0" cy="0"/>
        </a:xfrm>
      </p:grpSpPr>
      <p:sp>
        <p:nvSpPr>
          <p:cNvPr id="308" name="Google Shape;308;g34fc077c1a2_0_5:notes"/>
          <p:cNvSpPr txBox="1"/>
          <p:nvPr>
            <p:ph idx="1" type="body"/>
          </p:nvPr>
        </p:nvSpPr>
        <p:spPr>
          <a:xfrm>
            <a:off x="975350" y="2606025"/>
            <a:ext cx="7803000" cy="2469000"/>
          </a:xfrm>
          <a:prstGeom prst="rect">
            <a:avLst/>
          </a:prstGeom>
          <a:noFill/>
          <a:ln>
            <a:noFill/>
          </a:ln>
        </p:spPr>
        <p:txBody>
          <a:bodyPr anchorCtr="0" anchor="t" bIns="91425" lIns="91425" spcFirstLastPara="1" rIns="91425" wrap="square" tIns="91425">
            <a:noAutofit/>
          </a:bodyPr>
          <a:lstStyle/>
          <a:p>
            <a:pPr indent="-228600" lvl="0" marL="596900" rtl="0" algn="l">
              <a:lnSpc>
                <a:spcPct val="115000"/>
              </a:lnSpc>
              <a:spcBef>
                <a:spcPts val="1000"/>
              </a:spcBef>
              <a:spcAft>
                <a:spcPts val="0"/>
              </a:spcAft>
              <a:buClr>
                <a:srgbClr val="222222"/>
              </a:buClr>
              <a:buSzPts val="1100"/>
              <a:buNone/>
            </a:pPr>
            <a:r>
              <a:t/>
            </a:r>
            <a:endParaRPr/>
          </a:p>
        </p:txBody>
      </p:sp>
      <p:sp>
        <p:nvSpPr>
          <p:cNvPr id="309" name="Google Shape;309;g34fc077c1a2_0_5:notes"/>
          <p:cNvSpPr/>
          <p:nvPr>
            <p:ph idx="2" type="sldImg"/>
          </p:nvPr>
        </p:nvSpPr>
        <p:spPr>
          <a:xfrm>
            <a:off x="3048000" y="411163"/>
            <a:ext cx="3657600" cy="20574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9" name="Shape 319"/>
        <p:cNvGrpSpPr/>
        <p:nvPr/>
      </p:nvGrpSpPr>
      <p:grpSpPr>
        <a:xfrm>
          <a:off x="0" y="0"/>
          <a:ext cx="0" cy="0"/>
          <a:chOff x="0" y="0"/>
          <a:chExt cx="0" cy="0"/>
        </a:xfrm>
      </p:grpSpPr>
      <p:sp>
        <p:nvSpPr>
          <p:cNvPr id="320" name="Google Shape;320;p3:notes"/>
          <p:cNvSpPr txBox="1"/>
          <p:nvPr>
            <p:ph idx="1" type="body"/>
          </p:nvPr>
        </p:nvSpPr>
        <p:spPr>
          <a:xfrm>
            <a:off x="975350" y="2606025"/>
            <a:ext cx="7802875" cy="2468875"/>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321" name="Google Shape;321;p3:notes"/>
          <p:cNvSpPr/>
          <p:nvPr>
            <p:ph idx="2" type="sldImg"/>
          </p:nvPr>
        </p:nvSpPr>
        <p:spPr>
          <a:xfrm>
            <a:off x="3048000" y="411163"/>
            <a:ext cx="3657600" cy="20574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1" name="Shape 331"/>
        <p:cNvGrpSpPr/>
        <p:nvPr/>
      </p:nvGrpSpPr>
      <p:grpSpPr>
        <a:xfrm>
          <a:off x="0" y="0"/>
          <a:ext cx="0" cy="0"/>
          <a:chOff x="0" y="0"/>
          <a:chExt cx="0" cy="0"/>
        </a:xfrm>
      </p:grpSpPr>
      <p:sp>
        <p:nvSpPr>
          <p:cNvPr id="332" name="Google Shape;332;p4:notes"/>
          <p:cNvSpPr txBox="1"/>
          <p:nvPr>
            <p:ph idx="1" type="body"/>
          </p:nvPr>
        </p:nvSpPr>
        <p:spPr>
          <a:xfrm>
            <a:off x="975350" y="2606025"/>
            <a:ext cx="7802875" cy="2468875"/>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333" name="Google Shape;333;p4:notes"/>
          <p:cNvSpPr/>
          <p:nvPr>
            <p:ph idx="2" type="sldImg"/>
          </p:nvPr>
        </p:nvSpPr>
        <p:spPr>
          <a:xfrm>
            <a:off x="3048000" y="411163"/>
            <a:ext cx="3657600" cy="20574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png"/><Relationship Id="rId3" Type="http://schemas.openxmlformats.org/officeDocument/2006/relationships/image" Target="../media/image1.jp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1.jp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showMasterSp="0">
  <p:cSld name="Blank">
    <p:bg>
      <p:bgPr>
        <a:solidFill>
          <a:schemeClr val="lt1"/>
        </a:solidFill>
      </p:bgPr>
    </p:bg>
    <p:spTree>
      <p:nvGrpSpPr>
        <p:cNvPr id="11" name="Shape 11"/>
        <p:cNvGrpSpPr/>
        <p:nvPr/>
      </p:nvGrpSpPr>
      <p:grpSpPr>
        <a:xfrm>
          <a:off x="0" y="0"/>
          <a:ext cx="0" cy="0"/>
          <a:chOff x="0" y="0"/>
          <a:chExt cx="0" cy="0"/>
        </a:xfrm>
      </p:grpSpPr>
      <p:sp>
        <p:nvSpPr>
          <p:cNvPr id="12" name="Google Shape;12;p54"/>
          <p:cNvSpPr/>
          <p:nvPr/>
        </p:nvSpPr>
        <p:spPr>
          <a:xfrm>
            <a:off x="2667227" y="5300060"/>
            <a:ext cx="7086600" cy="186690"/>
          </a:xfrm>
          <a:custGeom>
            <a:rect b="b" l="l" r="r" t="t"/>
            <a:pathLst>
              <a:path extrusionOk="0" h="186689" w="7086600">
                <a:moveTo>
                  <a:pt x="0" y="186340"/>
                </a:moveTo>
                <a:lnTo>
                  <a:pt x="7086372" y="186340"/>
                </a:lnTo>
                <a:lnTo>
                  <a:pt x="7086372" y="0"/>
                </a:lnTo>
                <a:lnTo>
                  <a:pt x="0" y="0"/>
                </a:lnTo>
                <a:lnTo>
                  <a:pt x="0" y="186340"/>
                </a:lnTo>
                <a:close/>
              </a:path>
            </a:pathLst>
          </a:custGeom>
          <a:solidFill>
            <a:srgbClr val="24408E"/>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3" name="Google Shape;13;p54"/>
          <p:cNvSpPr/>
          <p:nvPr/>
        </p:nvSpPr>
        <p:spPr>
          <a:xfrm>
            <a:off x="0" y="5298963"/>
            <a:ext cx="2677160" cy="187960"/>
          </a:xfrm>
          <a:custGeom>
            <a:rect b="b" l="l" r="r" t="t"/>
            <a:pathLst>
              <a:path extrusionOk="0" h="187960" w="2677160">
                <a:moveTo>
                  <a:pt x="0" y="0"/>
                </a:moveTo>
                <a:lnTo>
                  <a:pt x="2676889" y="0"/>
                </a:lnTo>
                <a:lnTo>
                  <a:pt x="2676889" y="187436"/>
                </a:lnTo>
                <a:lnTo>
                  <a:pt x="0" y="187436"/>
                </a:lnTo>
                <a:lnTo>
                  <a:pt x="0" y="0"/>
                </a:lnTo>
                <a:close/>
              </a:path>
            </a:pathLst>
          </a:custGeom>
          <a:solidFill>
            <a:srgbClr val="7F8285"/>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4" name="Google Shape;14;p54"/>
          <p:cNvSpPr/>
          <p:nvPr/>
        </p:nvSpPr>
        <p:spPr>
          <a:xfrm>
            <a:off x="0" y="5088528"/>
            <a:ext cx="9748520" cy="212090"/>
          </a:xfrm>
          <a:custGeom>
            <a:rect b="b" l="l" r="r" t="t"/>
            <a:pathLst>
              <a:path extrusionOk="0" h="212089" w="9748520">
                <a:moveTo>
                  <a:pt x="9748411" y="211531"/>
                </a:moveTo>
                <a:lnTo>
                  <a:pt x="0" y="211531"/>
                </a:lnTo>
                <a:lnTo>
                  <a:pt x="0" y="0"/>
                </a:lnTo>
                <a:lnTo>
                  <a:pt x="9748411" y="0"/>
                </a:lnTo>
                <a:lnTo>
                  <a:pt x="9748411" y="211531"/>
                </a:lnTo>
                <a:close/>
              </a:path>
            </a:pathLst>
          </a:custGeom>
          <a:solidFill>
            <a:srgbClr val="9FB54C"/>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5" name="Google Shape;15;p54"/>
          <p:cNvSpPr txBox="1"/>
          <p:nvPr>
            <p:ph idx="11" type="ftr"/>
          </p:nvPr>
        </p:nvSpPr>
        <p:spPr>
          <a:xfrm>
            <a:off x="3316224" y="5102352"/>
            <a:ext cx="3121152" cy="274320"/>
          </a:xfrm>
          <a:prstGeom prst="rect">
            <a:avLst/>
          </a:prstGeom>
          <a:noFill/>
          <a:ln>
            <a:noFill/>
          </a:ln>
        </p:spPr>
        <p:txBody>
          <a:bodyPr anchorCtr="0" anchor="t" bIns="0" lIns="0" spcFirstLastPara="1" rIns="0" wrap="square" tIns="0">
            <a:spAutoFit/>
          </a:bodyPr>
          <a:lstStyle>
            <a:lvl1pPr lvl="0" algn="ctr">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6" name="Google Shape;16;p54"/>
          <p:cNvSpPr txBox="1"/>
          <p:nvPr>
            <p:ph idx="10" type="dt"/>
          </p:nvPr>
        </p:nvSpPr>
        <p:spPr>
          <a:xfrm>
            <a:off x="487680" y="5102352"/>
            <a:ext cx="2243328" cy="274320"/>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 name="Google Shape;17;p54"/>
          <p:cNvSpPr txBox="1"/>
          <p:nvPr>
            <p:ph idx="12" type="sldNum"/>
          </p:nvPr>
        </p:nvSpPr>
        <p:spPr>
          <a:xfrm>
            <a:off x="7022592" y="5102352"/>
            <a:ext cx="2243328" cy="274320"/>
          </a:xfrm>
          <a:prstGeom prst="rect">
            <a:avLst/>
          </a:prstGeom>
          <a:noFill/>
          <a:ln>
            <a:noFill/>
          </a:ln>
        </p:spPr>
        <p:txBody>
          <a:bodyPr anchorCtr="0" anchor="t" bIns="0" lIns="0" spcFirstLastPara="1" rIns="0" wrap="square" tIns="0">
            <a:spAutoFit/>
          </a:bodyPr>
          <a:lstStyle>
            <a:lvl1pPr indent="0" lvl="0"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
        <p:nvSpPr>
          <p:cNvPr id="18" name="Google Shape;18;p54"/>
          <p:cNvSpPr txBox="1"/>
          <p:nvPr>
            <p:ph type="title"/>
          </p:nvPr>
        </p:nvSpPr>
        <p:spPr>
          <a:xfrm>
            <a:off x="23614" y="6350"/>
            <a:ext cx="9620250" cy="855980"/>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75" name="Shape 75"/>
        <p:cNvGrpSpPr/>
        <p:nvPr/>
      </p:nvGrpSpPr>
      <p:grpSpPr>
        <a:xfrm>
          <a:off x="0" y="0"/>
          <a:ext cx="0" cy="0"/>
          <a:chOff x="0" y="0"/>
          <a:chExt cx="0" cy="0"/>
        </a:xfrm>
      </p:grpSpPr>
      <p:sp>
        <p:nvSpPr>
          <p:cNvPr id="76" name="Google Shape;76;p36"/>
          <p:cNvSpPr txBox="1"/>
          <p:nvPr>
            <p:ph type="title"/>
          </p:nvPr>
        </p:nvSpPr>
        <p:spPr>
          <a:xfrm>
            <a:off x="670560" y="292101"/>
            <a:ext cx="8412480" cy="106045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7" name="Google Shape;77;p36"/>
          <p:cNvSpPr txBox="1"/>
          <p:nvPr>
            <p:ph idx="1" type="body"/>
          </p:nvPr>
        </p:nvSpPr>
        <p:spPr>
          <a:xfrm>
            <a:off x="670560" y="1460500"/>
            <a:ext cx="4145280" cy="348107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800"/>
              </a:spcBef>
              <a:spcAft>
                <a:spcPts val="0"/>
              </a:spcAft>
              <a:buClr>
                <a:schemeClr val="dk1"/>
              </a:buClr>
              <a:buSzPts val="1800"/>
              <a:buChar char="•"/>
              <a:defRPr/>
            </a:lvl1pPr>
            <a:lvl2pPr indent="-342900" lvl="1" marL="914400" algn="l">
              <a:lnSpc>
                <a:spcPct val="90000"/>
              </a:lnSpc>
              <a:spcBef>
                <a:spcPts val="400"/>
              </a:spcBef>
              <a:spcAft>
                <a:spcPts val="0"/>
              </a:spcAft>
              <a:buClr>
                <a:schemeClr val="dk1"/>
              </a:buClr>
              <a:buSzPts val="1800"/>
              <a:buChar char="•"/>
              <a:defRPr/>
            </a:lvl2pPr>
            <a:lvl3pPr indent="-342900" lvl="2" marL="1371600" algn="l">
              <a:lnSpc>
                <a:spcPct val="90000"/>
              </a:lnSpc>
              <a:spcBef>
                <a:spcPts val="400"/>
              </a:spcBef>
              <a:spcAft>
                <a:spcPts val="0"/>
              </a:spcAft>
              <a:buClr>
                <a:schemeClr val="dk1"/>
              </a:buClr>
              <a:buSzPts val="1800"/>
              <a:buChar char="•"/>
              <a:defRPr/>
            </a:lvl3pPr>
            <a:lvl4pPr indent="-342900" lvl="3" marL="1828800" algn="l">
              <a:lnSpc>
                <a:spcPct val="90000"/>
              </a:lnSpc>
              <a:spcBef>
                <a:spcPts val="400"/>
              </a:spcBef>
              <a:spcAft>
                <a:spcPts val="0"/>
              </a:spcAft>
              <a:buClr>
                <a:schemeClr val="dk1"/>
              </a:buClr>
              <a:buSzPts val="1800"/>
              <a:buChar char="•"/>
              <a:defRPr/>
            </a:lvl4pPr>
            <a:lvl5pPr indent="-342900" lvl="4" marL="2286000" algn="l">
              <a:lnSpc>
                <a:spcPct val="90000"/>
              </a:lnSpc>
              <a:spcBef>
                <a:spcPts val="400"/>
              </a:spcBef>
              <a:spcAft>
                <a:spcPts val="0"/>
              </a:spcAft>
              <a:buClr>
                <a:schemeClr val="dk1"/>
              </a:buClr>
              <a:buSzPts val="1800"/>
              <a:buChar char="•"/>
              <a:defRPr/>
            </a:lvl5pPr>
            <a:lvl6pPr indent="-342900" lvl="5" marL="2743200" algn="l">
              <a:lnSpc>
                <a:spcPct val="90000"/>
              </a:lnSpc>
              <a:spcBef>
                <a:spcPts val="400"/>
              </a:spcBef>
              <a:spcAft>
                <a:spcPts val="0"/>
              </a:spcAft>
              <a:buClr>
                <a:schemeClr val="dk1"/>
              </a:buClr>
              <a:buSzPts val="1800"/>
              <a:buChar char="•"/>
              <a:defRPr/>
            </a:lvl6pPr>
            <a:lvl7pPr indent="-342900" lvl="6" marL="3200400" algn="l">
              <a:lnSpc>
                <a:spcPct val="90000"/>
              </a:lnSpc>
              <a:spcBef>
                <a:spcPts val="400"/>
              </a:spcBef>
              <a:spcAft>
                <a:spcPts val="0"/>
              </a:spcAft>
              <a:buClr>
                <a:schemeClr val="dk1"/>
              </a:buClr>
              <a:buSzPts val="1800"/>
              <a:buChar char="•"/>
              <a:defRPr/>
            </a:lvl7pPr>
            <a:lvl8pPr indent="-342900" lvl="7" marL="3657600" algn="l">
              <a:lnSpc>
                <a:spcPct val="90000"/>
              </a:lnSpc>
              <a:spcBef>
                <a:spcPts val="400"/>
              </a:spcBef>
              <a:spcAft>
                <a:spcPts val="0"/>
              </a:spcAft>
              <a:buClr>
                <a:schemeClr val="dk1"/>
              </a:buClr>
              <a:buSzPts val="1800"/>
              <a:buChar char="•"/>
              <a:defRPr/>
            </a:lvl8pPr>
            <a:lvl9pPr indent="-342900" lvl="8" marL="4114800" algn="l">
              <a:lnSpc>
                <a:spcPct val="90000"/>
              </a:lnSpc>
              <a:spcBef>
                <a:spcPts val="400"/>
              </a:spcBef>
              <a:spcAft>
                <a:spcPts val="0"/>
              </a:spcAft>
              <a:buClr>
                <a:schemeClr val="dk1"/>
              </a:buClr>
              <a:buSzPts val="1800"/>
              <a:buChar char="•"/>
              <a:defRPr/>
            </a:lvl9pPr>
          </a:lstStyle>
          <a:p/>
        </p:txBody>
      </p:sp>
      <p:sp>
        <p:nvSpPr>
          <p:cNvPr id="78" name="Google Shape;78;p36"/>
          <p:cNvSpPr txBox="1"/>
          <p:nvPr>
            <p:ph idx="2" type="body"/>
          </p:nvPr>
        </p:nvSpPr>
        <p:spPr>
          <a:xfrm>
            <a:off x="4937760" y="1460500"/>
            <a:ext cx="4145280" cy="348107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800"/>
              </a:spcBef>
              <a:spcAft>
                <a:spcPts val="0"/>
              </a:spcAft>
              <a:buClr>
                <a:schemeClr val="dk1"/>
              </a:buClr>
              <a:buSzPts val="1800"/>
              <a:buChar char="•"/>
              <a:defRPr/>
            </a:lvl1pPr>
            <a:lvl2pPr indent="-342900" lvl="1" marL="914400" algn="l">
              <a:lnSpc>
                <a:spcPct val="90000"/>
              </a:lnSpc>
              <a:spcBef>
                <a:spcPts val="400"/>
              </a:spcBef>
              <a:spcAft>
                <a:spcPts val="0"/>
              </a:spcAft>
              <a:buClr>
                <a:schemeClr val="dk1"/>
              </a:buClr>
              <a:buSzPts val="1800"/>
              <a:buChar char="•"/>
              <a:defRPr/>
            </a:lvl2pPr>
            <a:lvl3pPr indent="-342900" lvl="2" marL="1371600" algn="l">
              <a:lnSpc>
                <a:spcPct val="90000"/>
              </a:lnSpc>
              <a:spcBef>
                <a:spcPts val="400"/>
              </a:spcBef>
              <a:spcAft>
                <a:spcPts val="0"/>
              </a:spcAft>
              <a:buClr>
                <a:schemeClr val="dk1"/>
              </a:buClr>
              <a:buSzPts val="1800"/>
              <a:buChar char="•"/>
              <a:defRPr/>
            </a:lvl3pPr>
            <a:lvl4pPr indent="-342900" lvl="3" marL="1828800" algn="l">
              <a:lnSpc>
                <a:spcPct val="90000"/>
              </a:lnSpc>
              <a:spcBef>
                <a:spcPts val="400"/>
              </a:spcBef>
              <a:spcAft>
                <a:spcPts val="0"/>
              </a:spcAft>
              <a:buClr>
                <a:schemeClr val="dk1"/>
              </a:buClr>
              <a:buSzPts val="1800"/>
              <a:buChar char="•"/>
              <a:defRPr/>
            </a:lvl4pPr>
            <a:lvl5pPr indent="-342900" lvl="4" marL="2286000" algn="l">
              <a:lnSpc>
                <a:spcPct val="90000"/>
              </a:lnSpc>
              <a:spcBef>
                <a:spcPts val="400"/>
              </a:spcBef>
              <a:spcAft>
                <a:spcPts val="0"/>
              </a:spcAft>
              <a:buClr>
                <a:schemeClr val="dk1"/>
              </a:buClr>
              <a:buSzPts val="1800"/>
              <a:buChar char="•"/>
              <a:defRPr/>
            </a:lvl5pPr>
            <a:lvl6pPr indent="-342900" lvl="5" marL="2743200" algn="l">
              <a:lnSpc>
                <a:spcPct val="90000"/>
              </a:lnSpc>
              <a:spcBef>
                <a:spcPts val="400"/>
              </a:spcBef>
              <a:spcAft>
                <a:spcPts val="0"/>
              </a:spcAft>
              <a:buClr>
                <a:schemeClr val="dk1"/>
              </a:buClr>
              <a:buSzPts val="1800"/>
              <a:buChar char="•"/>
              <a:defRPr/>
            </a:lvl6pPr>
            <a:lvl7pPr indent="-342900" lvl="6" marL="3200400" algn="l">
              <a:lnSpc>
                <a:spcPct val="90000"/>
              </a:lnSpc>
              <a:spcBef>
                <a:spcPts val="400"/>
              </a:spcBef>
              <a:spcAft>
                <a:spcPts val="0"/>
              </a:spcAft>
              <a:buClr>
                <a:schemeClr val="dk1"/>
              </a:buClr>
              <a:buSzPts val="1800"/>
              <a:buChar char="•"/>
              <a:defRPr/>
            </a:lvl7pPr>
            <a:lvl8pPr indent="-342900" lvl="7" marL="3657600" algn="l">
              <a:lnSpc>
                <a:spcPct val="90000"/>
              </a:lnSpc>
              <a:spcBef>
                <a:spcPts val="400"/>
              </a:spcBef>
              <a:spcAft>
                <a:spcPts val="0"/>
              </a:spcAft>
              <a:buClr>
                <a:schemeClr val="dk1"/>
              </a:buClr>
              <a:buSzPts val="1800"/>
              <a:buChar char="•"/>
              <a:defRPr/>
            </a:lvl8pPr>
            <a:lvl9pPr indent="-342900" lvl="8" marL="4114800" algn="l">
              <a:lnSpc>
                <a:spcPct val="90000"/>
              </a:lnSpc>
              <a:spcBef>
                <a:spcPts val="400"/>
              </a:spcBef>
              <a:spcAft>
                <a:spcPts val="0"/>
              </a:spcAft>
              <a:buClr>
                <a:schemeClr val="dk1"/>
              </a:buClr>
              <a:buSzPts val="1800"/>
              <a:buChar char="•"/>
              <a:defRPr/>
            </a:lvl9pPr>
          </a:lstStyle>
          <a:p/>
        </p:txBody>
      </p:sp>
      <p:sp>
        <p:nvSpPr>
          <p:cNvPr id="79" name="Google Shape;79;p36"/>
          <p:cNvSpPr txBox="1"/>
          <p:nvPr>
            <p:ph idx="10" type="dt"/>
          </p:nvPr>
        </p:nvSpPr>
        <p:spPr>
          <a:xfrm>
            <a:off x="670560" y="5085080"/>
            <a:ext cx="2194560" cy="2921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0" name="Google Shape;80;p36"/>
          <p:cNvSpPr txBox="1"/>
          <p:nvPr>
            <p:ph idx="11" type="ftr"/>
          </p:nvPr>
        </p:nvSpPr>
        <p:spPr>
          <a:xfrm>
            <a:off x="3230880" y="5085080"/>
            <a:ext cx="3291840" cy="2921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1" name="Google Shape;81;p36"/>
          <p:cNvSpPr txBox="1"/>
          <p:nvPr>
            <p:ph idx="12" type="sldNum"/>
          </p:nvPr>
        </p:nvSpPr>
        <p:spPr>
          <a:xfrm>
            <a:off x="6888480" y="5085080"/>
            <a:ext cx="2194560" cy="292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60"/>
              <a:buFont typeface="Arial"/>
              <a:buNone/>
              <a:defRPr b="0" i="0" sz="960" u="none" cap="none" strike="noStrike">
                <a:solidFill>
                  <a:srgbClr val="888888"/>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960"/>
              <a:buFont typeface="Arial"/>
              <a:buNone/>
              <a:defRPr b="0" i="0" sz="960" u="none" cap="none" strike="noStrike">
                <a:solidFill>
                  <a:srgbClr val="888888"/>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960"/>
              <a:buFont typeface="Arial"/>
              <a:buNone/>
              <a:defRPr b="0" i="0" sz="960" u="none" cap="none" strike="noStrike">
                <a:solidFill>
                  <a:srgbClr val="888888"/>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960"/>
              <a:buFont typeface="Arial"/>
              <a:buNone/>
              <a:defRPr b="0" i="0" sz="960" u="none" cap="none" strike="noStrike">
                <a:solidFill>
                  <a:srgbClr val="888888"/>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960"/>
              <a:buFont typeface="Arial"/>
              <a:buNone/>
              <a:defRPr b="0" i="0" sz="960" u="none" cap="none" strike="noStrike">
                <a:solidFill>
                  <a:srgbClr val="888888"/>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960"/>
              <a:buFont typeface="Arial"/>
              <a:buNone/>
              <a:defRPr b="0" i="0" sz="960" u="none" cap="none" strike="noStrike">
                <a:solidFill>
                  <a:srgbClr val="888888"/>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960"/>
              <a:buFont typeface="Arial"/>
              <a:buNone/>
              <a:defRPr b="0" i="0" sz="960" u="none" cap="none" strike="noStrike">
                <a:solidFill>
                  <a:srgbClr val="888888"/>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960"/>
              <a:buFont typeface="Arial"/>
              <a:buNone/>
              <a:defRPr b="0" i="0" sz="960" u="none" cap="none" strike="noStrike">
                <a:solidFill>
                  <a:srgbClr val="888888"/>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960"/>
              <a:buFont typeface="Arial"/>
              <a:buNone/>
              <a:defRPr b="0" i="0" sz="96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82" name="Shape 82"/>
        <p:cNvGrpSpPr/>
        <p:nvPr/>
      </p:nvGrpSpPr>
      <p:grpSpPr>
        <a:xfrm>
          <a:off x="0" y="0"/>
          <a:ext cx="0" cy="0"/>
          <a:chOff x="0" y="0"/>
          <a:chExt cx="0" cy="0"/>
        </a:xfrm>
      </p:grpSpPr>
      <p:sp>
        <p:nvSpPr>
          <p:cNvPr id="83" name="Google Shape;83;p37"/>
          <p:cNvSpPr txBox="1"/>
          <p:nvPr>
            <p:ph type="title"/>
          </p:nvPr>
        </p:nvSpPr>
        <p:spPr>
          <a:xfrm>
            <a:off x="671830" y="292101"/>
            <a:ext cx="8412480" cy="106045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4" name="Google Shape;84;p37"/>
          <p:cNvSpPr txBox="1"/>
          <p:nvPr>
            <p:ph idx="1" type="body"/>
          </p:nvPr>
        </p:nvSpPr>
        <p:spPr>
          <a:xfrm>
            <a:off x="671831" y="1344930"/>
            <a:ext cx="4126230" cy="659130"/>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800"/>
              </a:spcBef>
              <a:spcAft>
                <a:spcPts val="0"/>
              </a:spcAft>
              <a:buClr>
                <a:schemeClr val="dk1"/>
              </a:buClr>
              <a:buSzPts val="1920"/>
              <a:buNone/>
              <a:defRPr b="1" sz="1920"/>
            </a:lvl1pPr>
            <a:lvl2pPr indent="-228600" lvl="1" marL="914400" algn="l">
              <a:lnSpc>
                <a:spcPct val="90000"/>
              </a:lnSpc>
              <a:spcBef>
                <a:spcPts val="400"/>
              </a:spcBef>
              <a:spcAft>
                <a:spcPts val="0"/>
              </a:spcAft>
              <a:buClr>
                <a:schemeClr val="dk1"/>
              </a:buClr>
              <a:buSzPts val="1600"/>
              <a:buNone/>
              <a:defRPr b="1" sz="1600"/>
            </a:lvl2pPr>
            <a:lvl3pPr indent="-228600" lvl="2" marL="1371600" algn="l">
              <a:lnSpc>
                <a:spcPct val="90000"/>
              </a:lnSpc>
              <a:spcBef>
                <a:spcPts val="400"/>
              </a:spcBef>
              <a:spcAft>
                <a:spcPts val="0"/>
              </a:spcAft>
              <a:buClr>
                <a:schemeClr val="dk1"/>
              </a:buClr>
              <a:buSzPts val="1440"/>
              <a:buNone/>
              <a:defRPr b="1" sz="1440"/>
            </a:lvl3pPr>
            <a:lvl4pPr indent="-228600" lvl="3" marL="1828800" algn="l">
              <a:lnSpc>
                <a:spcPct val="90000"/>
              </a:lnSpc>
              <a:spcBef>
                <a:spcPts val="400"/>
              </a:spcBef>
              <a:spcAft>
                <a:spcPts val="0"/>
              </a:spcAft>
              <a:buClr>
                <a:schemeClr val="dk1"/>
              </a:buClr>
              <a:buSzPts val="1280"/>
              <a:buNone/>
              <a:defRPr b="1" sz="1280"/>
            </a:lvl4pPr>
            <a:lvl5pPr indent="-228600" lvl="4" marL="2286000" algn="l">
              <a:lnSpc>
                <a:spcPct val="90000"/>
              </a:lnSpc>
              <a:spcBef>
                <a:spcPts val="400"/>
              </a:spcBef>
              <a:spcAft>
                <a:spcPts val="0"/>
              </a:spcAft>
              <a:buClr>
                <a:schemeClr val="dk1"/>
              </a:buClr>
              <a:buSzPts val="1280"/>
              <a:buNone/>
              <a:defRPr b="1" sz="1280"/>
            </a:lvl5pPr>
            <a:lvl6pPr indent="-228600" lvl="5" marL="2743200" algn="l">
              <a:lnSpc>
                <a:spcPct val="90000"/>
              </a:lnSpc>
              <a:spcBef>
                <a:spcPts val="400"/>
              </a:spcBef>
              <a:spcAft>
                <a:spcPts val="0"/>
              </a:spcAft>
              <a:buClr>
                <a:schemeClr val="dk1"/>
              </a:buClr>
              <a:buSzPts val="1280"/>
              <a:buNone/>
              <a:defRPr b="1" sz="1280"/>
            </a:lvl6pPr>
            <a:lvl7pPr indent="-228600" lvl="6" marL="3200400" algn="l">
              <a:lnSpc>
                <a:spcPct val="90000"/>
              </a:lnSpc>
              <a:spcBef>
                <a:spcPts val="400"/>
              </a:spcBef>
              <a:spcAft>
                <a:spcPts val="0"/>
              </a:spcAft>
              <a:buClr>
                <a:schemeClr val="dk1"/>
              </a:buClr>
              <a:buSzPts val="1280"/>
              <a:buNone/>
              <a:defRPr b="1" sz="1280"/>
            </a:lvl7pPr>
            <a:lvl8pPr indent="-228600" lvl="7" marL="3657600" algn="l">
              <a:lnSpc>
                <a:spcPct val="90000"/>
              </a:lnSpc>
              <a:spcBef>
                <a:spcPts val="400"/>
              </a:spcBef>
              <a:spcAft>
                <a:spcPts val="0"/>
              </a:spcAft>
              <a:buClr>
                <a:schemeClr val="dk1"/>
              </a:buClr>
              <a:buSzPts val="1280"/>
              <a:buNone/>
              <a:defRPr b="1" sz="1280"/>
            </a:lvl8pPr>
            <a:lvl9pPr indent="-228600" lvl="8" marL="4114800" algn="l">
              <a:lnSpc>
                <a:spcPct val="90000"/>
              </a:lnSpc>
              <a:spcBef>
                <a:spcPts val="400"/>
              </a:spcBef>
              <a:spcAft>
                <a:spcPts val="0"/>
              </a:spcAft>
              <a:buClr>
                <a:schemeClr val="dk1"/>
              </a:buClr>
              <a:buSzPts val="1280"/>
              <a:buNone/>
              <a:defRPr b="1" sz="1280"/>
            </a:lvl9pPr>
          </a:lstStyle>
          <a:p/>
        </p:txBody>
      </p:sp>
      <p:sp>
        <p:nvSpPr>
          <p:cNvPr id="85" name="Google Shape;85;p37"/>
          <p:cNvSpPr txBox="1"/>
          <p:nvPr>
            <p:ph idx="2" type="body"/>
          </p:nvPr>
        </p:nvSpPr>
        <p:spPr>
          <a:xfrm>
            <a:off x="671831" y="2004060"/>
            <a:ext cx="4126230" cy="294767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800"/>
              </a:spcBef>
              <a:spcAft>
                <a:spcPts val="0"/>
              </a:spcAft>
              <a:buClr>
                <a:schemeClr val="dk1"/>
              </a:buClr>
              <a:buSzPts val="1800"/>
              <a:buChar char="•"/>
              <a:defRPr/>
            </a:lvl1pPr>
            <a:lvl2pPr indent="-342900" lvl="1" marL="914400" algn="l">
              <a:lnSpc>
                <a:spcPct val="90000"/>
              </a:lnSpc>
              <a:spcBef>
                <a:spcPts val="400"/>
              </a:spcBef>
              <a:spcAft>
                <a:spcPts val="0"/>
              </a:spcAft>
              <a:buClr>
                <a:schemeClr val="dk1"/>
              </a:buClr>
              <a:buSzPts val="1800"/>
              <a:buChar char="•"/>
              <a:defRPr/>
            </a:lvl2pPr>
            <a:lvl3pPr indent="-342900" lvl="2" marL="1371600" algn="l">
              <a:lnSpc>
                <a:spcPct val="90000"/>
              </a:lnSpc>
              <a:spcBef>
                <a:spcPts val="400"/>
              </a:spcBef>
              <a:spcAft>
                <a:spcPts val="0"/>
              </a:spcAft>
              <a:buClr>
                <a:schemeClr val="dk1"/>
              </a:buClr>
              <a:buSzPts val="1800"/>
              <a:buChar char="•"/>
              <a:defRPr/>
            </a:lvl3pPr>
            <a:lvl4pPr indent="-342900" lvl="3" marL="1828800" algn="l">
              <a:lnSpc>
                <a:spcPct val="90000"/>
              </a:lnSpc>
              <a:spcBef>
                <a:spcPts val="400"/>
              </a:spcBef>
              <a:spcAft>
                <a:spcPts val="0"/>
              </a:spcAft>
              <a:buClr>
                <a:schemeClr val="dk1"/>
              </a:buClr>
              <a:buSzPts val="1800"/>
              <a:buChar char="•"/>
              <a:defRPr/>
            </a:lvl4pPr>
            <a:lvl5pPr indent="-342900" lvl="4" marL="2286000" algn="l">
              <a:lnSpc>
                <a:spcPct val="90000"/>
              </a:lnSpc>
              <a:spcBef>
                <a:spcPts val="400"/>
              </a:spcBef>
              <a:spcAft>
                <a:spcPts val="0"/>
              </a:spcAft>
              <a:buClr>
                <a:schemeClr val="dk1"/>
              </a:buClr>
              <a:buSzPts val="1800"/>
              <a:buChar char="•"/>
              <a:defRPr/>
            </a:lvl5pPr>
            <a:lvl6pPr indent="-342900" lvl="5" marL="2743200" algn="l">
              <a:lnSpc>
                <a:spcPct val="90000"/>
              </a:lnSpc>
              <a:spcBef>
                <a:spcPts val="400"/>
              </a:spcBef>
              <a:spcAft>
                <a:spcPts val="0"/>
              </a:spcAft>
              <a:buClr>
                <a:schemeClr val="dk1"/>
              </a:buClr>
              <a:buSzPts val="1800"/>
              <a:buChar char="•"/>
              <a:defRPr/>
            </a:lvl6pPr>
            <a:lvl7pPr indent="-342900" lvl="6" marL="3200400" algn="l">
              <a:lnSpc>
                <a:spcPct val="90000"/>
              </a:lnSpc>
              <a:spcBef>
                <a:spcPts val="400"/>
              </a:spcBef>
              <a:spcAft>
                <a:spcPts val="0"/>
              </a:spcAft>
              <a:buClr>
                <a:schemeClr val="dk1"/>
              </a:buClr>
              <a:buSzPts val="1800"/>
              <a:buChar char="•"/>
              <a:defRPr/>
            </a:lvl7pPr>
            <a:lvl8pPr indent="-342900" lvl="7" marL="3657600" algn="l">
              <a:lnSpc>
                <a:spcPct val="90000"/>
              </a:lnSpc>
              <a:spcBef>
                <a:spcPts val="400"/>
              </a:spcBef>
              <a:spcAft>
                <a:spcPts val="0"/>
              </a:spcAft>
              <a:buClr>
                <a:schemeClr val="dk1"/>
              </a:buClr>
              <a:buSzPts val="1800"/>
              <a:buChar char="•"/>
              <a:defRPr/>
            </a:lvl8pPr>
            <a:lvl9pPr indent="-342900" lvl="8" marL="4114800" algn="l">
              <a:lnSpc>
                <a:spcPct val="90000"/>
              </a:lnSpc>
              <a:spcBef>
                <a:spcPts val="400"/>
              </a:spcBef>
              <a:spcAft>
                <a:spcPts val="0"/>
              </a:spcAft>
              <a:buClr>
                <a:schemeClr val="dk1"/>
              </a:buClr>
              <a:buSzPts val="1800"/>
              <a:buChar char="•"/>
              <a:defRPr/>
            </a:lvl9pPr>
          </a:lstStyle>
          <a:p/>
        </p:txBody>
      </p:sp>
      <p:sp>
        <p:nvSpPr>
          <p:cNvPr id="86" name="Google Shape;86;p37"/>
          <p:cNvSpPr txBox="1"/>
          <p:nvPr>
            <p:ph idx="3" type="body"/>
          </p:nvPr>
        </p:nvSpPr>
        <p:spPr>
          <a:xfrm>
            <a:off x="4937760" y="1344930"/>
            <a:ext cx="4146550" cy="659130"/>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800"/>
              </a:spcBef>
              <a:spcAft>
                <a:spcPts val="0"/>
              </a:spcAft>
              <a:buClr>
                <a:schemeClr val="dk1"/>
              </a:buClr>
              <a:buSzPts val="1920"/>
              <a:buNone/>
              <a:defRPr b="1" sz="1920"/>
            </a:lvl1pPr>
            <a:lvl2pPr indent="-228600" lvl="1" marL="914400" algn="l">
              <a:lnSpc>
                <a:spcPct val="90000"/>
              </a:lnSpc>
              <a:spcBef>
                <a:spcPts val="400"/>
              </a:spcBef>
              <a:spcAft>
                <a:spcPts val="0"/>
              </a:spcAft>
              <a:buClr>
                <a:schemeClr val="dk1"/>
              </a:buClr>
              <a:buSzPts val="1600"/>
              <a:buNone/>
              <a:defRPr b="1" sz="1600"/>
            </a:lvl2pPr>
            <a:lvl3pPr indent="-228600" lvl="2" marL="1371600" algn="l">
              <a:lnSpc>
                <a:spcPct val="90000"/>
              </a:lnSpc>
              <a:spcBef>
                <a:spcPts val="400"/>
              </a:spcBef>
              <a:spcAft>
                <a:spcPts val="0"/>
              </a:spcAft>
              <a:buClr>
                <a:schemeClr val="dk1"/>
              </a:buClr>
              <a:buSzPts val="1440"/>
              <a:buNone/>
              <a:defRPr b="1" sz="1440"/>
            </a:lvl3pPr>
            <a:lvl4pPr indent="-228600" lvl="3" marL="1828800" algn="l">
              <a:lnSpc>
                <a:spcPct val="90000"/>
              </a:lnSpc>
              <a:spcBef>
                <a:spcPts val="400"/>
              </a:spcBef>
              <a:spcAft>
                <a:spcPts val="0"/>
              </a:spcAft>
              <a:buClr>
                <a:schemeClr val="dk1"/>
              </a:buClr>
              <a:buSzPts val="1280"/>
              <a:buNone/>
              <a:defRPr b="1" sz="1280"/>
            </a:lvl4pPr>
            <a:lvl5pPr indent="-228600" lvl="4" marL="2286000" algn="l">
              <a:lnSpc>
                <a:spcPct val="90000"/>
              </a:lnSpc>
              <a:spcBef>
                <a:spcPts val="400"/>
              </a:spcBef>
              <a:spcAft>
                <a:spcPts val="0"/>
              </a:spcAft>
              <a:buClr>
                <a:schemeClr val="dk1"/>
              </a:buClr>
              <a:buSzPts val="1280"/>
              <a:buNone/>
              <a:defRPr b="1" sz="1280"/>
            </a:lvl5pPr>
            <a:lvl6pPr indent="-228600" lvl="5" marL="2743200" algn="l">
              <a:lnSpc>
                <a:spcPct val="90000"/>
              </a:lnSpc>
              <a:spcBef>
                <a:spcPts val="400"/>
              </a:spcBef>
              <a:spcAft>
                <a:spcPts val="0"/>
              </a:spcAft>
              <a:buClr>
                <a:schemeClr val="dk1"/>
              </a:buClr>
              <a:buSzPts val="1280"/>
              <a:buNone/>
              <a:defRPr b="1" sz="1280"/>
            </a:lvl6pPr>
            <a:lvl7pPr indent="-228600" lvl="6" marL="3200400" algn="l">
              <a:lnSpc>
                <a:spcPct val="90000"/>
              </a:lnSpc>
              <a:spcBef>
                <a:spcPts val="400"/>
              </a:spcBef>
              <a:spcAft>
                <a:spcPts val="0"/>
              </a:spcAft>
              <a:buClr>
                <a:schemeClr val="dk1"/>
              </a:buClr>
              <a:buSzPts val="1280"/>
              <a:buNone/>
              <a:defRPr b="1" sz="1280"/>
            </a:lvl7pPr>
            <a:lvl8pPr indent="-228600" lvl="7" marL="3657600" algn="l">
              <a:lnSpc>
                <a:spcPct val="90000"/>
              </a:lnSpc>
              <a:spcBef>
                <a:spcPts val="400"/>
              </a:spcBef>
              <a:spcAft>
                <a:spcPts val="0"/>
              </a:spcAft>
              <a:buClr>
                <a:schemeClr val="dk1"/>
              </a:buClr>
              <a:buSzPts val="1280"/>
              <a:buNone/>
              <a:defRPr b="1" sz="1280"/>
            </a:lvl8pPr>
            <a:lvl9pPr indent="-228600" lvl="8" marL="4114800" algn="l">
              <a:lnSpc>
                <a:spcPct val="90000"/>
              </a:lnSpc>
              <a:spcBef>
                <a:spcPts val="400"/>
              </a:spcBef>
              <a:spcAft>
                <a:spcPts val="0"/>
              </a:spcAft>
              <a:buClr>
                <a:schemeClr val="dk1"/>
              </a:buClr>
              <a:buSzPts val="1280"/>
              <a:buNone/>
              <a:defRPr b="1" sz="1280"/>
            </a:lvl9pPr>
          </a:lstStyle>
          <a:p/>
        </p:txBody>
      </p:sp>
      <p:sp>
        <p:nvSpPr>
          <p:cNvPr id="87" name="Google Shape;87;p37"/>
          <p:cNvSpPr txBox="1"/>
          <p:nvPr>
            <p:ph idx="4" type="body"/>
          </p:nvPr>
        </p:nvSpPr>
        <p:spPr>
          <a:xfrm>
            <a:off x="4937760" y="2004060"/>
            <a:ext cx="4146550" cy="294767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800"/>
              </a:spcBef>
              <a:spcAft>
                <a:spcPts val="0"/>
              </a:spcAft>
              <a:buClr>
                <a:schemeClr val="dk1"/>
              </a:buClr>
              <a:buSzPts val="1800"/>
              <a:buChar char="•"/>
              <a:defRPr/>
            </a:lvl1pPr>
            <a:lvl2pPr indent="-342900" lvl="1" marL="914400" algn="l">
              <a:lnSpc>
                <a:spcPct val="90000"/>
              </a:lnSpc>
              <a:spcBef>
                <a:spcPts val="400"/>
              </a:spcBef>
              <a:spcAft>
                <a:spcPts val="0"/>
              </a:spcAft>
              <a:buClr>
                <a:schemeClr val="dk1"/>
              </a:buClr>
              <a:buSzPts val="1800"/>
              <a:buChar char="•"/>
              <a:defRPr/>
            </a:lvl2pPr>
            <a:lvl3pPr indent="-342900" lvl="2" marL="1371600" algn="l">
              <a:lnSpc>
                <a:spcPct val="90000"/>
              </a:lnSpc>
              <a:spcBef>
                <a:spcPts val="400"/>
              </a:spcBef>
              <a:spcAft>
                <a:spcPts val="0"/>
              </a:spcAft>
              <a:buClr>
                <a:schemeClr val="dk1"/>
              </a:buClr>
              <a:buSzPts val="1800"/>
              <a:buChar char="•"/>
              <a:defRPr/>
            </a:lvl3pPr>
            <a:lvl4pPr indent="-342900" lvl="3" marL="1828800" algn="l">
              <a:lnSpc>
                <a:spcPct val="90000"/>
              </a:lnSpc>
              <a:spcBef>
                <a:spcPts val="400"/>
              </a:spcBef>
              <a:spcAft>
                <a:spcPts val="0"/>
              </a:spcAft>
              <a:buClr>
                <a:schemeClr val="dk1"/>
              </a:buClr>
              <a:buSzPts val="1800"/>
              <a:buChar char="•"/>
              <a:defRPr/>
            </a:lvl4pPr>
            <a:lvl5pPr indent="-342900" lvl="4" marL="2286000" algn="l">
              <a:lnSpc>
                <a:spcPct val="90000"/>
              </a:lnSpc>
              <a:spcBef>
                <a:spcPts val="400"/>
              </a:spcBef>
              <a:spcAft>
                <a:spcPts val="0"/>
              </a:spcAft>
              <a:buClr>
                <a:schemeClr val="dk1"/>
              </a:buClr>
              <a:buSzPts val="1800"/>
              <a:buChar char="•"/>
              <a:defRPr/>
            </a:lvl5pPr>
            <a:lvl6pPr indent="-342900" lvl="5" marL="2743200" algn="l">
              <a:lnSpc>
                <a:spcPct val="90000"/>
              </a:lnSpc>
              <a:spcBef>
                <a:spcPts val="400"/>
              </a:spcBef>
              <a:spcAft>
                <a:spcPts val="0"/>
              </a:spcAft>
              <a:buClr>
                <a:schemeClr val="dk1"/>
              </a:buClr>
              <a:buSzPts val="1800"/>
              <a:buChar char="•"/>
              <a:defRPr/>
            </a:lvl6pPr>
            <a:lvl7pPr indent="-342900" lvl="6" marL="3200400" algn="l">
              <a:lnSpc>
                <a:spcPct val="90000"/>
              </a:lnSpc>
              <a:spcBef>
                <a:spcPts val="400"/>
              </a:spcBef>
              <a:spcAft>
                <a:spcPts val="0"/>
              </a:spcAft>
              <a:buClr>
                <a:schemeClr val="dk1"/>
              </a:buClr>
              <a:buSzPts val="1800"/>
              <a:buChar char="•"/>
              <a:defRPr/>
            </a:lvl7pPr>
            <a:lvl8pPr indent="-342900" lvl="7" marL="3657600" algn="l">
              <a:lnSpc>
                <a:spcPct val="90000"/>
              </a:lnSpc>
              <a:spcBef>
                <a:spcPts val="400"/>
              </a:spcBef>
              <a:spcAft>
                <a:spcPts val="0"/>
              </a:spcAft>
              <a:buClr>
                <a:schemeClr val="dk1"/>
              </a:buClr>
              <a:buSzPts val="1800"/>
              <a:buChar char="•"/>
              <a:defRPr/>
            </a:lvl8pPr>
            <a:lvl9pPr indent="-342900" lvl="8" marL="4114800" algn="l">
              <a:lnSpc>
                <a:spcPct val="90000"/>
              </a:lnSpc>
              <a:spcBef>
                <a:spcPts val="400"/>
              </a:spcBef>
              <a:spcAft>
                <a:spcPts val="0"/>
              </a:spcAft>
              <a:buClr>
                <a:schemeClr val="dk1"/>
              </a:buClr>
              <a:buSzPts val="1800"/>
              <a:buChar char="•"/>
              <a:defRPr/>
            </a:lvl9pPr>
          </a:lstStyle>
          <a:p/>
        </p:txBody>
      </p:sp>
      <p:sp>
        <p:nvSpPr>
          <p:cNvPr id="88" name="Google Shape;88;p37"/>
          <p:cNvSpPr txBox="1"/>
          <p:nvPr>
            <p:ph idx="10" type="dt"/>
          </p:nvPr>
        </p:nvSpPr>
        <p:spPr>
          <a:xfrm>
            <a:off x="670560" y="5085080"/>
            <a:ext cx="2194560" cy="2921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9" name="Google Shape;89;p37"/>
          <p:cNvSpPr txBox="1"/>
          <p:nvPr>
            <p:ph idx="11" type="ftr"/>
          </p:nvPr>
        </p:nvSpPr>
        <p:spPr>
          <a:xfrm>
            <a:off x="3230880" y="5085080"/>
            <a:ext cx="3291840" cy="2921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0" name="Google Shape;90;p37"/>
          <p:cNvSpPr txBox="1"/>
          <p:nvPr>
            <p:ph idx="12" type="sldNum"/>
          </p:nvPr>
        </p:nvSpPr>
        <p:spPr>
          <a:xfrm>
            <a:off x="6888480" y="5085080"/>
            <a:ext cx="2194560" cy="292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60"/>
              <a:buFont typeface="Arial"/>
              <a:buNone/>
              <a:defRPr b="0" i="0" sz="960" u="none" cap="none" strike="noStrike">
                <a:solidFill>
                  <a:srgbClr val="888888"/>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960"/>
              <a:buFont typeface="Arial"/>
              <a:buNone/>
              <a:defRPr b="0" i="0" sz="960" u="none" cap="none" strike="noStrike">
                <a:solidFill>
                  <a:srgbClr val="888888"/>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960"/>
              <a:buFont typeface="Arial"/>
              <a:buNone/>
              <a:defRPr b="0" i="0" sz="960" u="none" cap="none" strike="noStrike">
                <a:solidFill>
                  <a:srgbClr val="888888"/>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960"/>
              <a:buFont typeface="Arial"/>
              <a:buNone/>
              <a:defRPr b="0" i="0" sz="960" u="none" cap="none" strike="noStrike">
                <a:solidFill>
                  <a:srgbClr val="888888"/>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960"/>
              <a:buFont typeface="Arial"/>
              <a:buNone/>
              <a:defRPr b="0" i="0" sz="960" u="none" cap="none" strike="noStrike">
                <a:solidFill>
                  <a:srgbClr val="888888"/>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960"/>
              <a:buFont typeface="Arial"/>
              <a:buNone/>
              <a:defRPr b="0" i="0" sz="960" u="none" cap="none" strike="noStrike">
                <a:solidFill>
                  <a:srgbClr val="888888"/>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960"/>
              <a:buFont typeface="Arial"/>
              <a:buNone/>
              <a:defRPr b="0" i="0" sz="960" u="none" cap="none" strike="noStrike">
                <a:solidFill>
                  <a:srgbClr val="888888"/>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960"/>
              <a:buFont typeface="Arial"/>
              <a:buNone/>
              <a:defRPr b="0" i="0" sz="960" u="none" cap="none" strike="noStrike">
                <a:solidFill>
                  <a:srgbClr val="888888"/>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960"/>
              <a:buFont typeface="Arial"/>
              <a:buNone/>
              <a:defRPr b="0" i="0" sz="96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91" name="Shape 91"/>
        <p:cNvGrpSpPr/>
        <p:nvPr/>
      </p:nvGrpSpPr>
      <p:grpSpPr>
        <a:xfrm>
          <a:off x="0" y="0"/>
          <a:ext cx="0" cy="0"/>
          <a:chOff x="0" y="0"/>
          <a:chExt cx="0" cy="0"/>
        </a:xfrm>
      </p:grpSpPr>
      <p:sp>
        <p:nvSpPr>
          <p:cNvPr id="92" name="Google Shape;92;p38"/>
          <p:cNvSpPr txBox="1"/>
          <p:nvPr>
            <p:ph type="title"/>
          </p:nvPr>
        </p:nvSpPr>
        <p:spPr>
          <a:xfrm>
            <a:off x="670560" y="292101"/>
            <a:ext cx="8412480" cy="106045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3" name="Google Shape;93;p38"/>
          <p:cNvSpPr txBox="1"/>
          <p:nvPr>
            <p:ph idx="10" type="dt"/>
          </p:nvPr>
        </p:nvSpPr>
        <p:spPr>
          <a:xfrm>
            <a:off x="670560" y="5085080"/>
            <a:ext cx="2194560" cy="2921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4" name="Google Shape;94;p38"/>
          <p:cNvSpPr txBox="1"/>
          <p:nvPr>
            <p:ph idx="11" type="ftr"/>
          </p:nvPr>
        </p:nvSpPr>
        <p:spPr>
          <a:xfrm>
            <a:off x="3230880" y="5085080"/>
            <a:ext cx="3291840" cy="2921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5" name="Google Shape;95;p38"/>
          <p:cNvSpPr txBox="1"/>
          <p:nvPr>
            <p:ph idx="12" type="sldNum"/>
          </p:nvPr>
        </p:nvSpPr>
        <p:spPr>
          <a:xfrm>
            <a:off x="6888480" y="5085080"/>
            <a:ext cx="2194560" cy="292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60"/>
              <a:buFont typeface="Arial"/>
              <a:buNone/>
              <a:defRPr b="0" i="0" sz="960" u="none" cap="none" strike="noStrike">
                <a:solidFill>
                  <a:srgbClr val="888888"/>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960"/>
              <a:buFont typeface="Arial"/>
              <a:buNone/>
              <a:defRPr b="0" i="0" sz="960" u="none" cap="none" strike="noStrike">
                <a:solidFill>
                  <a:srgbClr val="888888"/>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960"/>
              <a:buFont typeface="Arial"/>
              <a:buNone/>
              <a:defRPr b="0" i="0" sz="960" u="none" cap="none" strike="noStrike">
                <a:solidFill>
                  <a:srgbClr val="888888"/>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960"/>
              <a:buFont typeface="Arial"/>
              <a:buNone/>
              <a:defRPr b="0" i="0" sz="960" u="none" cap="none" strike="noStrike">
                <a:solidFill>
                  <a:srgbClr val="888888"/>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960"/>
              <a:buFont typeface="Arial"/>
              <a:buNone/>
              <a:defRPr b="0" i="0" sz="960" u="none" cap="none" strike="noStrike">
                <a:solidFill>
                  <a:srgbClr val="888888"/>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960"/>
              <a:buFont typeface="Arial"/>
              <a:buNone/>
              <a:defRPr b="0" i="0" sz="960" u="none" cap="none" strike="noStrike">
                <a:solidFill>
                  <a:srgbClr val="888888"/>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960"/>
              <a:buFont typeface="Arial"/>
              <a:buNone/>
              <a:defRPr b="0" i="0" sz="960" u="none" cap="none" strike="noStrike">
                <a:solidFill>
                  <a:srgbClr val="888888"/>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960"/>
              <a:buFont typeface="Arial"/>
              <a:buNone/>
              <a:defRPr b="0" i="0" sz="960" u="none" cap="none" strike="noStrike">
                <a:solidFill>
                  <a:srgbClr val="888888"/>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960"/>
              <a:buFont typeface="Arial"/>
              <a:buNone/>
              <a:defRPr b="0" i="0" sz="96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96" name="Shape 96"/>
        <p:cNvGrpSpPr/>
        <p:nvPr/>
      </p:nvGrpSpPr>
      <p:grpSpPr>
        <a:xfrm>
          <a:off x="0" y="0"/>
          <a:ext cx="0" cy="0"/>
          <a:chOff x="0" y="0"/>
          <a:chExt cx="0" cy="0"/>
        </a:xfrm>
      </p:grpSpPr>
      <p:sp>
        <p:nvSpPr>
          <p:cNvPr id="97" name="Google Shape;97;p39"/>
          <p:cNvSpPr txBox="1"/>
          <p:nvPr>
            <p:ph idx="10" type="dt"/>
          </p:nvPr>
        </p:nvSpPr>
        <p:spPr>
          <a:xfrm>
            <a:off x="670560" y="5085080"/>
            <a:ext cx="2194560" cy="2921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8" name="Google Shape;98;p39"/>
          <p:cNvSpPr txBox="1"/>
          <p:nvPr>
            <p:ph idx="11" type="ftr"/>
          </p:nvPr>
        </p:nvSpPr>
        <p:spPr>
          <a:xfrm>
            <a:off x="3230880" y="5085080"/>
            <a:ext cx="3291840" cy="2921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9" name="Google Shape;99;p39"/>
          <p:cNvSpPr txBox="1"/>
          <p:nvPr>
            <p:ph idx="12" type="sldNum"/>
          </p:nvPr>
        </p:nvSpPr>
        <p:spPr>
          <a:xfrm>
            <a:off x="6888480" y="5085080"/>
            <a:ext cx="2194560" cy="292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60"/>
              <a:buFont typeface="Arial"/>
              <a:buNone/>
              <a:defRPr b="0" i="0" sz="960" u="none" cap="none" strike="noStrike">
                <a:solidFill>
                  <a:srgbClr val="888888"/>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960"/>
              <a:buFont typeface="Arial"/>
              <a:buNone/>
              <a:defRPr b="0" i="0" sz="960" u="none" cap="none" strike="noStrike">
                <a:solidFill>
                  <a:srgbClr val="888888"/>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960"/>
              <a:buFont typeface="Arial"/>
              <a:buNone/>
              <a:defRPr b="0" i="0" sz="960" u="none" cap="none" strike="noStrike">
                <a:solidFill>
                  <a:srgbClr val="888888"/>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960"/>
              <a:buFont typeface="Arial"/>
              <a:buNone/>
              <a:defRPr b="0" i="0" sz="960" u="none" cap="none" strike="noStrike">
                <a:solidFill>
                  <a:srgbClr val="888888"/>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960"/>
              <a:buFont typeface="Arial"/>
              <a:buNone/>
              <a:defRPr b="0" i="0" sz="960" u="none" cap="none" strike="noStrike">
                <a:solidFill>
                  <a:srgbClr val="888888"/>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960"/>
              <a:buFont typeface="Arial"/>
              <a:buNone/>
              <a:defRPr b="0" i="0" sz="960" u="none" cap="none" strike="noStrike">
                <a:solidFill>
                  <a:srgbClr val="888888"/>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960"/>
              <a:buFont typeface="Arial"/>
              <a:buNone/>
              <a:defRPr b="0" i="0" sz="960" u="none" cap="none" strike="noStrike">
                <a:solidFill>
                  <a:srgbClr val="888888"/>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960"/>
              <a:buFont typeface="Arial"/>
              <a:buNone/>
              <a:defRPr b="0" i="0" sz="960" u="none" cap="none" strike="noStrike">
                <a:solidFill>
                  <a:srgbClr val="888888"/>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960"/>
              <a:buFont typeface="Arial"/>
              <a:buNone/>
              <a:defRPr b="0" i="0" sz="96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100" name="Shape 100"/>
        <p:cNvGrpSpPr/>
        <p:nvPr/>
      </p:nvGrpSpPr>
      <p:grpSpPr>
        <a:xfrm>
          <a:off x="0" y="0"/>
          <a:ext cx="0" cy="0"/>
          <a:chOff x="0" y="0"/>
          <a:chExt cx="0" cy="0"/>
        </a:xfrm>
      </p:grpSpPr>
      <p:sp>
        <p:nvSpPr>
          <p:cNvPr id="101" name="Google Shape;101;p40"/>
          <p:cNvSpPr txBox="1"/>
          <p:nvPr>
            <p:ph type="title"/>
          </p:nvPr>
        </p:nvSpPr>
        <p:spPr>
          <a:xfrm>
            <a:off x="671831" y="365760"/>
            <a:ext cx="3145790" cy="128016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2560"/>
              <a:buFont typeface="Calibri"/>
              <a:buNone/>
              <a:defRPr sz="256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2" name="Google Shape;102;p40"/>
          <p:cNvSpPr txBox="1"/>
          <p:nvPr>
            <p:ph idx="1" type="body"/>
          </p:nvPr>
        </p:nvSpPr>
        <p:spPr>
          <a:xfrm>
            <a:off x="4146550" y="789940"/>
            <a:ext cx="4937760" cy="3898900"/>
          </a:xfrm>
          <a:prstGeom prst="rect">
            <a:avLst/>
          </a:prstGeom>
          <a:noFill/>
          <a:ln>
            <a:noFill/>
          </a:ln>
        </p:spPr>
        <p:txBody>
          <a:bodyPr anchorCtr="0" anchor="t" bIns="45700" lIns="91425" spcFirstLastPara="1" rIns="91425" wrap="square" tIns="45700">
            <a:normAutofit/>
          </a:bodyPr>
          <a:lstStyle>
            <a:lvl1pPr indent="-391160" lvl="0" marL="457200" algn="l">
              <a:lnSpc>
                <a:spcPct val="90000"/>
              </a:lnSpc>
              <a:spcBef>
                <a:spcPts val="800"/>
              </a:spcBef>
              <a:spcAft>
                <a:spcPts val="0"/>
              </a:spcAft>
              <a:buClr>
                <a:schemeClr val="dk1"/>
              </a:buClr>
              <a:buSzPts val="2560"/>
              <a:buChar char="•"/>
              <a:defRPr sz="2560"/>
            </a:lvl1pPr>
            <a:lvl2pPr indent="-370840" lvl="1" marL="914400" algn="l">
              <a:lnSpc>
                <a:spcPct val="90000"/>
              </a:lnSpc>
              <a:spcBef>
                <a:spcPts val="400"/>
              </a:spcBef>
              <a:spcAft>
                <a:spcPts val="0"/>
              </a:spcAft>
              <a:buClr>
                <a:schemeClr val="dk1"/>
              </a:buClr>
              <a:buSzPts val="2240"/>
              <a:buChar char="•"/>
              <a:defRPr sz="2240"/>
            </a:lvl2pPr>
            <a:lvl3pPr indent="-350519" lvl="2" marL="1371600" algn="l">
              <a:lnSpc>
                <a:spcPct val="90000"/>
              </a:lnSpc>
              <a:spcBef>
                <a:spcPts val="400"/>
              </a:spcBef>
              <a:spcAft>
                <a:spcPts val="0"/>
              </a:spcAft>
              <a:buClr>
                <a:schemeClr val="dk1"/>
              </a:buClr>
              <a:buSzPts val="1920"/>
              <a:buChar char="•"/>
              <a:defRPr sz="1920"/>
            </a:lvl3pPr>
            <a:lvl4pPr indent="-330200" lvl="3" marL="1828800" algn="l">
              <a:lnSpc>
                <a:spcPct val="90000"/>
              </a:lnSpc>
              <a:spcBef>
                <a:spcPts val="400"/>
              </a:spcBef>
              <a:spcAft>
                <a:spcPts val="0"/>
              </a:spcAft>
              <a:buClr>
                <a:schemeClr val="dk1"/>
              </a:buClr>
              <a:buSzPts val="1600"/>
              <a:buChar char="•"/>
              <a:defRPr sz="1600"/>
            </a:lvl4pPr>
            <a:lvl5pPr indent="-330200" lvl="4" marL="2286000" algn="l">
              <a:lnSpc>
                <a:spcPct val="90000"/>
              </a:lnSpc>
              <a:spcBef>
                <a:spcPts val="400"/>
              </a:spcBef>
              <a:spcAft>
                <a:spcPts val="0"/>
              </a:spcAft>
              <a:buClr>
                <a:schemeClr val="dk1"/>
              </a:buClr>
              <a:buSzPts val="1600"/>
              <a:buChar char="•"/>
              <a:defRPr sz="1600"/>
            </a:lvl5pPr>
            <a:lvl6pPr indent="-330200" lvl="5" marL="2743200" algn="l">
              <a:lnSpc>
                <a:spcPct val="90000"/>
              </a:lnSpc>
              <a:spcBef>
                <a:spcPts val="400"/>
              </a:spcBef>
              <a:spcAft>
                <a:spcPts val="0"/>
              </a:spcAft>
              <a:buClr>
                <a:schemeClr val="dk1"/>
              </a:buClr>
              <a:buSzPts val="1600"/>
              <a:buChar char="•"/>
              <a:defRPr sz="1600"/>
            </a:lvl6pPr>
            <a:lvl7pPr indent="-330200" lvl="6" marL="3200400" algn="l">
              <a:lnSpc>
                <a:spcPct val="90000"/>
              </a:lnSpc>
              <a:spcBef>
                <a:spcPts val="400"/>
              </a:spcBef>
              <a:spcAft>
                <a:spcPts val="0"/>
              </a:spcAft>
              <a:buClr>
                <a:schemeClr val="dk1"/>
              </a:buClr>
              <a:buSzPts val="1600"/>
              <a:buChar char="•"/>
              <a:defRPr sz="1600"/>
            </a:lvl7pPr>
            <a:lvl8pPr indent="-330200" lvl="7" marL="3657600" algn="l">
              <a:lnSpc>
                <a:spcPct val="90000"/>
              </a:lnSpc>
              <a:spcBef>
                <a:spcPts val="400"/>
              </a:spcBef>
              <a:spcAft>
                <a:spcPts val="0"/>
              </a:spcAft>
              <a:buClr>
                <a:schemeClr val="dk1"/>
              </a:buClr>
              <a:buSzPts val="1600"/>
              <a:buChar char="•"/>
              <a:defRPr sz="1600"/>
            </a:lvl8pPr>
            <a:lvl9pPr indent="-330200" lvl="8" marL="4114800" algn="l">
              <a:lnSpc>
                <a:spcPct val="90000"/>
              </a:lnSpc>
              <a:spcBef>
                <a:spcPts val="400"/>
              </a:spcBef>
              <a:spcAft>
                <a:spcPts val="0"/>
              </a:spcAft>
              <a:buClr>
                <a:schemeClr val="dk1"/>
              </a:buClr>
              <a:buSzPts val="1600"/>
              <a:buChar char="•"/>
              <a:defRPr sz="1600"/>
            </a:lvl9pPr>
          </a:lstStyle>
          <a:p/>
        </p:txBody>
      </p:sp>
      <p:sp>
        <p:nvSpPr>
          <p:cNvPr id="103" name="Google Shape;103;p40"/>
          <p:cNvSpPr txBox="1"/>
          <p:nvPr>
            <p:ph idx="2" type="body"/>
          </p:nvPr>
        </p:nvSpPr>
        <p:spPr>
          <a:xfrm>
            <a:off x="671831" y="1645920"/>
            <a:ext cx="3145790" cy="30492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800"/>
              </a:spcBef>
              <a:spcAft>
                <a:spcPts val="0"/>
              </a:spcAft>
              <a:buClr>
                <a:schemeClr val="dk1"/>
              </a:buClr>
              <a:buSzPts val="1280"/>
              <a:buNone/>
              <a:defRPr sz="1280"/>
            </a:lvl1pPr>
            <a:lvl2pPr indent="-228600" lvl="1" marL="914400" algn="l">
              <a:lnSpc>
                <a:spcPct val="90000"/>
              </a:lnSpc>
              <a:spcBef>
                <a:spcPts val="400"/>
              </a:spcBef>
              <a:spcAft>
                <a:spcPts val="0"/>
              </a:spcAft>
              <a:buClr>
                <a:schemeClr val="dk1"/>
              </a:buClr>
              <a:buSzPts val="1120"/>
              <a:buNone/>
              <a:defRPr sz="1120"/>
            </a:lvl2pPr>
            <a:lvl3pPr indent="-228600" lvl="2" marL="1371600" algn="l">
              <a:lnSpc>
                <a:spcPct val="90000"/>
              </a:lnSpc>
              <a:spcBef>
                <a:spcPts val="400"/>
              </a:spcBef>
              <a:spcAft>
                <a:spcPts val="0"/>
              </a:spcAft>
              <a:buClr>
                <a:schemeClr val="dk1"/>
              </a:buClr>
              <a:buSzPts val="960"/>
              <a:buNone/>
              <a:defRPr sz="960"/>
            </a:lvl3pPr>
            <a:lvl4pPr indent="-228600" lvl="3" marL="1828800" algn="l">
              <a:lnSpc>
                <a:spcPct val="90000"/>
              </a:lnSpc>
              <a:spcBef>
                <a:spcPts val="400"/>
              </a:spcBef>
              <a:spcAft>
                <a:spcPts val="0"/>
              </a:spcAft>
              <a:buClr>
                <a:schemeClr val="dk1"/>
              </a:buClr>
              <a:buSzPts val="800"/>
              <a:buNone/>
              <a:defRPr sz="800"/>
            </a:lvl4pPr>
            <a:lvl5pPr indent="-228600" lvl="4" marL="2286000" algn="l">
              <a:lnSpc>
                <a:spcPct val="90000"/>
              </a:lnSpc>
              <a:spcBef>
                <a:spcPts val="400"/>
              </a:spcBef>
              <a:spcAft>
                <a:spcPts val="0"/>
              </a:spcAft>
              <a:buClr>
                <a:schemeClr val="dk1"/>
              </a:buClr>
              <a:buSzPts val="800"/>
              <a:buNone/>
              <a:defRPr sz="800"/>
            </a:lvl5pPr>
            <a:lvl6pPr indent="-228600" lvl="5" marL="2743200" algn="l">
              <a:lnSpc>
                <a:spcPct val="90000"/>
              </a:lnSpc>
              <a:spcBef>
                <a:spcPts val="400"/>
              </a:spcBef>
              <a:spcAft>
                <a:spcPts val="0"/>
              </a:spcAft>
              <a:buClr>
                <a:schemeClr val="dk1"/>
              </a:buClr>
              <a:buSzPts val="800"/>
              <a:buNone/>
              <a:defRPr sz="800"/>
            </a:lvl6pPr>
            <a:lvl7pPr indent="-228600" lvl="6" marL="3200400" algn="l">
              <a:lnSpc>
                <a:spcPct val="90000"/>
              </a:lnSpc>
              <a:spcBef>
                <a:spcPts val="400"/>
              </a:spcBef>
              <a:spcAft>
                <a:spcPts val="0"/>
              </a:spcAft>
              <a:buClr>
                <a:schemeClr val="dk1"/>
              </a:buClr>
              <a:buSzPts val="800"/>
              <a:buNone/>
              <a:defRPr sz="800"/>
            </a:lvl7pPr>
            <a:lvl8pPr indent="-228600" lvl="7" marL="3657600" algn="l">
              <a:lnSpc>
                <a:spcPct val="90000"/>
              </a:lnSpc>
              <a:spcBef>
                <a:spcPts val="400"/>
              </a:spcBef>
              <a:spcAft>
                <a:spcPts val="0"/>
              </a:spcAft>
              <a:buClr>
                <a:schemeClr val="dk1"/>
              </a:buClr>
              <a:buSzPts val="800"/>
              <a:buNone/>
              <a:defRPr sz="800"/>
            </a:lvl8pPr>
            <a:lvl9pPr indent="-228600" lvl="8" marL="4114800" algn="l">
              <a:lnSpc>
                <a:spcPct val="90000"/>
              </a:lnSpc>
              <a:spcBef>
                <a:spcPts val="400"/>
              </a:spcBef>
              <a:spcAft>
                <a:spcPts val="0"/>
              </a:spcAft>
              <a:buClr>
                <a:schemeClr val="dk1"/>
              </a:buClr>
              <a:buSzPts val="800"/>
              <a:buNone/>
              <a:defRPr sz="800"/>
            </a:lvl9pPr>
          </a:lstStyle>
          <a:p/>
        </p:txBody>
      </p:sp>
      <p:sp>
        <p:nvSpPr>
          <p:cNvPr id="104" name="Google Shape;104;p40"/>
          <p:cNvSpPr txBox="1"/>
          <p:nvPr>
            <p:ph idx="10" type="dt"/>
          </p:nvPr>
        </p:nvSpPr>
        <p:spPr>
          <a:xfrm>
            <a:off x="670560" y="5085080"/>
            <a:ext cx="2194560" cy="2921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5" name="Google Shape;105;p40"/>
          <p:cNvSpPr txBox="1"/>
          <p:nvPr>
            <p:ph idx="11" type="ftr"/>
          </p:nvPr>
        </p:nvSpPr>
        <p:spPr>
          <a:xfrm>
            <a:off x="3230880" y="5085080"/>
            <a:ext cx="3291840" cy="2921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6" name="Google Shape;106;p40"/>
          <p:cNvSpPr txBox="1"/>
          <p:nvPr>
            <p:ph idx="12" type="sldNum"/>
          </p:nvPr>
        </p:nvSpPr>
        <p:spPr>
          <a:xfrm>
            <a:off x="6888480" y="5085080"/>
            <a:ext cx="2194560" cy="292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60"/>
              <a:buFont typeface="Arial"/>
              <a:buNone/>
              <a:defRPr b="0" i="0" sz="960" u="none" cap="none" strike="noStrike">
                <a:solidFill>
                  <a:srgbClr val="888888"/>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960"/>
              <a:buFont typeface="Arial"/>
              <a:buNone/>
              <a:defRPr b="0" i="0" sz="960" u="none" cap="none" strike="noStrike">
                <a:solidFill>
                  <a:srgbClr val="888888"/>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960"/>
              <a:buFont typeface="Arial"/>
              <a:buNone/>
              <a:defRPr b="0" i="0" sz="960" u="none" cap="none" strike="noStrike">
                <a:solidFill>
                  <a:srgbClr val="888888"/>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960"/>
              <a:buFont typeface="Arial"/>
              <a:buNone/>
              <a:defRPr b="0" i="0" sz="960" u="none" cap="none" strike="noStrike">
                <a:solidFill>
                  <a:srgbClr val="888888"/>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960"/>
              <a:buFont typeface="Arial"/>
              <a:buNone/>
              <a:defRPr b="0" i="0" sz="960" u="none" cap="none" strike="noStrike">
                <a:solidFill>
                  <a:srgbClr val="888888"/>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960"/>
              <a:buFont typeface="Arial"/>
              <a:buNone/>
              <a:defRPr b="0" i="0" sz="960" u="none" cap="none" strike="noStrike">
                <a:solidFill>
                  <a:srgbClr val="888888"/>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960"/>
              <a:buFont typeface="Arial"/>
              <a:buNone/>
              <a:defRPr b="0" i="0" sz="960" u="none" cap="none" strike="noStrike">
                <a:solidFill>
                  <a:srgbClr val="888888"/>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960"/>
              <a:buFont typeface="Arial"/>
              <a:buNone/>
              <a:defRPr b="0" i="0" sz="960" u="none" cap="none" strike="noStrike">
                <a:solidFill>
                  <a:srgbClr val="888888"/>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960"/>
              <a:buFont typeface="Arial"/>
              <a:buNone/>
              <a:defRPr b="0" i="0" sz="96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107" name="Shape 107"/>
        <p:cNvGrpSpPr/>
        <p:nvPr/>
      </p:nvGrpSpPr>
      <p:grpSpPr>
        <a:xfrm>
          <a:off x="0" y="0"/>
          <a:ext cx="0" cy="0"/>
          <a:chOff x="0" y="0"/>
          <a:chExt cx="0" cy="0"/>
        </a:xfrm>
      </p:grpSpPr>
      <p:sp>
        <p:nvSpPr>
          <p:cNvPr id="108" name="Google Shape;108;p41"/>
          <p:cNvSpPr txBox="1"/>
          <p:nvPr>
            <p:ph type="title"/>
          </p:nvPr>
        </p:nvSpPr>
        <p:spPr>
          <a:xfrm>
            <a:off x="671831" y="365760"/>
            <a:ext cx="3145790" cy="128016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2560"/>
              <a:buFont typeface="Calibri"/>
              <a:buNone/>
              <a:defRPr sz="256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9" name="Google Shape;109;p41"/>
          <p:cNvSpPr/>
          <p:nvPr>
            <p:ph idx="2" type="pic"/>
          </p:nvPr>
        </p:nvSpPr>
        <p:spPr>
          <a:xfrm>
            <a:off x="4146550" y="789940"/>
            <a:ext cx="4937760" cy="3898900"/>
          </a:xfrm>
          <a:prstGeom prst="rect">
            <a:avLst/>
          </a:prstGeom>
          <a:noFill/>
          <a:ln>
            <a:noFill/>
          </a:ln>
        </p:spPr>
      </p:sp>
      <p:sp>
        <p:nvSpPr>
          <p:cNvPr id="110" name="Google Shape;110;p41"/>
          <p:cNvSpPr txBox="1"/>
          <p:nvPr>
            <p:ph idx="1" type="body"/>
          </p:nvPr>
        </p:nvSpPr>
        <p:spPr>
          <a:xfrm>
            <a:off x="671831" y="1645920"/>
            <a:ext cx="3145790" cy="30492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800"/>
              </a:spcBef>
              <a:spcAft>
                <a:spcPts val="0"/>
              </a:spcAft>
              <a:buClr>
                <a:schemeClr val="dk1"/>
              </a:buClr>
              <a:buSzPts val="1280"/>
              <a:buNone/>
              <a:defRPr sz="1280"/>
            </a:lvl1pPr>
            <a:lvl2pPr indent="-228600" lvl="1" marL="914400" algn="l">
              <a:lnSpc>
                <a:spcPct val="90000"/>
              </a:lnSpc>
              <a:spcBef>
                <a:spcPts val="400"/>
              </a:spcBef>
              <a:spcAft>
                <a:spcPts val="0"/>
              </a:spcAft>
              <a:buClr>
                <a:schemeClr val="dk1"/>
              </a:buClr>
              <a:buSzPts val="1120"/>
              <a:buNone/>
              <a:defRPr sz="1120"/>
            </a:lvl2pPr>
            <a:lvl3pPr indent="-228600" lvl="2" marL="1371600" algn="l">
              <a:lnSpc>
                <a:spcPct val="90000"/>
              </a:lnSpc>
              <a:spcBef>
                <a:spcPts val="400"/>
              </a:spcBef>
              <a:spcAft>
                <a:spcPts val="0"/>
              </a:spcAft>
              <a:buClr>
                <a:schemeClr val="dk1"/>
              </a:buClr>
              <a:buSzPts val="960"/>
              <a:buNone/>
              <a:defRPr sz="960"/>
            </a:lvl3pPr>
            <a:lvl4pPr indent="-228600" lvl="3" marL="1828800" algn="l">
              <a:lnSpc>
                <a:spcPct val="90000"/>
              </a:lnSpc>
              <a:spcBef>
                <a:spcPts val="400"/>
              </a:spcBef>
              <a:spcAft>
                <a:spcPts val="0"/>
              </a:spcAft>
              <a:buClr>
                <a:schemeClr val="dk1"/>
              </a:buClr>
              <a:buSzPts val="800"/>
              <a:buNone/>
              <a:defRPr sz="800"/>
            </a:lvl4pPr>
            <a:lvl5pPr indent="-228600" lvl="4" marL="2286000" algn="l">
              <a:lnSpc>
                <a:spcPct val="90000"/>
              </a:lnSpc>
              <a:spcBef>
                <a:spcPts val="400"/>
              </a:spcBef>
              <a:spcAft>
                <a:spcPts val="0"/>
              </a:spcAft>
              <a:buClr>
                <a:schemeClr val="dk1"/>
              </a:buClr>
              <a:buSzPts val="800"/>
              <a:buNone/>
              <a:defRPr sz="800"/>
            </a:lvl5pPr>
            <a:lvl6pPr indent="-228600" lvl="5" marL="2743200" algn="l">
              <a:lnSpc>
                <a:spcPct val="90000"/>
              </a:lnSpc>
              <a:spcBef>
                <a:spcPts val="400"/>
              </a:spcBef>
              <a:spcAft>
                <a:spcPts val="0"/>
              </a:spcAft>
              <a:buClr>
                <a:schemeClr val="dk1"/>
              </a:buClr>
              <a:buSzPts val="800"/>
              <a:buNone/>
              <a:defRPr sz="800"/>
            </a:lvl6pPr>
            <a:lvl7pPr indent="-228600" lvl="6" marL="3200400" algn="l">
              <a:lnSpc>
                <a:spcPct val="90000"/>
              </a:lnSpc>
              <a:spcBef>
                <a:spcPts val="400"/>
              </a:spcBef>
              <a:spcAft>
                <a:spcPts val="0"/>
              </a:spcAft>
              <a:buClr>
                <a:schemeClr val="dk1"/>
              </a:buClr>
              <a:buSzPts val="800"/>
              <a:buNone/>
              <a:defRPr sz="800"/>
            </a:lvl7pPr>
            <a:lvl8pPr indent="-228600" lvl="7" marL="3657600" algn="l">
              <a:lnSpc>
                <a:spcPct val="90000"/>
              </a:lnSpc>
              <a:spcBef>
                <a:spcPts val="400"/>
              </a:spcBef>
              <a:spcAft>
                <a:spcPts val="0"/>
              </a:spcAft>
              <a:buClr>
                <a:schemeClr val="dk1"/>
              </a:buClr>
              <a:buSzPts val="800"/>
              <a:buNone/>
              <a:defRPr sz="800"/>
            </a:lvl8pPr>
            <a:lvl9pPr indent="-228600" lvl="8" marL="4114800" algn="l">
              <a:lnSpc>
                <a:spcPct val="90000"/>
              </a:lnSpc>
              <a:spcBef>
                <a:spcPts val="400"/>
              </a:spcBef>
              <a:spcAft>
                <a:spcPts val="0"/>
              </a:spcAft>
              <a:buClr>
                <a:schemeClr val="dk1"/>
              </a:buClr>
              <a:buSzPts val="800"/>
              <a:buNone/>
              <a:defRPr sz="800"/>
            </a:lvl9pPr>
          </a:lstStyle>
          <a:p/>
        </p:txBody>
      </p:sp>
      <p:sp>
        <p:nvSpPr>
          <p:cNvPr id="111" name="Google Shape;111;p41"/>
          <p:cNvSpPr txBox="1"/>
          <p:nvPr>
            <p:ph idx="10" type="dt"/>
          </p:nvPr>
        </p:nvSpPr>
        <p:spPr>
          <a:xfrm>
            <a:off x="670560" y="5085080"/>
            <a:ext cx="2194560" cy="2921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2" name="Google Shape;112;p41"/>
          <p:cNvSpPr txBox="1"/>
          <p:nvPr>
            <p:ph idx="11" type="ftr"/>
          </p:nvPr>
        </p:nvSpPr>
        <p:spPr>
          <a:xfrm>
            <a:off x="3230880" y="5085080"/>
            <a:ext cx="3291840" cy="2921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3" name="Google Shape;113;p41"/>
          <p:cNvSpPr txBox="1"/>
          <p:nvPr>
            <p:ph idx="12" type="sldNum"/>
          </p:nvPr>
        </p:nvSpPr>
        <p:spPr>
          <a:xfrm>
            <a:off x="6888480" y="5085080"/>
            <a:ext cx="2194560" cy="292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60"/>
              <a:buFont typeface="Arial"/>
              <a:buNone/>
              <a:defRPr b="0" i="0" sz="960" u="none" cap="none" strike="noStrike">
                <a:solidFill>
                  <a:srgbClr val="888888"/>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960"/>
              <a:buFont typeface="Arial"/>
              <a:buNone/>
              <a:defRPr b="0" i="0" sz="960" u="none" cap="none" strike="noStrike">
                <a:solidFill>
                  <a:srgbClr val="888888"/>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960"/>
              <a:buFont typeface="Arial"/>
              <a:buNone/>
              <a:defRPr b="0" i="0" sz="960" u="none" cap="none" strike="noStrike">
                <a:solidFill>
                  <a:srgbClr val="888888"/>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960"/>
              <a:buFont typeface="Arial"/>
              <a:buNone/>
              <a:defRPr b="0" i="0" sz="960" u="none" cap="none" strike="noStrike">
                <a:solidFill>
                  <a:srgbClr val="888888"/>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960"/>
              <a:buFont typeface="Arial"/>
              <a:buNone/>
              <a:defRPr b="0" i="0" sz="960" u="none" cap="none" strike="noStrike">
                <a:solidFill>
                  <a:srgbClr val="888888"/>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960"/>
              <a:buFont typeface="Arial"/>
              <a:buNone/>
              <a:defRPr b="0" i="0" sz="960" u="none" cap="none" strike="noStrike">
                <a:solidFill>
                  <a:srgbClr val="888888"/>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960"/>
              <a:buFont typeface="Arial"/>
              <a:buNone/>
              <a:defRPr b="0" i="0" sz="960" u="none" cap="none" strike="noStrike">
                <a:solidFill>
                  <a:srgbClr val="888888"/>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960"/>
              <a:buFont typeface="Arial"/>
              <a:buNone/>
              <a:defRPr b="0" i="0" sz="960" u="none" cap="none" strike="noStrike">
                <a:solidFill>
                  <a:srgbClr val="888888"/>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960"/>
              <a:buFont typeface="Arial"/>
              <a:buNone/>
              <a:defRPr b="0" i="0" sz="96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114" name="Shape 114"/>
        <p:cNvGrpSpPr/>
        <p:nvPr/>
      </p:nvGrpSpPr>
      <p:grpSpPr>
        <a:xfrm>
          <a:off x="0" y="0"/>
          <a:ext cx="0" cy="0"/>
          <a:chOff x="0" y="0"/>
          <a:chExt cx="0" cy="0"/>
        </a:xfrm>
      </p:grpSpPr>
      <p:sp>
        <p:nvSpPr>
          <p:cNvPr id="115" name="Google Shape;115;p42"/>
          <p:cNvSpPr txBox="1"/>
          <p:nvPr>
            <p:ph type="title"/>
          </p:nvPr>
        </p:nvSpPr>
        <p:spPr>
          <a:xfrm>
            <a:off x="670560" y="292101"/>
            <a:ext cx="8412480" cy="106045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6" name="Google Shape;116;p42"/>
          <p:cNvSpPr txBox="1"/>
          <p:nvPr>
            <p:ph idx="1" type="body"/>
          </p:nvPr>
        </p:nvSpPr>
        <p:spPr>
          <a:xfrm rot="5400000">
            <a:off x="3136265" y="-1005205"/>
            <a:ext cx="3481070" cy="841248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800"/>
              </a:spcBef>
              <a:spcAft>
                <a:spcPts val="0"/>
              </a:spcAft>
              <a:buClr>
                <a:schemeClr val="dk1"/>
              </a:buClr>
              <a:buSzPts val="1800"/>
              <a:buChar char="•"/>
              <a:defRPr/>
            </a:lvl1pPr>
            <a:lvl2pPr indent="-342900" lvl="1" marL="914400" algn="l">
              <a:lnSpc>
                <a:spcPct val="90000"/>
              </a:lnSpc>
              <a:spcBef>
                <a:spcPts val="400"/>
              </a:spcBef>
              <a:spcAft>
                <a:spcPts val="0"/>
              </a:spcAft>
              <a:buClr>
                <a:schemeClr val="dk1"/>
              </a:buClr>
              <a:buSzPts val="1800"/>
              <a:buChar char="•"/>
              <a:defRPr/>
            </a:lvl2pPr>
            <a:lvl3pPr indent="-342900" lvl="2" marL="1371600" algn="l">
              <a:lnSpc>
                <a:spcPct val="90000"/>
              </a:lnSpc>
              <a:spcBef>
                <a:spcPts val="400"/>
              </a:spcBef>
              <a:spcAft>
                <a:spcPts val="0"/>
              </a:spcAft>
              <a:buClr>
                <a:schemeClr val="dk1"/>
              </a:buClr>
              <a:buSzPts val="1800"/>
              <a:buChar char="•"/>
              <a:defRPr/>
            </a:lvl3pPr>
            <a:lvl4pPr indent="-342900" lvl="3" marL="1828800" algn="l">
              <a:lnSpc>
                <a:spcPct val="90000"/>
              </a:lnSpc>
              <a:spcBef>
                <a:spcPts val="400"/>
              </a:spcBef>
              <a:spcAft>
                <a:spcPts val="0"/>
              </a:spcAft>
              <a:buClr>
                <a:schemeClr val="dk1"/>
              </a:buClr>
              <a:buSzPts val="1800"/>
              <a:buChar char="•"/>
              <a:defRPr/>
            </a:lvl4pPr>
            <a:lvl5pPr indent="-342900" lvl="4" marL="2286000" algn="l">
              <a:lnSpc>
                <a:spcPct val="90000"/>
              </a:lnSpc>
              <a:spcBef>
                <a:spcPts val="400"/>
              </a:spcBef>
              <a:spcAft>
                <a:spcPts val="0"/>
              </a:spcAft>
              <a:buClr>
                <a:schemeClr val="dk1"/>
              </a:buClr>
              <a:buSzPts val="1800"/>
              <a:buChar char="•"/>
              <a:defRPr/>
            </a:lvl5pPr>
            <a:lvl6pPr indent="-342900" lvl="5" marL="2743200" algn="l">
              <a:lnSpc>
                <a:spcPct val="90000"/>
              </a:lnSpc>
              <a:spcBef>
                <a:spcPts val="400"/>
              </a:spcBef>
              <a:spcAft>
                <a:spcPts val="0"/>
              </a:spcAft>
              <a:buClr>
                <a:schemeClr val="dk1"/>
              </a:buClr>
              <a:buSzPts val="1800"/>
              <a:buChar char="•"/>
              <a:defRPr/>
            </a:lvl6pPr>
            <a:lvl7pPr indent="-342900" lvl="6" marL="3200400" algn="l">
              <a:lnSpc>
                <a:spcPct val="90000"/>
              </a:lnSpc>
              <a:spcBef>
                <a:spcPts val="400"/>
              </a:spcBef>
              <a:spcAft>
                <a:spcPts val="0"/>
              </a:spcAft>
              <a:buClr>
                <a:schemeClr val="dk1"/>
              </a:buClr>
              <a:buSzPts val="1800"/>
              <a:buChar char="•"/>
              <a:defRPr/>
            </a:lvl7pPr>
            <a:lvl8pPr indent="-342900" lvl="7" marL="3657600" algn="l">
              <a:lnSpc>
                <a:spcPct val="90000"/>
              </a:lnSpc>
              <a:spcBef>
                <a:spcPts val="400"/>
              </a:spcBef>
              <a:spcAft>
                <a:spcPts val="0"/>
              </a:spcAft>
              <a:buClr>
                <a:schemeClr val="dk1"/>
              </a:buClr>
              <a:buSzPts val="1800"/>
              <a:buChar char="•"/>
              <a:defRPr/>
            </a:lvl8pPr>
            <a:lvl9pPr indent="-342900" lvl="8" marL="4114800" algn="l">
              <a:lnSpc>
                <a:spcPct val="90000"/>
              </a:lnSpc>
              <a:spcBef>
                <a:spcPts val="400"/>
              </a:spcBef>
              <a:spcAft>
                <a:spcPts val="0"/>
              </a:spcAft>
              <a:buClr>
                <a:schemeClr val="dk1"/>
              </a:buClr>
              <a:buSzPts val="1800"/>
              <a:buChar char="•"/>
              <a:defRPr/>
            </a:lvl9pPr>
          </a:lstStyle>
          <a:p/>
        </p:txBody>
      </p:sp>
      <p:sp>
        <p:nvSpPr>
          <p:cNvPr id="117" name="Google Shape;117;p42"/>
          <p:cNvSpPr txBox="1"/>
          <p:nvPr>
            <p:ph idx="10" type="dt"/>
          </p:nvPr>
        </p:nvSpPr>
        <p:spPr>
          <a:xfrm>
            <a:off x="670560" y="5085080"/>
            <a:ext cx="2194560" cy="2921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8" name="Google Shape;118;p42"/>
          <p:cNvSpPr txBox="1"/>
          <p:nvPr>
            <p:ph idx="11" type="ftr"/>
          </p:nvPr>
        </p:nvSpPr>
        <p:spPr>
          <a:xfrm>
            <a:off x="3230880" y="5085080"/>
            <a:ext cx="3291840" cy="2921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9" name="Google Shape;119;p42"/>
          <p:cNvSpPr txBox="1"/>
          <p:nvPr>
            <p:ph idx="12" type="sldNum"/>
          </p:nvPr>
        </p:nvSpPr>
        <p:spPr>
          <a:xfrm>
            <a:off x="6888480" y="5085080"/>
            <a:ext cx="2194560" cy="292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60"/>
              <a:buFont typeface="Arial"/>
              <a:buNone/>
              <a:defRPr b="0" i="0" sz="960" u="none" cap="none" strike="noStrike">
                <a:solidFill>
                  <a:srgbClr val="888888"/>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960"/>
              <a:buFont typeface="Arial"/>
              <a:buNone/>
              <a:defRPr b="0" i="0" sz="960" u="none" cap="none" strike="noStrike">
                <a:solidFill>
                  <a:srgbClr val="888888"/>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960"/>
              <a:buFont typeface="Arial"/>
              <a:buNone/>
              <a:defRPr b="0" i="0" sz="960" u="none" cap="none" strike="noStrike">
                <a:solidFill>
                  <a:srgbClr val="888888"/>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960"/>
              <a:buFont typeface="Arial"/>
              <a:buNone/>
              <a:defRPr b="0" i="0" sz="960" u="none" cap="none" strike="noStrike">
                <a:solidFill>
                  <a:srgbClr val="888888"/>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960"/>
              <a:buFont typeface="Arial"/>
              <a:buNone/>
              <a:defRPr b="0" i="0" sz="960" u="none" cap="none" strike="noStrike">
                <a:solidFill>
                  <a:srgbClr val="888888"/>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960"/>
              <a:buFont typeface="Arial"/>
              <a:buNone/>
              <a:defRPr b="0" i="0" sz="960" u="none" cap="none" strike="noStrike">
                <a:solidFill>
                  <a:srgbClr val="888888"/>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960"/>
              <a:buFont typeface="Arial"/>
              <a:buNone/>
              <a:defRPr b="0" i="0" sz="960" u="none" cap="none" strike="noStrike">
                <a:solidFill>
                  <a:srgbClr val="888888"/>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960"/>
              <a:buFont typeface="Arial"/>
              <a:buNone/>
              <a:defRPr b="0" i="0" sz="960" u="none" cap="none" strike="noStrike">
                <a:solidFill>
                  <a:srgbClr val="888888"/>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960"/>
              <a:buFont typeface="Arial"/>
              <a:buNone/>
              <a:defRPr b="0" i="0" sz="96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120" name="Shape 120"/>
        <p:cNvGrpSpPr/>
        <p:nvPr/>
      </p:nvGrpSpPr>
      <p:grpSpPr>
        <a:xfrm>
          <a:off x="0" y="0"/>
          <a:ext cx="0" cy="0"/>
          <a:chOff x="0" y="0"/>
          <a:chExt cx="0" cy="0"/>
        </a:xfrm>
      </p:grpSpPr>
      <p:sp>
        <p:nvSpPr>
          <p:cNvPr id="121" name="Google Shape;121;p43"/>
          <p:cNvSpPr txBox="1"/>
          <p:nvPr>
            <p:ph type="title"/>
          </p:nvPr>
        </p:nvSpPr>
        <p:spPr>
          <a:xfrm rot="5400000">
            <a:off x="5706745" y="1565275"/>
            <a:ext cx="4649470" cy="210312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2" name="Google Shape;122;p43"/>
          <p:cNvSpPr txBox="1"/>
          <p:nvPr>
            <p:ph idx="1" type="body"/>
          </p:nvPr>
        </p:nvSpPr>
        <p:spPr>
          <a:xfrm rot="5400000">
            <a:off x="1439545" y="-476885"/>
            <a:ext cx="4649470" cy="618744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800"/>
              </a:spcBef>
              <a:spcAft>
                <a:spcPts val="0"/>
              </a:spcAft>
              <a:buClr>
                <a:schemeClr val="dk1"/>
              </a:buClr>
              <a:buSzPts val="1800"/>
              <a:buChar char="•"/>
              <a:defRPr/>
            </a:lvl1pPr>
            <a:lvl2pPr indent="-342900" lvl="1" marL="914400" algn="l">
              <a:lnSpc>
                <a:spcPct val="90000"/>
              </a:lnSpc>
              <a:spcBef>
                <a:spcPts val="400"/>
              </a:spcBef>
              <a:spcAft>
                <a:spcPts val="0"/>
              </a:spcAft>
              <a:buClr>
                <a:schemeClr val="dk1"/>
              </a:buClr>
              <a:buSzPts val="1800"/>
              <a:buChar char="•"/>
              <a:defRPr/>
            </a:lvl2pPr>
            <a:lvl3pPr indent="-342900" lvl="2" marL="1371600" algn="l">
              <a:lnSpc>
                <a:spcPct val="90000"/>
              </a:lnSpc>
              <a:spcBef>
                <a:spcPts val="400"/>
              </a:spcBef>
              <a:spcAft>
                <a:spcPts val="0"/>
              </a:spcAft>
              <a:buClr>
                <a:schemeClr val="dk1"/>
              </a:buClr>
              <a:buSzPts val="1800"/>
              <a:buChar char="•"/>
              <a:defRPr/>
            </a:lvl3pPr>
            <a:lvl4pPr indent="-342900" lvl="3" marL="1828800" algn="l">
              <a:lnSpc>
                <a:spcPct val="90000"/>
              </a:lnSpc>
              <a:spcBef>
                <a:spcPts val="400"/>
              </a:spcBef>
              <a:spcAft>
                <a:spcPts val="0"/>
              </a:spcAft>
              <a:buClr>
                <a:schemeClr val="dk1"/>
              </a:buClr>
              <a:buSzPts val="1800"/>
              <a:buChar char="•"/>
              <a:defRPr/>
            </a:lvl4pPr>
            <a:lvl5pPr indent="-342900" lvl="4" marL="2286000" algn="l">
              <a:lnSpc>
                <a:spcPct val="90000"/>
              </a:lnSpc>
              <a:spcBef>
                <a:spcPts val="400"/>
              </a:spcBef>
              <a:spcAft>
                <a:spcPts val="0"/>
              </a:spcAft>
              <a:buClr>
                <a:schemeClr val="dk1"/>
              </a:buClr>
              <a:buSzPts val="1800"/>
              <a:buChar char="•"/>
              <a:defRPr/>
            </a:lvl5pPr>
            <a:lvl6pPr indent="-342900" lvl="5" marL="2743200" algn="l">
              <a:lnSpc>
                <a:spcPct val="90000"/>
              </a:lnSpc>
              <a:spcBef>
                <a:spcPts val="400"/>
              </a:spcBef>
              <a:spcAft>
                <a:spcPts val="0"/>
              </a:spcAft>
              <a:buClr>
                <a:schemeClr val="dk1"/>
              </a:buClr>
              <a:buSzPts val="1800"/>
              <a:buChar char="•"/>
              <a:defRPr/>
            </a:lvl6pPr>
            <a:lvl7pPr indent="-342900" lvl="6" marL="3200400" algn="l">
              <a:lnSpc>
                <a:spcPct val="90000"/>
              </a:lnSpc>
              <a:spcBef>
                <a:spcPts val="400"/>
              </a:spcBef>
              <a:spcAft>
                <a:spcPts val="0"/>
              </a:spcAft>
              <a:buClr>
                <a:schemeClr val="dk1"/>
              </a:buClr>
              <a:buSzPts val="1800"/>
              <a:buChar char="•"/>
              <a:defRPr/>
            </a:lvl7pPr>
            <a:lvl8pPr indent="-342900" lvl="7" marL="3657600" algn="l">
              <a:lnSpc>
                <a:spcPct val="90000"/>
              </a:lnSpc>
              <a:spcBef>
                <a:spcPts val="400"/>
              </a:spcBef>
              <a:spcAft>
                <a:spcPts val="0"/>
              </a:spcAft>
              <a:buClr>
                <a:schemeClr val="dk1"/>
              </a:buClr>
              <a:buSzPts val="1800"/>
              <a:buChar char="•"/>
              <a:defRPr/>
            </a:lvl8pPr>
            <a:lvl9pPr indent="-342900" lvl="8" marL="4114800" algn="l">
              <a:lnSpc>
                <a:spcPct val="90000"/>
              </a:lnSpc>
              <a:spcBef>
                <a:spcPts val="400"/>
              </a:spcBef>
              <a:spcAft>
                <a:spcPts val="0"/>
              </a:spcAft>
              <a:buClr>
                <a:schemeClr val="dk1"/>
              </a:buClr>
              <a:buSzPts val="1800"/>
              <a:buChar char="•"/>
              <a:defRPr/>
            </a:lvl9pPr>
          </a:lstStyle>
          <a:p/>
        </p:txBody>
      </p:sp>
      <p:sp>
        <p:nvSpPr>
          <p:cNvPr id="123" name="Google Shape;123;p43"/>
          <p:cNvSpPr txBox="1"/>
          <p:nvPr>
            <p:ph idx="10" type="dt"/>
          </p:nvPr>
        </p:nvSpPr>
        <p:spPr>
          <a:xfrm>
            <a:off x="670560" y="5085080"/>
            <a:ext cx="2194560" cy="2921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4" name="Google Shape;124;p43"/>
          <p:cNvSpPr txBox="1"/>
          <p:nvPr>
            <p:ph idx="11" type="ftr"/>
          </p:nvPr>
        </p:nvSpPr>
        <p:spPr>
          <a:xfrm>
            <a:off x="3230880" y="5085080"/>
            <a:ext cx="3291840" cy="2921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5" name="Google Shape;125;p43"/>
          <p:cNvSpPr txBox="1"/>
          <p:nvPr>
            <p:ph idx="12" type="sldNum"/>
          </p:nvPr>
        </p:nvSpPr>
        <p:spPr>
          <a:xfrm>
            <a:off x="6888480" y="5085080"/>
            <a:ext cx="2194560" cy="292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60"/>
              <a:buFont typeface="Arial"/>
              <a:buNone/>
              <a:defRPr b="0" i="0" sz="960" u="none" cap="none" strike="noStrike">
                <a:solidFill>
                  <a:srgbClr val="888888"/>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960"/>
              <a:buFont typeface="Arial"/>
              <a:buNone/>
              <a:defRPr b="0" i="0" sz="960" u="none" cap="none" strike="noStrike">
                <a:solidFill>
                  <a:srgbClr val="888888"/>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960"/>
              <a:buFont typeface="Arial"/>
              <a:buNone/>
              <a:defRPr b="0" i="0" sz="960" u="none" cap="none" strike="noStrike">
                <a:solidFill>
                  <a:srgbClr val="888888"/>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960"/>
              <a:buFont typeface="Arial"/>
              <a:buNone/>
              <a:defRPr b="0" i="0" sz="960" u="none" cap="none" strike="noStrike">
                <a:solidFill>
                  <a:srgbClr val="888888"/>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960"/>
              <a:buFont typeface="Arial"/>
              <a:buNone/>
              <a:defRPr b="0" i="0" sz="960" u="none" cap="none" strike="noStrike">
                <a:solidFill>
                  <a:srgbClr val="888888"/>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960"/>
              <a:buFont typeface="Arial"/>
              <a:buNone/>
              <a:defRPr b="0" i="0" sz="960" u="none" cap="none" strike="noStrike">
                <a:solidFill>
                  <a:srgbClr val="888888"/>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960"/>
              <a:buFont typeface="Arial"/>
              <a:buNone/>
              <a:defRPr b="0" i="0" sz="960" u="none" cap="none" strike="noStrike">
                <a:solidFill>
                  <a:srgbClr val="888888"/>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960"/>
              <a:buFont typeface="Arial"/>
              <a:buNone/>
              <a:defRPr b="0" i="0" sz="960" u="none" cap="none" strike="noStrike">
                <a:solidFill>
                  <a:srgbClr val="888888"/>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960"/>
              <a:buFont typeface="Arial"/>
              <a:buNone/>
              <a:defRPr b="0" i="0" sz="96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p:cSld name="Two Content">
    <p:spTree>
      <p:nvGrpSpPr>
        <p:cNvPr id="132" name="Shape 132"/>
        <p:cNvGrpSpPr/>
        <p:nvPr/>
      </p:nvGrpSpPr>
      <p:grpSpPr>
        <a:xfrm>
          <a:off x="0" y="0"/>
          <a:ext cx="0" cy="0"/>
          <a:chOff x="0" y="0"/>
          <a:chExt cx="0" cy="0"/>
        </a:xfrm>
      </p:grpSpPr>
      <p:sp>
        <p:nvSpPr>
          <p:cNvPr id="133" name="Google Shape;133;p55"/>
          <p:cNvSpPr/>
          <p:nvPr/>
        </p:nvSpPr>
        <p:spPr>
          <a:xfrm>
            <a:off x="2667227" y="5300060"/>
            <a:ext cx="7086600" cy="186690"/>
          </a:xfrm>
          <a:custGeom>
            <a:rect b="b" l="l" r="r" t="t"/>
            <a:pathLst>
              <a:path extrusionOk="0" h="186689" w="7086600">
                <a:moveTo>
                  <a:pt x="0" y="186340"/>
                </a:moveTo>
                <a:lnTo>
                  <a:pt x="7086372" y="186340"/>
                </a:lnTo>
                <a:lnTo>
                  <a:pt x="7086372" y="0"/>
                </a:lnTo>
                <a:lnTo>
                  <a:pt x="0" y="0"/>
                </a:lnTo>
                <a:lnTo>
                  <a:pt x="0" y="186340"/>
                </a:lnTo>
                <a:close/>
              </a:path>
            </a:pathLst>
          </a:custGeom>
          <a:solidFill>
            <a:srgbClr val="24408E"/>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34" name="Google Shape;134;p55"/>
          <p:cNvSpPr/>
          <p:nvPr/>
        </p:nvSpPr>
        <p:spPr>
          <a:xfrm>
            <a:off x="0" y="5298963"/>
            <a:ext cx="2677160" cy="187960"/>
          </a:xfrm>
          <a:custGeom>
            <a:rect b="b" l="l" r="r" t="t"/>
            <a:pathLst>
              <a:path extrusionOk="0" h="187960" w="2677160">
                <a:moveTo>
                  <a:pt x="0" y="0"/>
                </a:moveTo>
                <a:lnTo>
                  <a:pt x="2676889" y="0"/>
                </a:lnTo>
                <a:lnTo>
                  <a:pt x="2676889" y="187436"/>
                </a:lnTo>
                <a:lnTo>
                  <a:pt x="0" y="187436"/>
                </a:lnTo>
                <a:lnTo>
                  <a:pt x="0" y="0"/>
                </a:lnTo>
                <a:close/>
              </a:path>
            </a:pathLst>
          </a:custGeom>
          <a:solidFill>
            <a:srgbClr val="7F8285"/>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35" name="Google Shape;135;p55"/>
          <p:cNvSpPr/>
          <p:nvPr/>
        </p:nvSpPr>
        <p:spPr>
          <a:xfrm>
            <a:off x="0" y="5088528"/>
            <a:ext cx="9748520" cy="212090"/>
          </a:xfrm>
          <a:custGeom>
            <a:rect b="b" l="l" r="r" t="t"/>
            <a:pathLst>
              <a:path extrusionOk="0" h="212089" w="9748520">
                <a:moveTo>
                  <a:pt x="9748411" y="211531"/>
                </a:moveTo>
                <a:lnTo>
                  <a:pt x="0" y="211531"/>
                </a:lnTo>
                <a:lnTo>
                  <a:pt x="0" y="0"/>
                </a:lnTo>
                <a:lnTo>
                  <a:pt x="9748411" y="0"/>
                </a:lnTo>
                <a:lnTo>
                  <a:pt x="9748411" y="211531"/>
                </a:lnTo>
                <a:close/>
              </a:path>
            </a:pathLst>
          </a:custGeom>
          <a:solidFill>
            <a:srgbClr val="9FB54C"/>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pic>
        <p:nvPicPr>
          <p:cNvPr id="136" name="Google Shape;136;p55"/>
          <p:cNvPicPr preferRelativeResize="0"/>
          <p:nvPr/>
        </p:nvPicPr>
        <p:blipFill rotWithShape="1">
          <a:blip r:embed="rId2">
            <a:alphaModFix/>
          </a:blip>
          <a:srcRect b="0" l="0" r="0" t="0"/>
          <a:stretch/>
        </p:blipFill>
        <p:spPr>
          <a:xfrm>
            <a:off x="8099729" y="292105"/>
            <a:ext cx="1399762" cy="1019415"/>
          </a:xfrm>
          <a:prstGeom prst="rect">
            <a:avLst/>
          </a:prstGeom>
          <a:noFill/>
          <a:ln>
            <a:noFill/>
          </a:ln>
        </p:spPr>
      </p:pic>
      <p:pic>
        <p:nvPicPr>
          <p:cNvPr id="137" name="Google Shape;137;p55"/>
          <p:cNvPicPr preferRelativeResize="0"/>
          <p:nvPr/>
        </p:nvPicPr>
        <p:blipFill rotWithShape="1">
          <a:blip r:embed="rId3">
            <a:alphaModFix/>
          </a:blip>
          <a:srcRect b="0" l="0" r="0" t="0"/>
          <a:stretch/>
        </p:blipFill>
        <p:spPr>
          <a:xfrm>
            <a:off x="8099729" y="188905"/>
            <a:ext cx="1399762" cy="1363871"/>
          </a:xfrm>
          <a:prstGeom prst="rect">
            <a:avLst/>
          </a:prstGeom>
          <a:noFill/>
          <a:ln>
            <a:noFill/>
          </a:ln>
        </p:spPr>
      </p:pic>
      <p:sp>
        <p:nvSpPr>
          <p:cNvPr id="138" name="Google Shape;138;p55"/>
          <p:cNvSpPr txBox="1"/>
          <p:nvPr>
            <p:ph type="title"/>
          </p:nvPr>
        </p:nvSpPr>
        <p:spPr>
          <a:xfrm>
            <a:off x="23614" y="6350"/>
            <a:ext cx="9620250" cy="855980"/>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SzPts val="1400"/>
              <a:buNone/>
              <a:defRPr b="0" i="0" sz="3200">
                <a:solidFill>
                  <a:srgbClr val="1A306A"/>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9" name="Google Shape;139;p55"/>
          <p:cNvSpPr txBox="1"/>
          <p:nvPr>
            <p:ph idx="1" type="body"/>
          </p:nvPr>
        </p:nvSpPr>
        <p:spPr>
          <a:xfrm>
            <a:off x="487680" y="1261872"/>
            <a:ext cx="4242816" cy="3621024"/>
          </a:xfrm>
          <a:prstGeom prst="rect">
            <a:avLst/>
          </a:prstGeom>
          <a:noFill/>
          <a:ln>
            <a:noFill/>
          </a:ln>
        </p:spPr>
        <p:txBody>
          <a:bodyPr anchorCtr="0" anchor="t" bIns="0" lIns="0" spcFirstLastPara="1" rIns="0" wrap="square" tIns="0">
            <a:spAutoFit/>
          </a:bodyPr>
          <a:lstStyle>
            <a:lvl1pPr indent="-228600" lvl="0" marL="457200" algn="l">
              <a:lnSpc>
                <a:spcPct val="100000"/>
              </a:lnSpc>
              <a:spcBef>
                <a:spcPts val="0"/>
              </a:spcBef>
              <a:spcAft>
                <a:spcPts val="0"/>
              </a:spcAft>
              <a:buSzPts val="1400"/>
              <a:buNone/>
              <a:defRPr/>
            </a:lvl1pPr>
            <a:lvl2pPr indent="-228600" lvl="1" marL="914400" algn="l">
              <a:lnSpc>
                <a:spcPct val="100000"/>
              </a:lnSpc>
              <a:spcBef>
                <a:spcPts val="0"/>
              </a:spcBef>
              <a:spcAft>
                <a:spcPts val="0"/>
              </a:spcAft>
              <a:buSzPts val="1400"/>
              <a:buNone/>
              <a:defRPr/>
            </a:lvl2pPr>
            <a:lvl3pPr indent="-228600" lvl="2" marL="1371600" algn="l">
              <a:lnSpc>
                <a:spcPct val="100000"/>
              </a:lnSpc>
              <a:spcBef>
                <a:spcPts val="0"/>
              </a:spcBef>
              <a:spcAft>
                <a:spcPts val="0"/>
              </a:spcAft>
              <a:buSzPts val="1400"/>
              <a:buNone/>
              <a:defRPr/>
            </a:lvl3pPr>
            <a:lvl4pPr indent="-228600" lvl="3" marL="1828800" algn="l">
              <a:lnSpc>
                <a:spcPct val="100000"/>
              </a:lnSpc>
              <a:spcBef>
                <a:spcPts val="0"/>
              </a:spcBef>
              <a:spcAft>
                <a:spcPts val="0"/>
              </a:spcAft>
              <a:buSzPts val="1400"/>
              <a:buNone/>
              <a:defRPr/>
            </a:lvl4pPr>
            <a:lvl5pPr indent="-228600" lvl="4" marL="2286000" algn="l">
              <a:lnSpc>
                <a:spcPct val="100000"/>
              </a:lnSpc>
              <a:spcBef>
                <a:spcPts val="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
        <p:nvSpPr>
          <p:cNvPr id="140" name="Google Shape;140;p55"/>
          <p:cNvSpPr txBox="1"/>
          <p:nvPr>
            <p:ph idx="2" type="body"/>
          </p:nvPr>
        </p:nvSpPr>
        <p:spPr>
          <a:xfrm>
            <a:off x="5023104" y="1261872"/>
            <a:ext cx="4242816" cy="3621024"/>
          </a:xfrm>
          <a:prstGeom prst="rect">
            <a:avLst/>
          </a:prstGeom>
          <a:noFill/>
          <a:ln>
            <a:noFill/>
          </a:ln>
        </p:spPr>
        <p:txBody>
          <a:bodyPr anchorCtr="0" anchor="t" bIns="0" lIns="0" spcFirstLastPara="1" rIns="0" wrap="square" tIns="0">
            <a:spAutoFit/>
          </a:bodyPr>
          <a:lstStyle>
            <a:lvl1pPr indent="-228600" lvl="0" marL="457200" algn="l">
              <a:lnSpc>
                <a:spcPct val="100000"/>
              </a:lnSpc>
              <a:spcBef>
                <a:spcPts val="0"/>
              </a:spcBef>
              <a:spcAft>
                <a:spcPts val="0"/>
              </a:spcAft>
              <a:buSzPts val="1400"/>
              <a:buNone/>
              <a:defRPr/>
            </a:lvl1pPr>
            <a:lvl2pPr indent="-228600" lvl="1" marL="914400" algn="l">
              <a:lnSpc>
                <a:spcPct val="100000"/>
              </a:lnSpc>
              <a:spcBef>
                <a:spcPts val="0"/>
              </a:spcBef>
              <a:spcAft>
                <a:spcPts val="0"/>
              </a:spcAft>
              <a:buSzPts val="1400"/>
              <a:buNone/>
              <a:defRPr/>
            </a:lvl2pPr>
            <a:lvl3pPr indent="-228600" lvl="2" marL="1371600" algn="l">
              <a:lnSpc>
                <a:spcPct val="100000"/>
              </a:lnSpc>
              <a:spcBef>
                <a:spcPts val="0"/>
              </a:spcBef>
              <a:spcAft>
                <a:spcPts val="0"/>
              </a:spcAft>
              <a:buSzPts val="1400"/>
              <a:buNone/>
              <a:defRPr/>
            </a:lvl3pPr>
            <a:lvl4pPr indent="-228600" lvl="3" marL="1828800" algn="l">
              <a:lnSpc>
                <a:spcPct val="100000"/>
              </a:lnSpc>
              <a:spcBef>
                <a:spcPts val="0"/>
              </a:spcBef>
              <a:spcAft>
                <a:spcPts val="0"/>
              </a:spcAft>
              <a:buSzPts val="1400"/>
              <a:buNone/>
              <a:defRPr/>
            </a:lvl4pPr>
            <a:lvl5pPr indent="-228600" lvl="4" marL="2286000" algn="l">
              <a:lnSpc>
                <a:spcPct val="100000"/>
              </a:lnSpc>
              <a:spcBef>
                <a:spcPts val="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
        <p:nvSpPr>
          <p:cNvPr id="141" name="Google Shape;141;p55"/>
          <p:cNvSpPr txBox="1"/>
          <p:nvPr>
            <p:ph idx="11" type="ftr"/>
          </p:nvPr>
        </p:nvSpPr>
        <p:spPr>
          <a:xfrm>
            <a:off x="3316224" y="5102352"/>
            <a:ext cx="3121152" cy="274320"/>
          </a:xfrm>
          <a:prstGeom prst="rect">
            <a:avLst/>
          </a:prstGeom>
          <a:noFill/>
          <a:ln>
            <a:noFill/>
          </a:ln>
        </p:spPr>
        <p:txBody>
          <a:bodyPr anchorCtr="0" anchor="t" bIns="0" lIns="0" spcFirstLastPara="1" rIns="0" wrap="square" tIns="0">
            <a:spAutoFit/>
          </a:bodyPr>
          <a:lstStyle>
            <a:lvl1pPr lvl="0" algn="ctr">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42" name="Google Shape;142;p55"/>
          <p:cNvSpPr txBox="1"/>
          <p:nvPr>
            <p:ph idx="10" type="dt"/>
          </p:nvPr>
        </p:nvSpPr>
        <p:spPr>
          <a:xfrm>
            <a:off x="487680" y="5102352"/>
            <a:ext cx="2243328" cy="274320"/>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43" name="Google Shape;143;p55"/>
          <p:cNvSpPr txBox="1"/>
          <p:nvPr>
            <p:ph idx="12" type="sldNum"/>
          </p:nvPr>
        </p:nvSpPr>
        <p:spPr>
          <a:xfrm>
            <a:off x="7022592" y="5102352"/>
            <a:ext cx="2243328" cy="274320"/>
          </a:xfrm>
          <a:prstGeom prst="rect">
            <a:avLst/>
          </a:prstGeom>
          <a:noFill/>
          <a:ln>
            <a:noFill/>
          </a:ln>
        </p:spPr>
        <p:txBody>
          <a:bodyPr anchorCtr="0" anchor="t" bIns="0" lIns="0" spcFirstLastPara="1" rIns="0" wrap="square" tIns="0">
            <a:spAutoFit/>
          </a:bodyPr>
          <a:lstStyle>
            <a:lvl1pPr indent="0" lvl="0"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and Content" type="obj">
  <p:cSld name="OBJECT">
    <p:spTree>
      <p:nvGrpSpPr>
        <p:cNvPr id="144" name="Shape 144"/>
        <p:cNvGrpSpPr/>
        <p:nvPr/>
      </p:nvGrpSpPr>
      <p:grpSpPr>
        <a:xfrm>
          <a:off x="0" y="0"/>
          <a:ext cx="0" cy="0"/>
          <a:chOff x="0" y="0"/>
          <a:chExt cx="0" cy="0"/>
        </a:xfrm>
      </p:grpSpPr>
      <p:sp>
        <p:nvSpPr>
          <p:cNvPr id="145" name="Google Shape;145;p57"/>
          <p:cNvSpPr txBox="1"/>
          <p:nvPr>
            <p:ph type="title"/>
          </p:nvPr>
        </p:nvSpPr>
        <p:spPr>
          <a:xfrm>
            <a:off x="23614" y="6350"/>
            <a:ext cx="962025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46" name="Google Shape;146;p57"/>
          <p:cNvSpPr txBox="1"/>
          <p:nvPr>
            <p:ph idx="1" type="body"/>
          </p:nvPr>
        </p:nvSpPr>
        <p:spPr>
          <a:xfrm>
            <a:off x="2246662" y="2532192"/>
            <a:ext cx="6492875" cy="1354217"/>
          </a:xfrm>
          <a:prstGeom prst="rect">
            <a:avLst/>
          </a:prstGeom>
          <a:noFill/>
          <a:ln>
            <a:noFill/>
          </a:ln>
        </p:spPr>
        <p:txBody>
          <a:bodyPr anchorCtr="0" anchor="t" bIns="0" lIns="0" spcFirstLastPara="1" rIns="0" wrap="square" tIns="0">
            <a:spAutoFit/>
          </a:bodyPr>
          <a:lstStyle>
            <a:lvl1pPr indent="-228600" lvl="0" marL="457200" algn="l">
              <a:lnSpc>
                <a:spcPct val="100000"/>
              </a:lnSpc>
              <a:spcBef>
                <a:spcPts val="0"/>
              </a:spcBef>
              <a:spcAft>
                <a:spcPts val="0"/>
              </a:spcAft>
              <a:buSzPts val="1400"/>
              <a:buNone/>
              <a:defRPr/>
            </a:lvl1pPr>
            <a:lvl2pPr indent="-228600" lvl="1" marL="914400" algn="l">
              <a:lnSpc>
                <a:spcPct val="100000"/>
              </a:lnSpc>
              <a:spcBef>
                <a:spcPts val="0"/>
              </a:spcBef>
              <a:spcAft>
                <a:spcPts val="0"/>
              </a:spcAft>
              <a:buSzPts val="1400"/>
              <a:buNone/>
              <a:defRPr/>
            </a:lvl2pPr>
            <a:lvl3pPr indent="-228600" lvl="2" marL="1371600" algn="l">
              <a:lnSpc>
                <a:spcPct val="100000"/>
              </a:lnSpc>
              <a:spcBef>
                <a:spcPts val="0"/>
              </a:spcBef>
              <a:spcAft>
                <a:spcPts val="0"/>
              </a:spcAft>
              <a:buSzPts val="1400"/>
              <a:buNone/>
              <a:defRPr/>
            </a:lvl3pPr>
            <a:lvl4pPr indent="-228600" lvl="3" marL="1828800" algn="l">
              <a:lnSpc>
                <a:spcPct val="100000"/>
              </a:lnSpc>
              <a:spcBef>
                <a:spcPts val="0"/>
              </a:spcBef>
              <a:spcAft>
                <a:spcPts val="0"/>
              </a:spcAft>
              <a:buSzPts val="1400"/>
              <a:buNone/>
              <a:defRPr/>
            </a:lvl4pPr>
            <a:lvl5pPr indent="-228600" lvl="4" marL="2286000" algn="l">
              <a:lnSpc>
                <a:spcPct val="100000"/>
              </a:lnSpc>
              <a:spcBef>
                <a:spcPts val="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p:cSld name="Title and Content">
    <p:spTree>
      <p:nvGrpSpPr>
        <p:cNvPr id="19" name="Shape 19"/>
        <p:cNvGrpSpPr/>
        <p:nvPr/>
      </p:nvGrpSpPr>
      <p:grpSpPr>
        <a:xfrm>
          <a:off x="0" y="0"/>
          <a:ext cx="0" cy="0"/>
          <a:chOff x="0" y="0"/>
          <a:chExt cx="0" cy="0"/>
        </a:xfrm>
      </p:grpSpPr>
      <p:sp>
        <p:nvSpPr>
          <p:cNvPr id="20" name="Google Shape;20;p53"/>
          <p:cNvSpPr txBox="1"/>
          <p:nvPr>
            <p:ph type="title"/>
          </p:nvPr>
        </p:nvSpPr>
        <p:spPr>
          <a:xfrm>
            <a:off x="23614" y="6350"/>
            <a:ext cx="9620250" cy="855980"/>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SzPts val="1400"/>
              <a:buNone/>
              <a:defRPr b="0" i="0" sz="3200">
                <a:solidFill>
                  <a:srgbClr val="1A306A"/>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1" name="Google Shape;21;p53"/>
          <p:cNvSpPr txBox="1"/>
          <p:nvPr>
            <p:ph idx="1" type="body"/>
          </p:nvPr>
        </p:nvSpPr>
        <p:spPr>
          <a:xfrm>
            <a:off x="2246662" y="2532192"/>
            <a:ext cx="6492875" cy="1818639"/>
          </a:xfrm>
          <a:prstGeom prst="rect">
            <a:avLst/>
          </a:prstGeom>
          <a:noFill/>
          <a:ln>
            <a:noFill/>
          </a:ln>
        </p:spPr>
        <p:txBody>
          <a:bodyPr anchorCtr="0" anchor="t" bIns="0" lIns="0" spcFirstLastPara="1" rIns="0" wrap="square" tIns="0">
            <a:spAutoFit/>
          </a:bodyPr>
          <a:lstStyle>
            <a:lvl1pPr indent="-228600" lvl="0" marL="457200" algn="l">
              <a:lnSpc>
                <a:spcPct val="100000"/>
              </a:lnSpc>
              <a:spcBef>
                <a:spcPts val="0"/>
              </a:spcBef>
              <a:spcAft>
                <a:spcPts val="0"/>
              </a:spcAft>
              <a:buSzPts val="1400"/>
              <a:buNone/>
              <a:defRPr b="1" i="0" sz="1600">
                <a:solidFill>
                  <a:srgbClr val="3E3E3E"/>
                </a:solidFill>
                <a:latin typeface="Calibri"/>
                <a:ea typeface="Calibri"/>
                <a:cs typeface="Calibri"/>
                <a:sym typeface="Calibri"/>
              </a:defRPr>
            </a:lvl1pPr>
            <a:lvl2pPr indent="-228600" lvl="1" marL="914400" algn="l">
              <a:lnSpc>
                <a:spcPct val="100000"/>
              </a:lnSpc>
              <a:spcBef>
                <a:spcPts val="0"/>
              </a:spcBef>
              <a:spcAft>
                <a:spcPts val="0"/>
              </a:spcAft>
              <a:buSzPts val="1400"/>
              <a:buNone/>
              <a:defRPr/>
            </a:lvl2pPr>
            <a:lvl3pPr indent="-228600" lvl="2" marL="1371600" algn="l">
              <a:lnSpc>
                <a:spcPct val="100000"/>
              </a:lnSpc>
              <a:spcBef>
                <a:spcPts val="0"/>
              </a:spcBef>
              <a:spcAft>
                <a:spcPts val="0"/>
              </a:spcAft>
              <a:buSzPts val="1400"/>
              <a:buNone/>
              <a:defRPr/>
            </a:lvl3pPr>
            <a:lvl4pPr indent="-228600" lvl="3" marL="1828800" algn="l">
              <a:lnSpc>
                <a:spcPct val="100000"/>
              </a:lnSpc>
              <a:spcBef>
                <a:spcPts val="0"/>
              </a:spcBef>
              <a:spcAft>
                <a:spcPts val="0"/>
              </a:spcAft>
              <a:buSzPts val="1400"/>
              <a:buNone/>
              <a:defRPr/>
            </a:lvl4pPr>
            <a:lvl5pPr indent="-228600" lvl="4" marL="2286000" algn="l">
              <a:lnSpc>
                <a:spcPct val="100000"/>
              </a:lnSpc>
              <a:spcBef>
                <a:spcPts val="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
        <p:nvSpPr>
          <p:cNvPr id="22" name="Google Shape;22;p53"/>
          <p:cNvSpPr txBox="1"/>
          <p:nvPr>
            <p:ph idx="11" type="ftr"/>
          </p:nvPr>
        </p:nvSpPr>
        <p:spPr>
          <a:xfrm>
            <a:off x="3316224" y="5102352"/>
            <a:ext cx="3121152" cy="274320"/>
          </a:xfrm>
          <a:prstGeom prst="rect">
            <a:avLst/>
          </a:prstGeom>
          <a:noFill/>
          <a:ln>
            <a:noFill/>
          </a:ln>
        </p:spPr>
        <p:txBody>
          <a:bodyPr anchorCtr="0" anchor="t" bIns="0" lIns="0" spcFirstLastPara="1" rIns="0" wrap="square" tIns="0">
            <a:spAutoFit/>
          </a:bodyPr>
          <a:lstStyle>
            <a:lvl1pPr lvl="0" algn="ctr">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3" name="Google Shape;23;p53"/>
          <p:cNvSpPr txBox="1"/>
          <p:nvPr>
            <p:ph idx="10" type="dt"/>
          </p:nvPr>
        </p:nvSpPr>
        <p:spPr>
          <a:xfrm>
            <a:off x="487680" y="5102352"/>
            <a:ext cx="2243328" cy="274320"/>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4" name="Google Shape;24;p53"/>
          <p:cNvSpPr txBox="1"/>
          <p:nvPr>
            <p:ph idx="12" type="sldNum"/>
          </p:nvPr>
        </p:nvSpPr>
        <p:spPr>
          <a:xfrm>
            <a:off x="7022592" y="5102352"/>
            <a:ext cx="2243328" cy="274320"/>
          </a:xfrm>
          <a:prstGeom prst="rect">
            <a:avLst/>
          </a:prstGeom>
          <a:noFill/>
          <a:ln>
            <a:noFill/>
          </a:ln>
        </p:spPr>
        <p:txBody>
          <a:bodyPr anchorCtr="0" anchor="t" bIns="0" lIns="0" spcFirstLastPara="1" rIns="0" wrap="square" tIns="0">
            <a:spAutoFit/>
          </a:bodyPr>
          <a:lstStyle>
            <a:lvl1pPr indent="0" lvl="0"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p:cSld name="Title and Content">
    <p:spTree>
      <p:nvGrpSpPr>
        <p:cNvPr id="147" name="Shape 147"/>
        <p:cNvGrpSpPr/>
        <p:nvPr/>
      </p:nvGrpSpPr>
      <p:grpSpPr>
        <a:xfrm>
          <a:off x="0" y="0"/>
          <a:ext cx="0" cy="0"/>
          <a:chOff x="0" y="0"/>
          <a:chExt cx="0" cy="0"/>
        </a:xfrm>
      </p:grpSpPr>
      <p:sp>
        <p:nvSpPr>
          <p:cNvPr id="148" name="Google Shape;148;p61"/>
          <p:cNvSpPr txBox="1"/>
          <p:nvPr>
            <p:ph type="title"/>
          </p:nvPr>
        </p:nvSpPr>
        <p:spPr>
          <a:xfrm>
            <a:off x="23614" y="6350"/>
            <a:ext cx="9620250" cy="855980"/>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SzPts val="1400"/>
              <a:buNone/>
              <a:defRPr b="0" i="0" sz="3200">
                <a:solidFill>
                  <a:srgbClr val="1A306A"/>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49" name="Google Shape;149;p61"/>
          <p:cNvSpPr txBox="1"/>
          <p:nvPr>
            <p:ph idx="1" type="body"/>
          </p:nvPr>
        </p:nvSpPr>
        <p:spPr>
          <a:xfrm>
            <a:off x="2246662" y="2532192"/>
            <a:ext cx="6492875" cy="1818639"/>
          </a:xfrm>
          <a:prstGeom prst="rect">
            <a:avLst/>
          </a:prstGeom>
          <a:noFill/>
          <a:ln>
            <a:noFill/>
          </a:ln>
        </p:spPr>
        <p:txBody>
          <a:bodyPr anchorCtr="0" anchor="t" bIns="0" lIns="0" spcFirstLastPara="1" rIns="0" wrap="square" tIns="0">
            <a:spAutoFit/>
          </a:bodyPr>
          <a:lstStyle>
            <a:lvl1pPr indent="-228600" lvl="0" marL="457200" algn="l">
              <a:lnSpc>
                <a:spcPct val="100000"/>
              </a:lnSpc>
              <a:spcBef>
                <a:spcPts val="0"/>
              </a:spcBef>
              <a:spcAft>
                <a:spcPts val="0"/>
              </a:spcAft>
              <a:buSzPts val="1400"/>
              <a:buNone/>
              <a:defRPr b="1" i="0" sz="1600">
                <a:solidFill>
                  <a:srgbClr val="3E3E3E"/>
                </a:solidFill>
                <a:latin typeface="Calibri"/>
                <a:ea typeface="Calibri"/>
                <a:cs typeface="Calibri"/>
                <a:sym typeface="Calibri"/>
              </a:defRPr>
            </a:lvl1pPr>
            <a:lvl2pPr indent="-228600" lvl="1" marL="914400" algn="l">
              <a:lnSpc>
                <a:spcPct val="100000"/>
              </a:lnSpc>
              <a:spcBef>
                <a:spcPts val="0"/>
              </a:spcBef>
              <a:spcAft>
                <a:spcPts val="0"/>
              </a:spcAft>
              <a:buSzPts val="1400"/>
              <a:buNone/>
              <a:defRPr/>
            </a:lvl2pPr>
            <a:lvl3pPr indent="-228600" lvl="2" marL="1371600" algn="l">
              <a:lnSpc>
                <a:spcPct val="100000"/>
              </a:lnSpc>
              <a:spcBef>
                <a:spcPts val="0"/>
              </a:spcBef>
              <a:spcAft>
                <a:spcPts val="0"/>
              </a:spcAft>
              <a:buSzPts val="1400"/>
              <a:buNone/>
              <a:defRPr/>
            </a:lvl3pPr>
            <a:lvl4pPr indent="-228600" lvl="3" marL="1828800" algn="l">
              <a:lnSpc>
                <a:spcPct val="100000"/>
              </a:lnSpc>
              <a:spcBef>
                <a:spcPts val="0"/>
              </a:spcBef>
              <a:spcAft>
                <a:spcPts val="0"/>
              </a:spcAft>
              <a:buSzPts val="1400"/>
              <a:buNone/>
              <a:defRPr/>
            </a:lvl4pPr>
            <a:lvl5pPr indent="-228600" lvl="4" marL="2286000" algn="l">
              <a:lnSpc>
                <a:spcPct val="100000"/>
              </a:lnSpc>
              <a:spcBef>
                <a:spcPts val="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
        <p:nvSpPr>
          <p:cNvPr id="150" name="Google Shape;150;p61"/>
          <p:cNvSpPr txBox="1"/>
          <p:nvPr>
            <p:ph idx="11" type="ftr"/>
          </p:nvPr>
        </p:nvSpPr>
        <p:spPr>
          <a:xfrm>
            <a:off x="3316224" y="5102352"/>
            <a:ext cx="3121152" cy="274320"/>
          </a:xfrm>
          <a:prstGeom prst="rect">
            <a:avLst/>
          </a:prstGeom>
          <a:noFill/>
          <a:ln>
            <a:noFill/>
          </a:ln>
        </p:spPr>
        <p:txBody>
          <a:bodyPr anchorCtr="0" anchor="t" bIns="0" lIns="0" spcFirstLastPara="1" rIns="0" wrap="square" tIns="0">
            <a:spAutoFit/>
          </a:bodyPr>
          <a:lstStyle>
            <a:lvl1pPr lvl="0" algn="ctr">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51" name="Google Shape;151;p61"/>
          <p:cNvSpPr txBox="1"/>
          <p:nvPr>
            <p:ph idx="10" type="dt"/>
          </p:nvPr>
        </p:nvSpPr>
        <p:spPr>
          <a:xfrm>
            <a:off x="487680" y="5102352"/>
            <a:ext cx="2243328" cy="274320"/>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52" name="Google Shape;152;p61"/>
          <p:cNvSpPr txBox="1"/>
          <p:nvPr>
            <p:ph idx="12" type="sldNum"/>
          </p:nvPr>
        </p:nvSpPr>
        <p:spPr>
          <a:xfrm>
            <a:off x="7022592" y="5102352"/>
            <a:ext cx="2243328" cy="274320"/>
          </a:xfrm>
          <a:prstGeom prst="rect">
            <a:avLst/>
          </a:prstGeom>
          <a:noFill/>
          <a:ln>
            <a:noFill/>
          </a:ln>
        </p:spPr>
        <p:txBody>
          <a:bodyPr anchorCtr="0" anchor="t" bIns="0" lIns="0" spcFirstLastPara="1" rIns="0" wrap="square" tIns="0">
            <a:spAutoFit/>
          </a:bodyPr>
          <a:lstStyle>
            <a:lvl1pPr indent="0" lvl="0"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53" name="Shape 153"/>
        <p:cNvGrpSpPr/>
        <p:nvPr/>
      </p:nvGrpSpPr>
      <p:grpSpPr>
        <a:xfrm>
          <a:off x="0" y="0"/>
          <a:ext cx="0" cy="0"/>
          <a:chOff x="0" y="0"/>
          <a:chExt cx="0" cy="0"/>
        </a:xfrm>
      </p:grpSpPr>
      <p:sp>
        <p:nvSpPr>
          <p:cNvPr id="154" name="Google Shape;154;p62"/>
          <p:cNvSpPr txBox="1"/>
          <p:nvPr>
            <p:ph type="title"/>
          </p:nvPr>
        </p:nvSpPr>
        <p:spPr>
          <a:xfrm>
            <a:off x="670560" y="292102"/>
            <a:ext cx="8412480" cy="106045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1A306A"/>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62" name="Shape 162"/>
        <p:cNvGrpSpPr/>
        <p:nvPr/>
      </p:nvGrpSpPr>
      <p:grpSpPr>
        <a:xfrm>
          <a:off x="0" y="0"/>
          <a:ext cx="0" cy="0"/>
          <a:chOff x="0" y="0"/>
          <a:chExt cx="0" cy="0"/>
        </a:xfrm>
      </p:grpSpPr>
      <p:sp>
        <p:nvSpPr>
          <p:cNvPr id="163" name="Google Shape;163;p59"/>
          <p:cNvSpPr txBox="1"/>
          <p:nvPr>
            <p:ph type="title"/>
          </p:nvPr>
        </p:nvSpPr>
        <p:spPr>
          <a:xfrm>
            <a:off x="670560" y="292102"/>
            <a:ext cx="8412480" cy="106045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1A306A"/>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64" name="Google Shape;164;p59"/>
          <p:cNvSpPr txBox="1"/>
          <p:nvPr>
            <p:ph idx="1" type="body"/>
          </p:nvPr>
        </p:nvSpPr>
        <p:spPr>
          <a:xfrm>
            <a:off x="670560" y="1460500"/>
            <a:ext cx="8412480" cy="348107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600"/>
              </a:spcBef>
              <a:spcAft>
                <a:spcPts val="0"/>
              </a:spcAft>
              <a:buClr>
                <a:srgbClr val="3F4142"/>
              </a:buClr>
              <a:buSzPts val="1800"/>
              <a:buChar char="•"/>
              <a:defRPr/>
            </a:lvl1pPr>
            <a:lvl2pPr indent="-342900" lvl="1" marL="914400" algn="l">
              <a:lnSpc>
                <a:spcPct val="90000"/>
              </a:lnSpc>
              <a:spcBef>
                <a:spcPts val="300"/>
              </a:spcBef>
              <a:spcAft>
                <a:spcPts val="0"/>
              </a:spcAft>
              <a:buClr>
                <a:srgbClr val="3F4142"/>
              </a:buClr>
              <a:buSzPts val="1800"/>
              <a:buChar char="•"/>
              <a:defRPr/>
            </a:lvl2pPr>
            <a:lvl3pPr indent="-342900" lvl="2" marL="1371600" algn="l">
              <a:lnSpc>
                <a:spcPct val="90000"/>
              </a:lnSpc>
              <a:spcBef>
                <a:spcPts val="300"/>
              </a:spcBef>
              <a:spcAft>
                <a:spcPts val="0"/>
              </a:spcAft>
              <a:buClr>
                <a:srgbClr val="3F4142"/>
              </a:buClr>
              <a:buSzPts val="1800"/>
              <a:buChar char="•"/>
              <a:defRPr/>
            </a:lvl3pPr>
            <a:lvl4pPr indent="-342900" lvl="3" marL="1828800" algn="l">
              <a:lnSpc>
                <a:spcPct val="90000"/>
              </a:lnSpc>
              <a:spcBef>
                <a:spcPts val="300"/>
              </a:spcBef>
              <a:spcAft>
                <a:spcPts val="0"/>
              </a:spcAft>
              <a:buClr>
                <a:srgbClr val="3F4142"/>
              </a:buClr>
              <a:buSzPts val="1800"/>
              <a:buChar char="•"/>
              <a:defRPr/>
            </a:lvl4pPr>
            <a:lvl5pPr indent="-342900" lvl="4" marL="2286000" algn="l">
              <a:lnSpc>
                <a:spcPct val="90000"/>
              </a:lnSpc>
              <a:spcBef>
                <a:spcPts val="300"/>
              </a:spcBef>
              <a:spcAft>
                <a:spcPts val="0"/>
              </a:spcAft>
              <a:buClr>
                <a:srgbClr val="3F4142"/>
              </a:buClr>
              <a:buSzPts val="1800"/>
              <a:buChar char="•"/>
              <a:defRPr/>
            </a:lvl5pPr>
            <a:lvl6pPr indent="-342900" lvl="5" marL="2743200" algn="l">
              <a:lnSpc>
                <a:spcPct val="90000"/>
              </a:lnSpc>
              <a:spcBef>
                <a:spcPts val="300"/>
              </a:spcBef>
              <a:spcAft>
                <a:spcPts val="0"/>
              </a:spcAft>
              <a:buClr>
                <a:schemeClr val="dk1"/>
              </a:buClr>
              <a:buSzPts val="1800"/>
              <a:buChar char="•"/>
              <a:defRPr/>
            </a:lvl6pPr>
            <a:lvl7pPr indent="-342900" lvl="6" marL="3200400" algn="l">
              <a:lnSpc>
                <a:spcPct val="90000"/>
              </a:lnSpc>
              <a:spcBef>
                <a:spcPts val="300"/>
              </a:spcBef>
              <a:spcAft>
                <a:spcPts val="0"/>
              </a:spcAft>
              <a:buClr>
                <a:schemeClr val="dk1"/>
              </a:buClr>
              <a:buSzPts val="1800"/>
              <a:buChar char="•"/>
              <a:defRPr/>
            </a:lvl7pPr>
            <a:lvl8pPr indent="-342900" lvl="7" marL="3657600" algn="l">
              <a:lnSpc>
                <a:spcPct val="90000"/>
              </a:lnSpc>
              <a:spcBef>
                <a:spcPts val="300"/>
              </a:spcBef>
              <a:spcAft>
                <a:spcPts val="0"/>
              </a:spcAft>
              <a:buClr>
                <a:schemeClr val="dk1"/>
              </a:buClr>
              <a:buSzPts val="1800"/>
              <a:buChar char="•"/>
              <a:defRPr/>
            </a:lvl8pPr>
            <a:lvl9pPr indent="-342900" lvl="8" marL="4114800" algn="l">
              <a:lnSpc>
                <a:spcPct val="90000"/>
              </a:lnSpc>
              <a:spcBef>
                <a:spcPts val="300"/>
              </a:spcBef>
              <a:spcAft>
                <a:spcPts val="0"/>
              </a:spcAft>
              <a:buClr>
                <a:schemeClr val="dk1"/>
              </a:buClr>
              <a:buSzPts val="1800"/>
              <a:buChar char="•"/>
              <a:defRPr/>
            </a:lvl9pPr>
          </a:lstStyle>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Custom Layout">
  <p:cSld name="2_Custom Layout">
    <p:spTree>
      <p:nvGrpSpPr>
        <p:cNvPr id="165" name="Shape 165"/>
        <p:cNvGrpSpPr/>
        <p:nvPr/>
      </p:nvGrpSpPr>
      <p:grpSpPr>
        <a:xfrm>
          <a:off x="0" y="0"/>
          <a:ext cx="0" cy="0"/>
          <a:chOff x="0" y="0"/>
          <a:chExt cx="0" cy="0"/>
        </a:xfrm>
      </p:grpSpPr>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Custom Layout">
  <p:cSld name="1_Custom Layout">
    <p:spTree>
      <p:nvGrpSpPr>
        <p:cNvPr id="166" name="Shape 166"/>
        <p:cNvGrpSpPr/>
        <p:nvPr/>
      </p:nvGrpSpPr>
      <p:grpSpPr>
        <a:xfrm>
          <a:off x="0" y="0"/>
          <a:ext cx="0" cy="0"/>
          <a:chOff x="0" y="0"/>
          <a:chExt cx="0" cy="0"/>
        </a:xfrm>
      </p:grpSpPr>
      <p:sp>
        <p:nvSpPr>
          <p:cNvPr id="167" name="Google Shape;167;p63"/>
          <p:cNvSpPr txBox="1"/>
          <p:nvPr>
            <p:ph type="title"/>
          </p:nvPr>
        </p:nvSpPr>
        <p:spPr>
          <a:xfrm>
            <a:off x="670560" y="292102"/>
            <a:ext cx="8412480" cy="106045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1A306A"/>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68" name="Shape 168"/>
        <p:cNvGrpSpPr/>
        <p:nvPr/>
      </p:nvGrpSpPr>
      <p:grpSpPr>
        <a:xfrm>
          <a:off x="0" y="0"/>
          <a:ext cx="0" cy="0"/>
          <a:chOff x="0" y="0"/>
          <a:chExt cx="0" cy="0"/>
        </a:xfrm>
      </p:grpSpPr>
      <p:sp>
        <p:nvSpPr>
          <p:cNvPr id="169" name="Google Shape;169;p64"/>
          <p:cNvSpPr txBox="1"/>
          <p:nvPr>
            <p:ph type="title"/>
          </p:nvPr>
        </p:nvSpPr>
        <p:spPr>
          <a:xfrm>
            <a:off x="665481" y="1367792"/>
            <a:ext cx="8412480" cy="228219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rgbClr val="1A306A"/>
              </a:buClr>
              <a:buSzPts val="3600"/>
              <a:buFont typeface="Helvetica Neue"/>
              <a:buNone/>
              <a:defRPr sz="36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0" name="Google Shape;170;p64"/>
          <p:cNvSpPr txBox="1"/>
          <p:nvPr>
            <p:ph idx="1" type="body"/>
          </p:nvPr>
        </p:nvSpPr>
        <p:spPr>
          <a:xfrm>
            <a:off x="665481" y="3671572"/>
            <a:ext cx="8412480" cy="120015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600"/>
              </a:spcBef>
              <a:spcAft>
                <a:spcPts val="0"/>
              </a:spcAft>
              <a:buClr>
                <a:srgbClr val="888888"/>
              </a:buClr>
              <a:buSzPts val="1440"/>
              <a:buNone/>
              <a:defRPr sz="1440">
                <a:solidFill>
                  <a:srgbClr val="888888"/>
                </a:solidFill>
              </a:defRPr>
            </a:lvl1pPr>
            <a:lvl2pPr indent="-228600" lvl="1" marL="914400" algn="l">
              <a:lnSpc>
                <a:spcPct val="90000"/>
              </a:lnSpc>
              <a:spcBef>
                <a:spcPts val="300"/>
              </a:spcBef>
              <a:spcAft>
                <a:spcPts val="0"/>
              </a:spcAft>
              <a:buClr>
                <a:srgbClr val="888888"/>
              </a:buClr>
              <a:buSzPts val="1200"/>
              <a:buNone/>
              <a:defRPr sz="1200">
                <a:solidFill>
                  <a:srgbClr val="888888"/>
                </a:solidFill>
              </a:defRPr>
            </a:lvl2pPr>
            <a:lvl3pPr indent="-228600" lvl="2" marL="1371600" algn="l">
              <a:lnSpc>
                <a:spcPct val="90000"/>
              </a:lnSpc>
              <a:spcBef>
                <a:spcPts val="300"/>
              </a:spcBef>
              <a:spcAft>
                <a:spcPts val="0"/>
              </a:spcAft>
              <a:buClr>
                <a:srgbClr val="888888"/>
              </a:buClr>
              <a:buSzPts val="1080"/>
              <a:buNone/>
              <a:defRPr sz="1080">
                <a:solidFill>
                  <a:srgbClr val="888888"/>
                </a:solidFill>
              </a:defRPr>
            </a:lvl3pPr>
            <a:lvl4pPr indent="-228600" lvl="3" marL="1828800" algn="l">
              <a:lnSpc>
                <a:spcPct val="90000"/>
              </a:lnSpc>
              <a:spcBef>
                <a:spcPts val="300"/>
              </a:spcBef>
              <a:spcAft>
                <a:spcPts val="0"/>
              </a:spcAft>
              <a:buClr>
                <a:srgbClr val="888888"/>
              </a:buClr>
              <a:buSzPts val="960"/>
              <a:buNone/>
              <a:defRPr sz="960">
                <a:solidFill>
                  <a:srgbClr val="888888"/>
                </a:solidFill>
              </a:defRPr>
            </a:lvl4pPr>
            <a:lvl5pPr indent="-228600" lvl="4" marL="2286000" algn="l">
              <a:lnSpc>
                <a:spcPct val="90000"/>
              </a:lnSpc>
              <a:spcBef>
                <a:spcPts val="300"/>
              </a:spcBef>
              <a:spcAft>
                <a:spcPts val="0"/>
              </a:spcAft>
              <a:buClr>
                <a:srgbClr val="888888"/>
              </a:buClr>
              <a:buSzPts val="960"/>
              <a:buNone/>
              <a:defRPr sz="960">
                <a:solidFill>
                  <a:srgbClr val="888888"/>
                </a:solidFill>
              </a:defRPr>
            </a:lvl5pPr>
            <a:lvl6pPr indent="-228600" lvl="5" marL="2743200" algn="l">
              <a:lnSpc>
                <a:spcPct val="90000"/>
              </a:lnSpc>
              <a:spcBef>
                <a:spcPts val="300"/>
              </a:spcBef>
              <a:spcAft>
                <a:spcPts val="0"/>
              </a:spcAft>
              <a:buClr>
                <a:srgbClr val="888888"/>
              </a:buClr>
              <a:buSzPts val="960"/>
              <a:buNone/>
              <a:defRPr sz="960">
                <a:solidFill>
                  <a:srgbClr val="888888"/>
                </a:solidFill>
              </a:defRPr>
            </a:lvl6pPr>
            <a:lvl7pPr indent="-228600" lvl="6" marL="3200400" algn="l">
              <a:lnSpc>
                <a:spcPct val="90000"/>
              </a:lnSpc>
              <a:spcBef>
                <a:spcPts val="300"/>
              </a:spcBef>
              <a:spcAft>
                <a:spcPts val="0"/>
              </a:spcAft>
              <a:buClr>
                <a:srgbClr val="888888"/>
              </a:buClr>
              <a:buSzPts val="960"/>
              <a:buNone/>
              <a:defRPr sz="960">
                <a:solidFill>
                  <a:srgbClr val="888888"/>
                </a:solidFill>
              </a:defRPr>
            </a:lvl7pPr>
            <a:lvl8pPr indent="-228600" lvl="7" marL="3657600" algn="l">
              <a:lnSpc>
                <a:spcPct val="90000"/>
              </a:lnSpc>
              <a:spcBef>
                <a:spcPts val="300"/>
              </a:spcBef>
              <a:spcAft>
                <a:spcPts val="0"/>
              </a:spcAft>
              <a:buClr>
                <a:srgbClr val="888888"/>
              </a:buClr>
              <a:buSzPts val="960"/>
              <a:buNone/>
              <a:defRPr sz="960">
                <a:solidFill>
                  <a:srgbClr val="888888"/>
                </a:solidFill>
              </a:defRPr>
            </a:lvl8pPr>
            <a:lvl9pPr indent="-228600" lvl="8" marL="4114800" algn="l">
              <a:lnSpc>
                <a:spcPct val="90000"/>
              </a:lnSpc>
              <a:spcBef>
                <a:spcPts val="300"/>
              </a:spcBef>
              <a:spcAft>
                <a:spcPts val="0"/>
              </a:spcAft>
              <a:buClr>
                <a:srgbClr val="888888"/>
              </a:buClr>
              <a:buSzPts val="960"/>
              <a:buNone/>
              <a:defRPr sz="960">
                <a:solidFill>
                  <a:srgbClr val="888888"/>
                </a:solidFill>
              </a:defRPr>
            </a:lvl9pPr>
          </a:lstStyle>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71" name="Shape 171"/>
        <p:cNvGrpSpPr/>
        <p:nvPr/>
      </p:nvGrpSpPr>
      <p:grpSpPr>
        <a:xfrm>
          <a:off x="0" y="0"/>
          <a:ext cx="0" cy="0"/>
          <a:chOff x="0" y="0"/>
          <a:chExt cx="0" cy="0"/>
        </a:xfrm>
      </p:grpSpPr>
      <p:sp>
        <p:nvSpPr>
          <p:cNvPr id="172" name="Google Shape;172;p65"/>
          <p:cNvSpPr txBox="1"/>
          <p:nvPr>
            <p:ph type="ctrTitle"/>
          </p:nvPr>
        </p:nvSpPr>
        <p:spPr>
          <a:xfrm>
            <a:off x="1219200" y="897890"/>
            <a:ext cx="7315200" cy="191008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rgbClr val="1A306A"/>
              </a:buClr>
              <a:buSzPts val="3600"/>
              <a:buFont typeface="Helvetica Neue"/>
              <a:buNone/>
              <a:defRPr sz="36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3" name="Google Shape;173;p65"/>
          <p:cNvSpPr txBox="1"/>
          <p:nvPr>
            <p:ph idx="1" type="subTitle"/>
          </p:nvPr>
        </p:nvSpPr>
        <p:spPr>
          <a:xfrm>
            <a:off x="1219200" y="2881630"/>
            <a:ext cx="7315200" cy="1324610"/>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600"/>
              </a:spcBef>
              <a:spcAft>
                <a:spcPts val="0"/>
              </a:spcAft>
              <a:buClr>
                <a:srgbClr val="3F4142"/>
              </a:buClr>
              <a:buSzPts val="1440"/>
              <a:buNone/>
              <a:defRPr sz="1440"/>
            </a:lvl1pPr>
            <a:lvl2pPr lvl="1" algn="ctr">
              <a:lnSpc>
                <a:spcPct val="90000"/>
              </a:lnSpc>
              <a:spcBef>
                <a:spcPts val="300"/>
              </a:spcBef>
              <a:spcAft>
                <a:spcPts val="0"/>
              </a:spcAft>
              <a:buClr>
                <a:srgbClr val="3F4142"/>
              </a:buClr>
              <a:buSzPts val="1200"/>
              <a:buNone/>
              <a:defRPr sz="1200"/>
            </a:lvl2pPr>
            <a:lvl3pPr lvl="2" algn="ctr">
              <a:lnSpc>
                <a:spcPct val="90000"/>
              </a:lnSpc>
              <a:spcBef>
                <a:spcPts val="300"/>
              </a:spcBef>
              <a:spcAft>
                <a:spcPts val="0"/>
              </a:spcAft>
              <a:buClr>
                <a:srgbClr val="3F4142"/>
              </a:buClr>
              <a:buSzPts val="1080"/>
              <a:buNone/>
              <a:defRPr sz="1080"/>
            </a:lvl3pPr>
            <a:lvl4pPr lvl="3" algn="ctr">
              <a:lnSpc>
                <a:spcPct val="90000"/>
              </a:lnSpc>
              <a:spcBef>
                <a:spcPts val="300"/>
              </a:spcBef>
              <a:spcAft>
                <a:spcPts val="0"/>
              </a:spcAft>
              <a:buClr>
                <a:srgbClr val="3F4142"/>
              </a:buClr>
              <a:buSzPts val="960"/>
              <a:buNone/>
              <a:defRPr sz="960"/>
            </a:lvl4pPr>
            <a:lvl5pPr lvl="4" algn="ctr">
              <a:lnSpc>
                <a:spcPct val="90000"/>
              </a:lnSpc>
              <a:spcBef>
                <a:spcPts val="300"/>
              </a:spcBef>
              <a:spcAft>
                <a:spcPts val="0"/>
              </a:spcAft>
              <a:buClr>
                <a:srgbClr val="3F4142"/>
              </a:buClr>
              <a:buSzPts val="960"/>
              <a:buNone/>
              <a:defRPr sz="960"/>
            </a:lvl5pPr>
            <a:lvl6pPr lvl="5" algn="ctr">
              <a:lnSpc>
                <a:spcPct val="90000"/>
              </a:lnSpc>
              <a:spcBef>
                <a:spcPts val="300"/>
              </a:spcBef>
              <a:spcAft>
                <a:spcPts val="0"/>
              </a:spcAft>
              <a:buClr>
                <a:schemeClr val="dk1"/>
              </a:buClr>
              <a:buSzPts val="960"/>
              <a:buNone/>
              <a:defRPr sz="960"/>
            </a:lvl6pPr>
            <a:lvl7pPr lvl="6" algn="ctr">
              <a:lnSpc>
                <a:spcPct val="90000"/>
              </a:lnSpc>
              <a:spcBef>
                <a:spcPts val="300"/>
              </a:spcBef>
              <a:spcAft>
                <a:spcPts val="0"/>
              </a:spcAft>
              <a:buClr>
                <a:schemeClr val="dk1"/>
              </a:buClr>
              <a:buSzPts val="960"/>
              <a:buNone/>
              <a:defRPr sz="960"/>
            </a:lvl7pPr>
            <a:lvl8pPr lvl="7" algn="ctr">
              <a:lnSpc>
                <a:spcPct val="90000"/>
              </a:lnSpc>
              <a:spcBef>
                <a:spcPts val="300"/>
              </a:spcBef>
              <a:spcAft>
                <a:spcPts val="0"/>
              </a:spcAft>
              <a:buClr>
                <a:schemeClr val="dk1"/>
              </a:buClr>
              <a:buSzPts val="960"/>
              <a:buNone/>
              <a:defRPr sz="960"/>
            </a:lvl8pPr>
            <a:lvl9pPr lvl="8" algn="ctr">
              <a:lnSpc>
                <a:spcPct val="90000"/>
              </a:lnSpc>
              <a:spcBef>
                <a:spcPts val="300"/>
              </a:spcBef>
              <a:spcAft>
                <a:spcPts val="0"/>
              </a:spcAft>
              <a:buClr>
                <a:schemeClr val="dk1"/>
              </a:buClr>
              <a:buSzPts val="960"/>
              <a:buNone/>
              <a:defRPr sz="960"/>
            </a:lvl9pPr>
          </a:lstStyle>
          <a:p/>
        </p:txBody>
      </p:sp>
      <p:sp>
        <p:nvSpPr>
          <p:cNvPr id="174" name="Google Shape;174;p65"/>
          <p:cNvSpPr txBox="1"/>
          <p:nvPr>
            <p:ph idx="11" type="ftr"/>
          </p:nvPr>
        </p:nvSpPr>
        <p:spPr>
          <a:xfrm>
            <a:off x="2864350" y="5190935"/>
            <a:ext cx="6889251" cy="295466"/>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400" u="none" cap="none" strike="noStrike">
                <a:solidFill>
                  <a:schemeClr val="lt1"/>
                </a:solidFill>
                <a:latin typeface="Helvetica Neue"/>
                <a:ea typeface="Helvetica Neue"/>
                <a:cs typeface="Helvetica Neue"/>
                <a:sym typeface="Helvetica Neue"/>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175" name="Shape 175"/>
        <p:cNvGrpSpPr/>
        <p:nvPr/>
      </p:nvGrpSpPr>
      <p:grpSpPr>
        <a:xfrm>
          <a:off x="0" y="0"/>
          <a:ext cx="0" cy="0"/>
          <a:chOff x="0" y="0"/>
          <a:chExt cx="0" cy="0"/>
        </a:xfrm>
      </p:grpSpPr>
      <p:sp>
        <p:nvSpPr>
          <p:cNvPr id="176" name="Google Shape;176;p66"/>
          <p:cNvSpPr txBox="1"/>
          <p:nvPr>
            <p:ph type="title"/>
          </p:nvPr>
        </p:nvSpPr>
        <p:spPr>
          <a:xfrm>
            <a:off x="670560" y="292102"/>
            <a:ext cx="8412480" cy="106045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1A306A"/>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7" name="Google Shape;177;p66"/>
          <p:cNvSpPr txBox="1"/>
          <p:nvPr>
            <p:ph idx="1" type="body"/>
          </p:nvPr>
        </p:nvSpPr>
        <p:spPr>
          <a:xfrm>
            <a:off x="670560" y="1460500"/>
            <a:ext cx="4145280" cy="348107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600"/>
              </a:spcBef>
              <a:spcAft>
                <a:spcPts val="0"/>
              </a:spcAft>
              <a:buClr>
                <a:srgbClr val="3F4142"/>
              </a:buClr>
              <a:buSzPts val="1800"/>
              <a:buChar char="•"/>
              <a:defRPr/>
            </a:lvl1pPr>
            <a:lvl2pPr indent="-342900" lvl="1" marL="914400" algn="l">
              <a:lnSpc>
                <a:spcPct val="90000"/>
              </a:lnSpc>
              <a:spcBef>
                <a:spcPts val="300"/>
              </a:spcBef>
              <a:spcAft>
                <a:spcPts val="0"/>
              </a:spcAft>
              <a:buClr>
                <a:srgbClr val="3F4142"/>
              </a:buClr>
              <a:buSzPts val="1800"/>
              <a:buChar char="•"/>
              <a:defRPr/>
            </a:lvl2pPr>
            <a:lvl3pPr indent="-342900" lvl="2" marL="1371600" algn="l">
              <a:lnSpc>
                <a:spcPct val="90000"/>
              </a:lnSpc>
              <a:spcBef>
                <a:spcPts val="300"/>
              </a:spcBef>
              <a:spcAft>
                <a:spcPts val="0"/>
              </a:spcAft>
              <a:buClr>
                <a:srgbClr val="3F4142"/>
              </a:buClr>
              <a:buSzPts val="1800"/>
              <a:buChar char="•"/>
              <a:defRPr/>
            </a:lvl3pPr>
            <a:lvl4pPr indent="-342900" lvl="3" marL="1828800" algn="l">
              <a:lnSpc>
                <a:spcPct val="90000"/>
              </a:lnSpc>
              <a:spcBef>
                <a:spcPts val="300"/>
              </a:spcBef>
              <a:spcAft>
                <a:spcPts val="0"/>
              </a:spcAft>
              <a:buClr>
                <a:srgbClr val="3F4142"/>
              </a:buClr>
              <a:buSzPts val="1800"/>
              <a:buChar char="•"/>
              <a:defRPr/>
            </a:lvl4pPr>
            <a:lvl5pPr indent="-342900" lvl="4" marL="2286000" algn="l">
              <a:lnSpc>
                <a:spcPct val="90000"/>
              </a:lnSpc>
              <a:spcBef>
                <a:spcPts val="300"/>
              </a:spcBef>
              <a:spcAft>
                <a:spcPts val="0"/>
              </a:spcAft>
              <a:buClr>
                <a:srgbClr val="3F4142"/>
              </a:buClr>
              <a:buSzPts val="1800"/>
              <a:buChar char="•"/>
              <a:defRPr/>
            </a:lvl5pPr>
            <a:lvl6pPr indent="-342900" lvl="5" marL="2743200" algn="l">
              <a:lnSpc>
                <a:spcPct val="90000"/>
              </a:lnSpc>
              <a:spcBef>
                <a:spcPts val="300"/>
              </a:spcBef>
              <a:spcAft>
                <a:spcPts val="0"/>
              </a:spcAft>
              <a:buClr>
                <a:schemeClr val="dk1"/>
              </a:buClr>
              <a:buSzPts val="1800"/>
              <a:buChar char="•"/>
              <a:defRPr/>
            </a:lvl6pPr>
            <a:lvl7pPr indent="-342900" lvl="6" marL="3200400" algn="l">
              <a:lnSpc>
                <a:spcPct val="90000"/>
              </a:lnSpc>
              <a:spcBef>
                <a:spcPts val="300"/>
              </a:spcBef>
              <a:spcAft>
                <a:spcPts val="0"/>
              </a:spcAft>
              <a:buClr>
                <a:schemeClr val="dk1"/>
              </a:buClr>
              <a:buSzPts val="1800"/>
              <a:buChar char="•"/>
              <a:defRPr/>
            </a:lvl7pPr>
            <a:lvl8pPr indent="-342900" lvl="7" marL="3657600" algn="l">
              <a:lnSpc>
                <a:spcPct val="90000"/>
              </a:lnSpc>
              <a:spcBef>
                <a:spcPts val="300"/>
              </a:spcBef>
              <a:spcAft>
                <a:spcPts val="0"/>
              </a:spcAft>
              <a:buClr>
                <a:schemeClr val="dk1"/>
              </a:buClr>
              <a:buSzPts val="1800"/>
              <a:buChar char="•"/>
              <a:defRPr/>
            </a:lvl8pPr>
            <a:lvl9pPr indent="-342900" lvl="8" marL="4114800" algn="l">
              <a:lnSpc>
                <a:spcPct val="90000"/>
              </a:lnSpc>
              <a:spcBef>
                <a:spcPts val="300"/>
              </a:spcBef>
              <a:spcAft>
                <a:spcPts val="0"/>
              </a:spcAft>
              <a:buClr>
                <a:schemeClr val="dk1"/>
              </a:buClr>
              <a:buSzPts val="1800"/>
              <a:buChar char="•"/>
              <a:defRPr/>
            </a:lvl9pPr>
          </a:lstStyle>
          <a:p/>
        </p:txBody>
      </p:sp>
      <p:sp>
        <p:nvSpPr>
          <p:cNvPr id="178" name="Google Shape;178;p66"/>
          <p:cNvSpPr txBox="1"/>
          <p:nvPr>
            <p:ph idx="2" type="body"/>
          </p:nvPr>
        </p:nvSpPr>
        <p:spPr>
          <a:xfrm>
            <a:off x="4937760" y="1460500"/>
            <a:ext cx="4145280" cy="348107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600"/>
              </a:spcBef>
              <a:spcAft>
                <a:spcPts val="0"/>
              </a:spcAft>
              <a:buClr>
                <a:srgbClr val="3F4142"/>
              </a:buClr>
              <a:buSzPts val="1800"/>
              <a:buChar char="•"/>
              <a:defRPr/>
            </a:lvl1pPr>
            <a:lvl2pPr indent="-342900" lvl="1" marL="914400" algn="l">
              <a:lnSpc>
                <a:spcPct val="90000"/>
              </a:lnSpc>
              <a:spcBef>
                <a:spcPts val="300"/>
              </a:spcBef>
              <a:spcAft>
                <a:spcPts val="0"/>
              </a:spcAft>
              <a:buClr>
                <a:srgbClr val="3F4142"/>
              </a:buClr>
              <a:buSzPts val="1800"/>
              <a:buChar char="•"/>
              <a:defRPr/>
            </a:lvl2pPr>
            <a:lvl3pPr indent="-342900" lvl="2" marL="1371600" algn="l">
              <a:lnSpc>
                <a:spcPct val="90000"/>
              </a:lnSpc>
              <a:spcBef>
                <a:spcPts val="300"/>
              </a:spcBef>
              <a:spcAft>
                <a:spcPts val="0"/>
              </a:spcAft>
              <a:buClr>
                <a:srgbClr val="3F4142"/>
              </a:buClr>
              <a:buSzPts val="1800"/>
              <a:buChar char="•"/>
              <a:defRPr/>
            </a:lvl3pPr>
            <a:lvl4pPr indent="-342900" lvl="3" marL="1828800" algn="l">
              <a:lnSpc>
                <a:spcPct val="90000"/>
              </a:lnSpc>
              <a:spcBef>
                <a:spcPts val="300"/>
              </a:spcBef>
              <a:spcAft>
                <a:spcPts val="0"/>
              </a:spcAft>
              <a:buClr>
                <a:srgbClr val="3F4142"/>
              </a:buClr>
              <a:buSzPts val="1800"/>
              <a:buChar char="•"/>
              <a:defRPr/>
            </a:lvl4pPr>
            <a:lvl5pPr indent="-342900" lvl="4" marL="2286000" algn="l">
              <a:lnSpc>
                <a:spcPct val="90000"/>
              </a:lnSpc>
              <a:spcBef>
                <a:spcPts val="300"/>
              </a:spcBef>
              <a:spcAft>
                <a:spcPts val="0"/>
              </a:spcAft>
              <a:buClr>
                <a:srgbClr val="3F4142"/>
              </a:buClr>
              <a:buSzPts val="1800"/>
              <a:buChar char="•"/>
              <a:defRPr/>
            </a:lvl5pPr>
            <a:lvl6pPr indent="-342900" lvl="5" marL="2743200" algn="l">
              <a:lnSpc>
                <a:spcPct val="90000"/>
              </a:lnSpc>
              <a:spcBef>
                <a:spcPts val="300"/>
              </a:spcBef>
              <a:spcAft>
                <a:spcPts val="0"/>
              </a:spcAft>
              <a:buClr>
                <a:schemeClr val="dk1"/>
              </a:buClr>
              <a:buSzPts val="1800"/>
              <a:buChar char="•"/>
              <a:defRPr/>
            </a:lvl6pPr>
            <a:lvl7pPr indent="-342900" lvl="6" marL="3200400" algn="l">
              <a:lnSpc>
                <a:spcPct val="90000"/>
              </a:lnSpc>
              <a:spcBef>
                <a:spcPts val="300"/>
              </a:spcBef>
              <a:spcAft>
                <a:spcPts val="0"/>
              </a:spcAft>
              <a:buClr>
                <a:schemeClr val="dk1"/>
              </a:buClr>
              <a:buSzPts val="1800"/>
              <a:buChar char="•"/>
              <a:defRPr/>
            </a:lvl7pPr>
            <a:lvl8pPr indent="-342900" lvl="7" marL="3657600" algn="l">
              <a:lnSpc>
                <a:spcPct val="90000"/>
              </a:lnSpc>
              <a:spcBef>
                <a:spcPts val="300"/>
              </a:spcBef>
              <a:spcAft>
                <a:spcPts val="0"/>
              </a:spcAft>
              <a:buClr>
                <a:schemeClr val="dk1"/>
              </a:buClr>
              <a:buSzPts val="1800"/>
              <a:buChar char="•"/>
              <a:defRPr/>
            </a:lvl8pPr>
            <a:lvl9pPr indent="-342900" lvl="8" marL="4114800" algn="l">
              <a:lnSpc>
                <a:spcPct val="90000"/>
              </a:lnSpc>
              <a:spcBef>
                <a:spcPts val="300"/>
              </a:spcBef>
              <a:spcAft>
                <a:spcPts val="0"/>
              </a:spcAft>
              <a:buClr>
                <a:schemeClr val="dk1"/>
              </a:buClr>
              <a:buSzPts val="1800"/>
              <a:buChar char="•"/>
              <a:defRPr/>
            </a:lvl9pPr>
          </a:lstStyle>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179" name="Shape 179"/>
        <p:cNvGrpSpPr/>
        <p:nvPr/>
      </p:nvGrpSpPr>
      <p:grpSpPr>
        <a:xfrm>
          <a:off x="0" y="0"/>
          <a:ext cx="0" cy="0"/>
          <a:chOff x="0" y="0"/>
          <a:chExt cx="0" cy="0"/>
        </a:xfrm>
      </p:grpSpPr>
      <p:sp>
        <p:nvSpPr>
          <p:cNvPr id="180" name="Google Shape;180;p67"/>
          <p:cNvSpPr txBox="1"/>
          <p:nvPr>
            <p:ph type="title"/>
          </p:nvPr>
        </p:nvSpPr>
        <p:spPr>
          <a:xfrm>
            <a:off x="671830" y="292102"/>
            <a:ext cx="8412480" cy="106045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1A306A"/>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81" name="Google Shape;181;p67"/>
          <p:cNvSpPr txBox="1"/>
          <p:nvPr>
            <p:ph idx="1" type="body"/>
          </p:nvPr>
        </p:nvSpPr>
        <p:spPr>
          <a:xfrm>
            <a:off x="671831" y="1344930"/>
            <a:ext cx="4126230" cy="659130"/>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600"/>
              </a:spcBef>
              <a:spcAft>
                <a:spcPts val="0"/>
              </a:spcAft>
              <a:buClr>
                <a:srgbClr val="3F4142"/>
              </a:buClr>
              <a:buSzPts val="1440"/>
              <a:buNone/>
              <a:defRPr b="1" sz="1440"/>
            </a:lvl1pPr>
            <a:lvl2pPr indent="-228600" lvl="1" marL="914400" algn="l">
              <a:lnSpc>
                <a:spcPct val="90000"/>
              </a:lnSpc>
              <a:spcBef>
                <a:spcPts val="300"/>
              </a:spcBef>
              <a:spcAft>
                <a:spcPts val="0"/>
              </a:spcAft>
              <a:buClr>
                <a:srgbClr val="3F4142"/>
              </a:buClr>
              <a:buSzPts val="1200"/>
              <a:buNone/>
              <a:defRPr b="1" sz="1200"/>
            </a:lvl2pPr>
            <a:lvl3pPr indent="-228600" lvl="2" marL="1371600" algn="l">
              <a:lnSpc>
                <a:spcPct val="90000"/>
              </a:lnSpc>
              <a:spcBef>
                <a:spcPts val="300"/>
              </a:spcBef>
              <a:spcAft>
                <a:spcPts val="0"/>
              </a:spcAft>
              <a:buClr>
                <a:srgbClr val="3F4142"/>
              </a:buClr>
              <a:buSzPts val="1080"/>
              <a:buNone/>
              <a:defRPr b="1" sz="1080"/>
            </a:lvl3pPr>
            <a:lvl4pPr indent="-228600" lvl="3" marL="1828800" algn="l">
              <a:lnSpc>
                <a:spcPct val="90000"/>
              </a:lnSpc>
              <a:spcBef>
                <a:spcPts val="300"/>
              </a:spcBef>
              <a:spcAft>
                <a:spcPts val="0"/>
              </a:spcAft>
              <a:buClr>
                <a:srgbClr val="3F4142"/>
              </a:buClr>
              <a:buSzPts val="960"/>
              <a:buNone/>
              <a:defRPr b="1" sz="960"/>
            </a:lvl4pPr>
            <a:lvl5pPr indent="-228600" lvl="4" marL="2286000" algn="l">
              <a:lnSpc>
                <a:spcPct val="90000"/>
              </a:lnSpc>
              <a:spcBef>
                <a:spcPts val="300"/>
              </a:spcBef>
              <a:spcAft>
                <a:spcPts val="0"/>
              </a:spcAft>
              <a:buClr>
                <a:srgbClr val="3F4142"/>
              </a:buClr>
              <a:buSzPts val="960"/>
              <a:buNone/>
              <a:defRPr b="1" sz="960"/>
            </a:lvl5pPr>
            <a:lvl6pPr indent="-228600" lvl="5" marL="2743200" algn="l">
              <a:lnSpc>
                <a:spcPct val="90000"/>
              </a:lnSpc>
              <a:spcBef>
                <a:spcPts val="300"/>
              </a:spcBef>
              <a:spcAft>
                <a:spcPts val="0"/>
              </a:spcAft>
              <a:buClr>
                <a:schemeClr val="dk1"/>
              </a:buClr>
              <a:buSzPts val="960"/>
              <a:buNone/>
              <a:defRPr b="1" sz="960"/>
            </a:lvl6pPr>
            <a:lvl7pPr indent="-228600" lvl="6" marL="3200400" algn="l">
              <a:lnSpc>
                <a:spcPct val="90000"/>
              </a:lnSpc>
              <a:spcBef>
                <a:spcPts val="300"/>
              </a:spcBef>
              <a:spcAft>
                <a:spcPts val="0"/>
              </a:spcAft>
              <a:buClr>
                <a:schemeClr val="dk1"/>
              </a:buClr>
              <a:buSzPts val="960"/>
              <a:buNone/>
              <a:defRPr b="1" sz="960"/>
            </a:lvl7pPr>
            <a:lvl8pPr indent="-228600" lvl="7" marL="3657600" algn="l">
              <a:lnSpc>
                <a:spcPct val="90000"/>
              </a:lnSpc>
              <a:spcBef>
                <a:spcPts val="300"/>
              </a:spcBef>
              <a:spcAft>
                <a:spcPts val="0"/>
              </a:spcAft>
              <a:buClr>
                <a:schemeClr val="dk1"/>
              </a:buClr>
              <a:buSzPts val="960"/>
              <a:buNone/>
              <a:defRPr b="1" sz="960"/>
            </a:lvl8pPr>
            <a:lvl9pPr indent="-228600" lvl="8" marL="4114800" algn="l">
              <a:lnSpc>
                <a:spcPct val="90000"/>
              </a:lnSpc>
              <a:spcBef>
                <a:spcPts val="300"/>
              </a:spcBef>
              <a:spcAft>
                <a:spcPts val="0"/>
              </a:spcAft>
              <a:buClr>
                <a:schemeClr val="dk1"/>
              </a:buClr>
              <a:buSzPts val="960"/>
              <a:buNone/>
              <a:defRPr b="1" sz="960"/>
            </a:lvl9pPr>
          </a:lstStyle>
          <a:p/>
        </p:txBody>
      </p:sp>
      <p:sp>
        <p:nvSpPr>
          <p:cNvPr id="182" name="Google Shape;182;p67"/>
          <p:cNvSpPr txBox="1"/>
          <p:nvPr>
            <p:ph idx="2" type="body"/>
          </p:nvPr>
        </p:nvSpPr>
        <p:spPr>
          <a:xfrm>
            <a:off x="671831" y="2004060"/>
            <a:ext cx="4126230" cy="294767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600"/>
              </a:spcBef>
              <a:spcAft>
                <a:spcPts val="0"/>
              </a:spcAft>
              <a:buClr>
                <a:srgbClr val="3F4142"/>
              </a:buClr>
              <a:buSzPts val="1800"/>
              <a:buChar char="•"/>
              <a:defRPr/>
            </a:lvl1pPr>
            <a:lvl2pPr indent="-342900" lvl="1" marL="914400" algn="l">
              <a:lnSpc>
                <a:spcPct val="90000"/>
              </a:lnSpc>
              <a:spcBef>
                <a:spcPts val="300"/>
              </a:spcBef>
              <a:spcAft>
                <a:spcPts val="0"/>
              </a:spcAft>
              <a:buClr>
                <a:srgbClr val="3F4142"/>
              </a:buClr>
              <a:buSzPts val="1800"/>
              <a:buChar char="•"/>
              <a:defRPr/>
            </a:lvl2pPr>
            <a:lvl3pPr indent="-342900" lvl="2" marL="1371600" algn="l">
              <a:lnSpc>
                <a:spcPct val="90000"/>
              </a:lnSpc>
              <a:spcBef>
                <a:spcPts val="300"/>
              </a:spcBef>
              <a:spcAft>
                <a:spcPts val="0"/>
              </a:spcAft>
              <a:buClr>
                <a:srgbClr val="3F4142"/>
              </a:buClr>
              <a:buSzPts val="1800"/>
              <a:buChar char="•"/>
              <a:defRPr/>
            </a:lvl3pPr>
            <a:lvl4pPr indent="-342900" lvl="3" marL="1828800" algn="l">
              <a:lnSpc>
                <a:spcPct val="90000"/>
              </a:lnSpc>
              <a:spcBef>
                <a:spcPts val="300"/>
              </a:spcBef>
              <a:spcAft>
                <a:spcPts val="0"/>
              </a:spcAft>
              <a:buClr>
                <a:srgbClr val="3F4142"/>
              </a:buClr>
              <a:buSzPts val="1800"/>
              <a:buChar char="•"/>
              <a:defRPr/>
            </a:lvl4pPr>
            <a:lvl5pPr indent="-342900" lvl="4" marL="2286000" algn="l">
              <a:lnSpc>
                <a:spcPct val="90000"/>
              </a:lnSpc>
              <a:spcBef>
                <a:spcPts val="300"/>
              </a:spcBef>
              <a:spcAft>
                <a:spcPts val="0"/>
              </a:spcAft>
              <a:buClr>
                <a:srgbClr val="3F4142"/>
              </a:buClr>
              <a:buSzPts val="1800"/>
              <a:buChar char="•"/>
              <a:defRPr/>
            </a:lvl5pPr>
            <a:lvl6pPr indent="-342900" lvl="5" marL="2743200" algn="l">
              <a:lnSpc>
                <a:spcPct val="90000"/>
              </a:lnSpc>
              <a:spcBef>
                <a:spcPts val="300"/>
              </a:spcBef>
              <a:spcAft>
                <a:spcPts val="0"/>
              </a:spcAft>
              <a:buClr>
                <a:schemeClr val="dk1"/>
              </a:buClr>
              <a:buSzPts val="1800"/>
              <a:buChar char="•"/>
              <a:defRPr/>
            </a:lvl6pPr>
            <a:lvl7pPr indent="-342900" lvl="6" marL="3200400" algn="l">
              <a:lnSpc>
                <a:spcPct val="90000"/>
              </a:lnSpc>
              <a:spcBef>
                <a:spcPts val="300"/>
              </a:spcBef>
              <a:spcAft>
                <a:spcPts val="0"/>
              </a:spcAft>
              <a:buClr>
                <a:schemeClr val="dk1"/>
              </a:buClr>
              <a:buSzPts val="1800"/>
              <a:buChar char="•"/>
              <a:defRPr/>
            </a:lvl7pPr>
            <a:lvl8pPr indent="-342900" lvl="7" marL="3657600" algn="l">
              <a:lnSpc>
                <a:spcPct val="90000"/>
              </a:lnSpc>
              <a:spcBef>
                <a:spcPts val="300"/>
              </a:spcBef>
              <a:spcAft>
                <a:spcPts val="0"/>
              </a:spcAft>
              <a:buClr>
                <a:schemeClr val="dk1"/>
              </a:buClr>
              <a:buSzPts val="1800"/>
              <a:buChar char="•"/>
              <a:defRPr/>
            </a:lvl8pPr>
            <a:lvl9pPr indent="-342900" lvl="8" marL="4114800" algn="l">
              <a:lnSpc>
                <a:spcPct val="90000"/>
              </a:lnSpc>
              <a:spcBef>
                <a:spcPts val="300"/>
              </a:spcBef>
              <a:spcAft>
                <a:spcPts val="0"/>
              </a:spcAft>
              <a:buClr>
                <a:schemeClr val="dk1"/>
              </a:buClr>
              <a:buSzPts val="1800"/>
              <a:buChar char="•"/>
              <a:defRPr/>
            </a:lvl9pPr>
          </a:lstStyle>
          <a:p/>
        </p:txBody>
      </p:sp>
      <p:sp>
        <p:nvSpPr>
          <p:cNvPr id="183" name="Google Shape;183;p67"/>
          <p:cNvSpPr txBox="1"/>
          <p:nvPr>
            <p:ph idx="3" type="body"/>
          </p:nvPr>
        </p:nvSpPr>
        <p:spPr>
          <a:xfrm>
            <a:off x="4937761" y="1344930"/>
            <a:ext cx="4146550" cy="659130"/>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600"/>
              </a:spcBef>
              <a:spcAft>
                <a:spcPts val="0"/>
              </a:spcAft>
              <a:buClr>
                <a:srgbClr val="3F4142"/>
              </a:buClr>
              <a:buSzPts val="1440"/>
              <a:buNone/>
              <a:defRPr b="1" sz="1440"/>
            </a:lvl1pPr>
            <a:lvl2pPr indent="-228600" lvl="1" marL="914400" algn="l">
              <a:lnSpc>
                <a:spcPct val="90000"/>
              </a:lnSpc>
              <a:spcBef>
                <a:spcPts val="300"/>
              </a:spcBef>
              <a:spcAft>
                <a:spcPts val="0"/>
              </a:spcAft>
              <a:buClr>
                <a:srgbClr val="3F4142"/>
              </a:buClr>
              <a:buSzPts val="1200"/>
              <a:buNone/>
              <a:defRPr b="1" sz="1200"/>
            </a:lvl2pPr>
            <a:lvl3pPr indent="-228600" lvl="2" marL="1371600" algn="l">
              <a:lnSpc>
                <a:spcPct val="90000"/>
              </a:lnSpc>
              <a:spcBef>
                <a:spcPts val="300"/>
              </a:spcBef>
              <a:spcAft>
                <a:spcPts val="0"/>
              </a:spcAft>
              <a:buClr>
                <a:srgbClr val="3F4142"/>
              </a:buClr>
              <a:buSzPts val="1080"/>
              <a:buNone/>
              <a:defRPr b="1" sz="1080"/>
            </a:lvl3pPr>
            <a:lvl4pPr indent="-228600" lvl="3" marL="1828800" algn="l">
              <a:lnSpc>
                <a:spcPct val="90000"/>
              </a:lnSpc>
              <a:spcBef>
                <a:spcPts val="300"/>
              </a:spcBef>
              <a:spcAft>
                <a:spcPts val="0"/>
              </a:spcAft>
              <a:buClr>
                <a:srgbClr val="3F4142"/>
              </a:buClr>
              <a:buSzPts val="960"/>
              <a:buNone/>
              <a:defRPr b="1" sz="960"/>
            </a:lvl4pPr>
            <a:lvl5pPr indent="-228600" lvl="4" marL="2286000" algn="l">
              <a:lnSpc>
                <a:spcPct val="90000"/>
              </a:lnSpc>
              <a:spcBef>
                <a:spcPts val="300"/>
              </a:spcBef>
              <a:spcAft>
                <a:spcPts val="0"/>
              </a:spcAft>
              <a:buClr>
                <a:srgbClr val="3F4142"/>
              </a:buClr>
              <a:buSzPts val="960"/>
              <a:buNone/>
              <a:defRPr b="1" sz="960"/>
            </a:lvl5pPr>
            <a:lvl6pPr indent="-228600" lvl="5" marL="2743200" algn="l">
              <a:lnSpc>
                <a:spcPct val="90000"/>
              </a:lnSpc>
              <a:spcBef>
                <a:spcPts val="300"/>
              </a:spcBef>
              <a:spcAft>
                <a:spcPts val="0"/>
              </a:spcAft>
              <a:buClr>
                <a:schemeClr val="dk1"/>
              </a:buClr>
              <a:buSzPts val="960"/>
              <a:buNone/>
              <a:defRPr b="1" sz="960"/>
            </a:lvl6pPr>
            <a:lvl7pPr indent="-228600" lvl="6" marL="3200400" algn="l">
              <a:lnSpc>
                <a:spcPct val="90000"/>
              </a:lnSpc>
              <a:spcBef>
                <a:spcPts val="300"/>
              </a:spcBef>
              <a:spcAft>
                <a:spcPts val="0"/>
              </a:spcAft>
              <a:buClr>
                <a:schemeClr val="dk1"/>
              </a:buClr>
              <a:buSzPts val="960"/>
              <a:buNone/>
              <a:defRPr b="1" sz="960"/>
            </a:lvl7pPr>
            <a:lvl8pPr indent="-228600" lvl="7" marL="3657600" algn="l">
              <a:lnSpc>
                <a:spcPct val="90000"/>
              </a:lnSpc>
              <a:spcBef>
                <a:spcPts val="300"/>
              </a:spcBef>
              <a:spcAft>
                <a:spcPts val="0"/>
              </a:spcAft>
              <a:buClr>
                <a:schemeClr val="dk1"/>
              </a:buClr>
              <a:buSzPts val="960"/>
              <a:buNone/>
              <a:defRPr b="1" sz="960"/>
            </a:lvl8pPr>
            <a:lvl9pPr indent="-228600" lvl="8" marL="4114800" algn="l">
              <a:lnSpc>
                <a:spcPct val="90000"/>
              </a:lnSpc>
              <a:spcBef>
                <a:spcPts val="300"/>
              </a:spcBef>
              <a:spcAft>
                <a:spcPts val="0"/>
              </a:spcAft>
              <a:buClr>
                <a:schemeClr val="dk1"/>
              </a:buClr>
              <a:buSzPts val="960"/>
              <a:buNone/>
              <a:defRPr b="1" sz="960"/>
            </a:lvl9pPr>
          </a:lstStyle>
          <a:p/>
        </p:txBody>
      </p:sp>
      <p:sp>
        <p:nvSpPr>
          <p:cNvPr id="184" name="Google Shape;184;p67"/>
          <p:cNvSpPr txBox="1"/>
          <p:nvPr>
            <p:ph idx="4" type="body"/>
          </p:nvPr>
        </p:nvSpPr>
        <p:spPr>
          <a:xfrm>
            <a:off x="4937761" y="2004060"/>
            <a:ext cx="4146550" cy="294767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600"/>
              </a:spcBef>
              <a:spcAft>
                <a:spcPts val="0"/>
              </a:spcAft>
              <a:buClr>
                <a:srgbClr val="3F4142"/>
              </a:buClr>
              <a:buSzPts val="1800"/>
              <a:buChar char="•"/>
              <a:defRPr/>
            </a:lvl1pPr>
            <a:lvl2pPr indent="-342900" lvl="1" marL="914400" algn="l">
              <a:lnSpc>
                <a:spcPct val="90000"/>
              </a:lnSpc>
              <a:spcBef>
                <a:spcPts val="300"/>
              </a:spcBef>
              <a:spcAft>
                <a:spcPts val="0"/>
              </a:spcAft>
              <a:buClr>
                <a:srgbClr val="3F4142"/>
              </a:buClr>
              <a:buSzPts val="1800"/>
              <a:buChar char="•"/>
              <a:defRPr/>
            </a:lvl2pPr>
            <a:lvl3pPr indent="-342900" lvl="2" marL="1371600" algn="l">
              <a:lnSpc>
                <a:spcPct val="90000"/>
              </a:lnSpc>
              <a:spcBef>
                <a:spcPts val="300"/>
              </a:spcBef>
              <a:spcAft>
                <a:spcPts val="0"/>
              </a:spcAft>
              <a:buClr>
                <a:srgbClr val="3F4142"/>
              </a:buClr>
              <a:buSzPts val="1800"/>
              <a:buChar char="•"/>
              <a:defRPr/>
            </a:lvl3pPr>
            <a:lvl4pPr indent="-342900" lvl="3" marL="1828800" algn="l">
              <a:lnSpc>
                <a:spcPct val="90000"/>
              </a:lnSpc>
              <a:spcBef>
                <a:spcPts val="300"/>
              </a:spcBef>
              <a:spcAft>
                <a:spcPts val="0"/>
              </a:spcAft>
              <a:buClr>
                <a:srgbClr val="3F4142"/>
              </a:buClr>
              <a:buSzPts val="1800"/>
              <a:buChar char="•"/>
              <a:defRPr/>
            </a:lvl4pPr>
            <a:lvl5pPr indent="-342900" lvl="4" marL="2286000" algn="l">
              <a:lnSpc>
                <a:spcPct val="90000"/>
              </a:lnSpc>
              <a:spcBef>
                <a:spcPts val="300"/>
              </a:spcBef>
              <a:spcAft>
                <a:spcPts val="0"/>
              </a:spcAft>
              <a:buClr>
                <a:srgbClr val="3F4142"/>
              </a:buClr>
              <a:buSzPts val="1800"/>
              <a:buChar char="•"/>
              <a:defRPr/>
            </a:lvl5pPr>
            <a:lvl6pPr indent="-342900" lvl="5" marL="2743200" algn="l">
              <a:lnSpc>
                <a:spcPct val="90000"/>
              </a:lnSpc>
              <a:spcBef>
                <a:spcPts val="300"/>
              </a:spcBef>
              <a:spcAft>
                <a:spcPts val="0"/>
              </a:spcAft>
              <a:buClr>
                <a:schemeClr val="dk1"/>
              </a:buClr>
              <a:buSzPts val="1800"/>
              <a:buChar char="•"/>
              <a:defRPr/>
            </a:lvl6pPr>
            <a:lvl7pPr indent="-342900" lvl="6" marL="3200400" algn="l">
              <a:lnSpc>
                <a:spcPct val="90000"/>
              </a:lnSpc>
              <a:spcBef>
                <a:spcPts val="300"/>
              </a:spcBef>
              <a:spcAft>
                <a:spcPts val="0"/>
              </a:spcAft>
              <a:buClr>
                <a:schemeClr val="dk1"/>
              </a:buClr>
              <a:buSzPts val="1800"/>
              <a:buChar char="•"/>
              <a:defRPr/>
            </a:lvl7pPr>
            <a:lvl8pPr indent="-342900" lvl="7" marL="3657600" algn="l">
              <a:lnSpc>
                <a:spcPct val="90000"/>
              </a:lnSpc>
              <a:spcBef>
                <a:spcPts val="300"/>
              </a:spcBef>
              <a:spcAft>
                <a:spcPts val="0"/>
              </a:spcAft>
              <a:buClr>
                <a:schemeClr val="dk1"/>
              </a:buClr>
              <a:buSzPts val="1800"/>
              <a:buChar char="•"/>
              <a:defRPr/>
            </a:lvl8pPr>
            <a:lvl9pPr indent="-342900" lvl="8" marL="4114800" algn="l">
              <a:lnSpc>
                <a:spcPct val="90000"/>
              </a:lnSpc>
              <a:spcBef>
                <a:spcPts val="300"/>
              </a:spcBef>
              <a:spcAft>
                <a:spcPts val="0"/>
              </a:spcAft>
              <a:buClr>
                <a:schemeClr val="dk1"/>
              </a:buClr>
              <a:buSzPts val="1800"/>
              <a:buChar char="•"/>
              <a:defRPr/>
            </a:lvl9pPr>
          </a:lstStyle>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85" name="Shape 185"/>
        <p:cNvGrpSpPr/>
        <p:nvPr/>
      </p:nvGrpSpPr>
      <p:grpSpPr>
        <a:xfrm>
          <a:off x="0" y="0"/>
          <a:ext cx="0" cy="0"/>
          <a:chOff x="0" y="0"/>
          <a:chExt cx="0" cy="0"/>
        </a:xfrm>
      </p:grpSpPr>
      <p:sp>
        <p:nvSpPr>
          <p:cNvPr id="186" name="Google Shape;186;p68"/>
          <p:cNvSpPr txBox="1"/>
          <p:nvPr>
            <p:ph type="title"/>
          </p:nvPr>
        </p:nvSpPr>
        <p:spPr>
          <a:xfrm>
            <a:off x="670560" y="292102"/>
            <a:ext cx="8412480" cy="106045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1A306A"/>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showMasterSp="0">
  <p:cSld name="Two Content">
    <p:bg>
      <p:bgPr>
        <a:solidFill>
          <a:schemeClr val="lt1"/>
        </a:solidFill>
      </p:bgPr>
    </p:bg>
    <p:spTree>
      <p:nvGrpSpPr>
        <p:cNvPr id="25" name="Shape 25"/>
        <p:cNvGrpSpPr/>
        <p:nvPr/>
      </p:nvGrpSpPr>
      <p:grpSpPr>
        <a:xfrm>
          <a:off x="0" y="0"/>
          <a:ext cx="0" cy="0"/>
          <a:chOff x="0" y="0"/>
          <a:chExt cx="0" cy="0"/>
        </a:xfrm>
      </p:grpSpPr>
      <p:sp>
        <p:nvSpPr>
          <p:cNvPr id="26" name="Google Shape;26;p56"/>
          <p:cNvSpPr/>
          <p:nvPr/>
        </p:nvSpPr>
        <p:spPr>
          <a:xfrm>
            <a:off x="2667227" y="5300060"/>
            <a:ext cx="7086600" cy="186690"/>
          </a:xfrm>
          <a:custGeom>
            <a:rect b="b" l="l" r="r" t="t"/>
            <a:pathLst>
              <a:path extrusionOk="0" h="186689" w="7086600">
                <a:moveTo>
                  <a:pt x="0" y="186340"/>
                </a:moveTo>
                <a:lnTo>
                  <a:pt x="7086372" y="186340"/>
                </a:lnTo>
                <a:lnTo>
                  <a:pt x="7086372" y="0"/>
                </a:lnTo>
                <a:lnTo>
                  <a:pt x="0" y="0"/>
                </a:lnTo>
                <a:lnTo>
                  <a:pt x="0" y="186340"/>
                </a:lnTo>
                <a:close/>
              </a:path>
            </a:pathLst>
          </a:custGeom>
          <a:solidFill>
            <a:srgbClr val="24408E"/>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7" name="Google Shape;27;p56"/>
          <p:cNvSpPr/>
          <p:nvPr/>
        </p:nvSpPr>
        <p:spPr>
          <a:xfrm>
            <a:off x="0" y="5298963"/>
            <a:ext cx="2677160" cy="187960"/>
          </a:xfrm>
          <a:custGeom>
            <a:rect b="b" l="l" r="r" t="t"/>
            <a:pathLst>
              <a:path extrusionOk="0" h="187960" w="2677160">
                <a:moveTo>
                  <a:pt x="0" y="0"/>
                </a:moveTo>
                <a:lnTo>
                  <a:pt x="2676889" y="0"/>
                </a:lnTo>
                <a:lnTo>
                  <a:pt x="2676889" y="187436"/>
                </a:lnTo>
                <a:lnTo>
                  <a:pt x="0" y="187436"/>
                </a:lnTo>
                <a:lnTo>
                  <a:pt x="0" y="0"/>
                </a:lnTo>
                <a:close/>
              </a:path>
            </a:pathLst>
          </a:custGeom>
          <a:solidFill>
            <a:srgbClr val="7F8285"/>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8" name="Google Shape;28;p56"/>
          <p:cNvSpPr/>
          <p:nvPr/>
        </p:nvSpPr>
        <p:spPr>
          <a:xfrm>
            <a:off x="0" y="5088528"/>
            <a:ext cx="9748520" cy="212090"/>
          </a:xfrm>
          <a:custGeom>
            <a:rect b="b" l="l" r="r" t="t"/>
            <a:pathLst>
              <a:path extrusionOk="0" h="212089" w="9748520">
                <a:moveTo>
                  <a:pt x="9748411" y="211531"/>
                </a:moveTo>
                <a:lnTo>
                  <a:pt x="0" y="211531"/>
                </a:lnTo>
                <a:lnTo>
                  <a:pt x="0" y="0"/>
                </a:lnTo>
                <a:lnTo>
                  <a:pt x="9748411" y="0"/>
                </a:lnTo>
                <a:lnTo>
                  <a:pt x="9748411" y="211531"/>
                </a:lnTo>
                <a:close/>
              </a:path>
            </a:pathLst>
          </a:custGeom>
          <a:solidFill>
            <a:srgbClr val="9FB54C"/>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pic>
        <p:nvPicPr>
          <p:cNvPr id="29" name="Google Shape;29;p56"/>
          <p:cNvPicPr preferRelativeResize="0"/>
          <p:nvPr/>
        </p:nvPicPr>
        <p:blipFill rotWithShape="1">
          <a:blip r:embed="rId2">
            <a:alphaModFix/>
          </a:blip>
          <a:srcRect b="0" l="0" r="0" t="0"/>
          <a:stretch/>
        </p:blipFill>
        <p:spPr>
          <a:xfrm>
            <a:off x="8099729" y="292105"/>
            <a:ext cx="1399762" cy="1019415"/>
          </a:xfrm>
          <a:prstGeom prst="rect">
            <a:avLst/>
          </a:prstGeom>
          <a:noFill/>
          <a:ln>
            <a:noFill/>
          </a:ln>
        </p:spPr>
      </p:pic>
      <p:pic>
        <p:nvPicPr>
          <p:cNvPr id="30" name="Google Shape;30;p56"/>
          <p:cNvPicPr preferRelativeResize="0"/>
          <p:nvPr/>
        </p:nvPicPr>
        <p:blipFill rotWithShape="1">
          <a:blip r:embed="rId3">
            <a:alphaModFix/>
          </a:blip>
          <a:srcRect b="0" l="0" r="0" t="0"/>
          <a:stretch/>
        </p:blipFill>
        <p:spPr>
          <a:xfrm>
            <a:off x="8099729" y="188905"/>
            <a:ext cx="1399762" cy="1363871"/>
          </a:xfrm>
          <a:prstGeom prst="rect">
            <a:avLst/>
          </a:prstGeom>
          <a:noFill/>
          <a:ln>
            <a:noFill/>
          </a:ln>
        </p:spPr>
      </p:pic>
      <p:sp>
        <p:nvSpPr>
          <p:cNvPr id="31" name="Google Shape;31;p56"/>
          <p:cNvSpPr txBox="1"/>
          <p:nvPr>
            <p:ph type="title"/>
          </p:nvPr>
        </p:nvSpPr>
        <p:spPr>
          <a:xfrm>
            <a:off x="23614" y="6350"/>
            <a:ext cx="9620250" cy="855980"/>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SzPts val="1400"/>
              <a:buNone/>
              <a:defRPr b="0" i="0" sz="3200">
                <a:solidFill>
                  <a:srgbClr val="1A306A"/>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2" name="Google Shape;32;p56"/>
          <p:cNvSpPr txBox="1"/>
          <p:nvPr>
            <p:ph idx="1" type="body"/>
          </p:nvPr>
        </p:nvSpPr>
        <p:spPr>
          <a:xfrm>
            <a:off x="487680" y="1261872"/>
            <a:ext cx="4242816" cy="3621024"/>
          </a:xfrm>
          <a:prstGeom prst="rect">
            <a:avLst/>
          </a:prstGeom>
          <a:noFill/>
          <a:ln>
            <a:noFill/>
          </a:ln>
        </p:spPr>
        <p:txBody>
          <a:bodyPr anchorCtr="0" anchor="t" bIns="0" lIns="0" spcFirstLastPara="1" rIns="0" wrap="square" tIns="0">
            <a:spAutoFit/>
          </a:bodyPr>
          <a:lstStyle>
            <a:lvl1pPr indent="-228600" lvl="0" marL="457200" algn="l">
              <a:lnSpc>
                <a:spcPct val="100000"/>
              </a:lnSpc>
              <a:spcBef>
                <a:spcPts val="0"/>
              </a:spcBef>
              <a:spcAft>
                <a:spcPts val="0"/>
              </a:spcAft>
              <a:buSzPts val="1400"/>
              <a:buNone/>
              <a:defRPr/>
            </a:lvl1pPr>
            <a:lvl2pPr indent="-228600" lvl="1" marL="914400" algn="l">
              <a:lnSpc>
                <a:spcPct val="100000"/>
              </a:lnSpc>
              <a:spcBef>
                <a:spcPts val="0"/>
              </a:spcBef>
              <a:spcAft>
                <a:spcPts val="0"/>
              </a:spcAft>
              <a:buSzPts val="1400"/>
              <a:buNone/>
              <a:defRPr/>
            </a:lvl2pPr>
            <a:lvl3pPr indent="-228600" lvl="2" marL="1371600" algn="l">
              <a:lnSpc>
                <a:spcPct val="100000"/>
              </a:lnSpc>
              <a:spcBef>
                <a:spcPts val="0"/>
              </a:spcBef>
              <a:spcAft>
                <a:spcPts val="0"/>
              </a:spcAft>
              <a:buSzPts val="1400"/>
              <a:buNone/>
              <a:defRPr/>
            </a:lvl3pPr>
            <a:lvl4pPr indent="-228600" lvl="3" marL="1828800" algn="l">
              <a:lnSpc>
                <a:spcPct val="100000"/>
              </a:lnSpc>
              <a:spcBef>
                <a:spcPts val="0"/>
              </a:spcBef>
              <a:spcAft>
                <a:spcPts val="0"/>
              </a:spcAft>
              <a:buSzPts val="1400"/>
              <a:buNone/>
              <a:defRPr/>
            </a:lvl4pPr>
            <a:lvl5pPr indent="-228600" lvl="4" marL="2286000" algn="l">
              <a:lnSpc>
                <a:spcPct val="100000"/>
              </a:lnSpc>
              <a:spcBef>
                <a:spcPts val="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
        <p:nvSpPr>
          <p:cNvPr id="33" name="Google Shape;33;p56"/>
          <p:cNvSpPr txBox="1"/>
          <p:nvPr>
            <p:ph idx="2" type="body"/>
          </p:nvPr>
        </p:nvSpPr>
        <p:spPr>
          <a:xfrm>
            <a:off x="5023104" y="1261872"/>
            <a:ext cx="4242816" cy="3621024"/>
          </a:xfrm>
          <a:prstGeom prst="rect">
            <a:avLst/>
          </a:prstGeom>
          <a:noFill/>
          <a:ln>
            <a:noFill/>
          </a:ln>
        </p:spPr>
        <p:txBody>
          <a:bodyPr anchorCtr="0" anchor="t" bIns="0" lIns="0" spcFirstLastPara="1" rIns="0" wrap="square" tIns="0">
            <a:spAutoFit/>
          </a:bodyPr>
          <a:lstStyle>
            <a:lvl1pPr indent="-228600" lvl="0" marL="457200" algn="l">
              <a:lnSpc>
                <a:spcPct val="100000"/>
              </a:lnSpc>
              <a:spcBef>
                <a:spcPts val="0"/>
              </a:spcBef>
              <a:spcAft>
                <a:spcPts val="0"/>
              </a:spcAft>
              <a:buSzPts val="1400"/>
              <a:buNone/>
              <a:defRPr/>
            </a:lvl1pPr>
            <a:lvl2pPr indent="-228600" lvl="1" marL="914400" algn="l">
              <a:lnSpc>
                <a:spcPct val="100000"/>
              </a:lnSpc>
              <a:spcBef>
                <a:spcPts val="0"/>
              </a:spcBef>
              <a:spcAft>
                <a:spcPts val="0"/>
              </a:spcAft>
              <a:buSzPts val="1400"/>
              <a:buNone/>
              <a:defRPr/>
            </a:lvl2pPr>
            <a:lvl3pPr indent="-228600" lvl="2" marL="1371600" algn="l">
              <a:lnSpc>
                <a:spcPct val="100000"/>
              </a:lnSpc>
              <a:spcBef>
                <a:spcPts val="0"/>
              </a:spcBef>
              <a:spcAft>
                <a:spcPts val="0"/>
              </a:spcAft>
              <a:buSzPts val="1400"/>
              <a:buNone/>
              <a:defRPr/>
            </a:lvl3pPr>
            <a:lvl4pPr indent="-228600" lvl="3" marL="1828800" algn="l">
              <a:lnSpc>
                <a:spcPct val="100000"/>
              </a:lnSpc>
              <a:spcBef>
                <a:spcPts val="0"/>
              </a:spcBef>
              <a:spcAft>
                <a:spcPts val="0"/>
              </a:spcAft>
              <a:buSzPts val="1400"/>
              <a:buNone/>
              <a:defRPr/>
            </a:lvl4pPr>
            <a:lvl5pPr indent="-228600" lvl="4" marL="2286000" algn="l">
              <a:lnSpc>
                <a:spcPct val="100000"/>
              </a:lnSpc>
              <a:spcBef>
                <a:spcPts val="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
        <p:nvSpPr>
          <p:cNvPr id="34" name="Google Shape;34;p56"/>
          <p:cNvSpPr txBox="1"/>
          <p:nvPr>
            <p:ph idx="11" type="ftr"/>
          </p:nvPr>
        </p:nvSpPr>
        <p:spPr>
          <a:xfrm>
            <a:off x="3316224" y="5102352"/>
            <a:ext cx="3121152" cy="274320"/>
          </a:xfrm>
          <a:prstGeom prst="rect">
            <a:avLst/>
          </a:prstGeom>
          <a:noFill/>
          <a:ln>
            <a:noFill/>
          </a:ln>
        </p:spPr>
        <p:txBody>
          <a:bodyPr anchorCtr="0" anchor="t" bIns="0" lIns="0" spcFirstLastPara="1" rIns="0" wrap="square" tIns="0">
            <a:spAutoFit/>
          </a:bodyPr>
          <a:lstStyle>
            <a:lvl1pPr lvl="0" algn="ctr">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5" name="Google Shape;35;p56"/>
          <p:cNvSpPr txBox="1"/>
          <p:nvPr>
            <p:ph idx="10" type="dt"/>
          </p:nvPr>
        </p:nvSpPr>
        <p:spPr>
          <a:xfrm>
            <a:off x="487680" y="5102352"/>
            <a:ext cx="2243328" cy="274320"/>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6" name="Google Shape;36;p56"/>
          <p:cNvSpPr txBox="1"/>
          <p:nvPr>
            <p:ph idx="12" type="sldNum"/>
          </p:nvPr>
        </p:nvSpPr>
        <p:spPr>
          <a:xfrm>
            <a:off x="7022592" y="5102352"/>
            <a:ext cx="2243328" cy="274320"/>
          </a:xfrm>
          <a:prstGeom prst="rect">
            <a:avLst/>
          </a:prstGeom>
          <a:noFill/>
          <a:ln>
            <a:noFill/>
          </a:ln>
        </p:spPr>
        <p:txBody>
          <a:bodyPr anchorCtr="0" anchor="t" bIns="0" lIns="0" spcFirstLastPara="1" rIns="0" wrap="square" tIns="0">
            <a:spAutoFit/>
          </a:bodyPr>
          <a:lstStyle>
            <a:lvl1pPr indent="0" lvl="0"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87" name="Shape 187"/>
        <p:cNvGrpSpPr/>
        <p:nvPr/>
      </p:nvGrpSpPr>
      <p:grpSpPr>
        <a:xfrm>
          <a:off x="0" y="0"/>
          <a:ext cx="0" cy="0"/>
          <a:chOff x="0" y="0"/>
          <a:chExt cx="0" cy="0"/>
        </a:xfrm>
      </p:grpSpPr>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188" name="Shape 188"/>
        <p:cNvGrpSpPr/>
        <p:nvPr/>
      </p:nvGrpSpPr>
      <p:grpSpPr>
        <a:xfrm>
          <a:off x="0" y="0"/>
          <a:ext cx="0" cy="0"/>
          <a:chOff x="0" y="0"/>
          <a:chExt cx="0" cy="0"/>
        </a:xfrm>
      </p:grpSpPr>
      <p:sp>
        <p:nvSpPr>
          <p:cNvPr id="189" name="Google Shape;189;p70"/>
          <p:cNvSpPr txBox="1"/>
          <p:nvPr>
            <p:ph type="title"/>
          </p:nvPr>
        </p:nvSpPr>
        <p:spPr>
          <a:xfrm>
            <a:off x="671831" y="365760"/>
            <a:ext cx="3145790" cy="128016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rgbClr val="1A306A"/>
              </a:buClr>
              <a:buSzPts val="1920"/>
              <a:buFont typeface="Helvetica Neue"/>
              <a:buNone/>
              <a:defRPr sz="192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0" name="Google Shape;190;p70"/>
          <p:cNvSpPr txBox="1"/>
          <p:nvPr>
            <p:ph idx="1" type="body"/>
          </p:nvPr>
        </p:nvSpPr>
        <p:spPr>
          <a:xfrm>
            <a:off x="4146550" y="789942"/>
            <a:ext cx="4937760" cy="3898900"/>
          </a:xfrm>
          <a:prstGeom prst="rect">
            <a:avLst/>
          </a:prstGeom>
          <a:noFill/>
          <a:ln>
            <a:noFill/>
          </a:ln>
        </p:spPr>
        <p:txBody>
          <a:bodyPr anchorCtr="0" anchor="t" bIns="45700" lIns="91425" spcFirstLastPara="1" rIns="91425" wrap="square" tIns="45700">
            <a:normAutofit/>
          </a:bodyPr>
          <a:lstStyle>
            <a:lvl1pPr indent="-350520" lvl="0" marL="457200" algn="l">
              <a:lnSpc>
                <a:spcPct val="90000"/>
              </a:lnSpc>
              <a:spcBef>
                <a:spcPts val="600"/>
              </a:spcBef>
              <a:spcAft>
                <a:spcPts val="0"/>
              </a:spcAft>
              <a:buClr>
                <a:srgbClr val="3F4142"/>
              </a:buClr>
              <a:buSzPts val="1920"/>
              <a:buChar char="•"/>
              <a:defRPr sz="1920"/>
            </a:lvl1pPr>
            <a:lvl2pPr indent="-335280" lvl="1" marL="914400" algn="l">
              <a:lnSpc>
                <a:spcPct val="90000"/>
              </a:lnSpc>
              <a:spcBef>
                <a:spcPts val="300"/>
              </a:spcBef>
              <a:spcAft>
                <a:spcPts val="0"/>
              </a:spcAft>
              <a:buClr>
                <a:srgbClr val="3F4142"/>
              </a:buClr>
              <a:buSzPts val="1680"/>
              <a:buChar char="•"/>
              <a:defRPr sz="1679"/>
            </a:lvl2pPr>
            <a:lvl3pPr indent="-320039" lvl="2" marL="1371600" algn="l">
              <a:lnSpc>
                <a:spcPct val="90000"/>
              </a:lnSpc>
              <a:spcBef>
                <a:spcPts val="300"/>
              </a:spcBef>
              <a:spcAft>
                <a:spcPts val="0"/>
              </a:spcAft>
              <a:buClr>
                <a:srgbClr val="3F4142"/>
              </a:buClr>
              <a:buSzPts val="1440"/>
              <a:buChar char="•"/>
              <a:defRPr sz="1440"/>
            </a:lvl3pPr>
            <a:lvl4pPr indent="-304800" lvl="3" marL="1828800" algn="l">
              <a:lnSpc>
                <a:spcPct val="90000"/>
              </a:lnSpc>
              <a:spcBef>
                <a:spcPts val="300"/>
              </a:spcBef>
              <a:spcAft>
                <a:spcPts val="0"/>
              </a:spcAft>
              <a:buClr>
                <a:srgbClr val="3F4142"/>
              </a:buClr>
              <a:buSzPts val="1200"/>
              <a:buChar char="•"/>
              <a:defRPr sz="1200"/>
            </a:lvl4pPr>
            <a:lvl5pPr indent="-304800" lvl="4" marL="2286000" algn="l">
              <a:lnSpc>
                <a:spcPct val="90000"/>
              </a:lnSpc>
              <a:spcBef>
                <a:spcPts val="300"/>
              </a:spcBef>
              <a:spcAft>
                <a:spcPts val="0"/>
              </a:spcAft>
              <a:buClr>
                <a:srgbClr val="3F4142"/>
              </a:buClr>
              <a:buSzPts val="1200"/>
              <a:buChar char="•"/>
              <a:defRPr sz="1200"/>
            </a:lvl5pPr>
            <a:lvl6pPr indent="-304800" lvl="5" marL="2743200" algn="l">
              <a:lnSpc>
                <a:spcPct val="90000"/>
              </a:lnSpc>
              <a:spcBef>
                <a:spcPts val="300"/>
              </a:spcBef>
              <a:spcAft>
                <a:spcPts val="0"/>
              </a:spcAft>
              <a:buClr>
                <a:schemeClr val="dk1"/>
              </a:buClr>
              <a:buSzPts val="1200"/>
              <a:buChar char="•"/>
              <a:defRPr sz="1200"/>
            </a:lvl6pPr>
            <a:lvl7pPr indent="-304800" lvl="6" marL="3200400" algn="l">
              <a:lnSpc>
                <a:spcPct val="90000"/>
              </a:lnSpc>
              <a:spcBef>
                <a:spcPts val="300"/>
              </a:spcBef>
              <a:spcAft>
                <a:spcPts val="0"/>
              </a:spcAft>
              <a:buClr>
                <a:schemeClr val="dk1"/>
              </a:buClr>
              <a:buSzPts val="1200"/>
              <a:buChar char="•"/>
              <a:defRPr sz="1200"/>
            </a:lvl7pPr>
            <a:lvl8pPr indent="-304800" lvl="7" marL="3657600" algn="l">
              <a:lnSpc>
                <a:spcPct val="90000"/>
              </a:lnSpc>
              <a:spcBef>
                <a:spcPts val="300"/>
              </a:spcBef>
              <a:spcAft>
                <a:spcPts val="0"/>
              </a:spcAft>
              <a:buClr>
                <a:schemeClr val="dk1"/>
              </a:buClr>
              <a:buSzPts val="1200"/>
              <a:buChar char="•"/>
              <a:defRPr sz="1200"/>
            </a:lvl8pPr>
            <a:lvl9pPr indent="-304800" lvl="8" marL="4114800" algn="l">
              <a:lnSpc>
                <a:spcPct val="90000"/>
              </a:lnSpc>
              <a:spcBef>
                <a:spcPts val="300"/>
              </a:spcBef>
              <a:spcAft>
                <a:spcPts val="0"/>
              </a:spcAft>
              <a:buClr>
                <a:schemeClr val="dk1"/>
              </a:buClr>
              <a:buSzPts val="1200"/>
              <a:buChar char="•"/>
              <a:defRPr sz="1200"/>
            </a:lvl9pPr>
          </a:lstStyle>
          <a:p/>
        </p:txBody>
      </p:sp>
      <p:sp>
        <p:nvSpPr>
          <p:cNvPr id="191" name="Google Shape;191;p70"/>
          <p:cNvSpPr txBox="1"/>
          <p:nvPr>
            <p:ph idx="2" type="body"/>
          </p:nvPr>
        </p:nvSpPr>
        <p:spPr>
          <a:xfrm>
            <a:off x="671831" y="1645920"/>
            <a:ext cx="3145790" cy="30492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600"/>
              </a:spcBef>
              <a:spcAft>
                <a:spcPts val="0"/>
              </a:spcAft>
              <a:buClr>
                <a:srgbClr val="3F4142"/>
              </a:buClr>
              <a:buSzPts val="960"/>
              <a:buNone/>
              <a:defRPr sz="960"/>
            </a:lvl1pPr>
            <a:lvl2pPr indent="-228600" lvl="1" marL="914400" algn="l">
              <a:lnSpc>
                <a:spcPct val="90000"/>
              </a:lnSpc>
              <a:spcBef>
                <a:spcPts val="300"/>
              </a:spcBef>
              <a:spcAft>
                <a:spcPts val="0"/>
              </a:spcAft>
              <a:buClr>
                <a:srgbClr val="3F4142"/>
              </a:buClr>
              <a:buSzPts val="840"/>
              <a:buNone/>
              <a:defRPr sz="839"/>
            </a:lvl2pPr>
            <a:lvl3pPr indent="-228600" lvl="2" marL="1371600" algn="l">
              <a:lnSpc>
                <a:spcPct val="90000"/>
              </a:lnSpc>
              <a:spcBef>
                <a:spcPts val="300"/>
              </a:spcBef>
              <a:spcAft>
                <a:spcPts val="0"/>
              </a:spcAft>
              <a:buClr>
                <a:srgbClr val="3F4142"/>
              </a:buClr>
              <a:buSzPts val="720"/>
              <a:buNone/>
              <a:defRPr sz="720"/>
            </a:lvl3pPr>
            <a:lvl4pPr indent="-228600" lvl="3" marL="1828800" algn="l">
              <a:lnSpc>
                <a:spcPct val="90000"/>
              </a:lnSpc>
              <a:spcBef>
                <a:spcPts val="300"/>
              </a:spcBef>
              <a:spcAft>
                <a:spcPts val="0"/>
              </a:spcAft>
              <a:buClr>
                <a:srgbClr val="3F4142"/>
              </a:buClr>
              <a:buSzPts val="600"/>
              <a:buNone/>
              <a:defRPr sz="600"/>
            </a:lvl4pPr>
            <a:lvl5pPr indent="-228600" lvl="4" marL="2286000" algn="l">
              <a:lnSpc>
                <a:spcPct val="90000"/>
              </a:lnSpc>
              <a:spcBef>
                <a:spcPts val="300"/>
              </a:spcBef>
              <a:spcAft>
                <a:spcPts val="0"/>
              </a:spcAft>
              <a:buClr>
                <a:srgbClr val="3F4142"/>
              </a:buClr>
              <a:buSzPts val="600"/>
              <a:buNone/>
              <a:defRPr sz="600"/>
            </a:lvl5pPr>
            <a:lvl6pPr indent="-228600" lvl="5" marL="2743200" algn="l">
              <a:lnSpc>
                <a:spcPct val="90000"/>
              </a:lnSpc>
              <a:spcBef>
                <a:spcPts val="300"/>
              </a:spcBef>
              <a:spcAft>
                <a:spcPts val="0"/>
              </a:spcAft>
              <a:buClr>
                <a:schemeClr val="dk1"/>
              </a:buClr>
              <a:buSzPts val="600"/>
              <a:buNone/>
              <a:defRPr sz="600"/>
            </a:lvl6pPr>
            <a:lvl7pPr indent="-228600" lvl="6" marL="3200400" algn="l">
              <a:lnSpc>
                <a:spcPct val="90000"/>
              </a:lnSpc>
              <a:spcBef>
                <a:spcPts val="300"/>
              </a:spcBef>
              <a:spcAft>
                <a:spcPts val="0"/>
              </a:spcAft>
              <a:buClr>
                <a:schemeClr val="dk1"/>
              </a:buClr>
              <a:buSzPts val="600"/>
              <a:buNone/>
              <a:defRPr sz="600"/>
            </a:lvl7pPr>
            <a:lvl8pPr indent="-228600" lvl="7" marL="3657600" algn="l">
              <a:lnSpc>
                <a:spcPct val="90000"/>
              </a:lnSpc>
              <a:spcBef>
                <a:spcPts val="300"/>
              </a:spcBef>
              <a:spcAft>
                <a:spcPts val="0"/>
              </a:spcAft>
              <a:buClr>
                <a:schemeClr val="dk1"/>
              </a:buClr>
              <a:buSzPts val="600"/>
              <a:buNone/>
              <a:defRPr sz="600"/>
            </a:lvl8pPr>
            <a:lvl9pPr indent="-228600" lvl="8" marL="4114800" algn="l">
              <a:lnSpc>
                <a:spcPct val="90000"/>
              </a:lnSpc>
              <a:spcBef>
                <a:spcPts val="300"/>
              </a:spcBef>
              <a:spcAft>
                <a:spcPts val="0"/>
              </a:spcAft>
              <a:buClr>
                <a:schemeClr val="dk1"/>
              </a:buClr>
              <a:buSzPts val="600"/>
              <a:buNone/>
              <a:defRPr sz="600"/>
            </a:lvl9pPr>
          </a:lstStyle>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bg>
      <p:bgPr>
        <a:solidFill>
          <a:schemeClr val="lt1"/>
        </a:solidFill>
      </p:bgPr>
    </p:bg>
    <p:spTree>
      <p:nvGrpSpPr>
        <p:cNvPr id="192" name="Shape 192"/>
        <p:cNvGrpSpPr/>
        <p:nvPr/>
      </p:nvGrpSpPr>
      <p:grpSpPr>
        <a:xfrm>
          <a:off x="0" y="0"/>
          <a:ext cx="0" cy="0"/>
          <a:chOff x="0" y="0"/>
          <a:chExt cx="0" cy="0"/>
        </a:xfrm>
      </p:grpSpPr>
      <p:sp>
        <p:nvSpPr>
          <p:cNvPr id="193" name="Google Shape;193;p71"/>
          <p:cNvSpPr txBox="1"/>
          <p:nvPr>
            <p:ph type="title"/>
          </p:nvPr>
        </p:nvSpPr>
        <p:spPr>
          <a:xfrm>
            <a:off x="671831" y="365760"/>
            <a:ext cx="3145790" cy="128016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rgbClr val="1A306A"/>
              </a:buClr>
              <a:buSzPts val="1920"/>
              <a:buFont typeface="Helvetica Neue"/>
              <a:buNone/>
              <a:defRPr sz="192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4" name="Google Shape;194;p71"/>
          <p:cNvSpPr/>
          <p:nvPr>
            <p:ph idx="2" type="pic"/>
          </p:nvPr>
        </p:nvSpPr>
        <p:spPr>
          <a:xfrm>
            <a:off x="4146550" y="789942"/>
            <a:ext cx="4937760" cy="3898900"/>
          </a:xfrm>
          <a:prstGeom prst="rect">
            <a:avLst/>
          </a:prstGeom>
          <a:noFill/>
          <a:ln>
            <a:noFill/>
          </a:ln>
        </p:spPr>
      </p:sp>
      <p:sp>
        <p:nvSpPr>
          <p:cNvPr id="195" name="Google Shape;195;p71"/>
          <p:cNvSpPr txBox="1"/>
          <p:nvPr>
            <p:ph idx="1" type="body"/>
          </p:nvPr>
        </p:nvSpPr>
        <p:spPr>
          <a:xfrm>
            <a:off x="671831" y="1645920"/>
            <a:ext cx="3145790" cy="30492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600"/>
              </a:spcBef>
              <a:spcAft>
                <a:spcPts val="0"/>
              </a:spcAft>
              <a:buClr>
                <a:srgbClr val="3F4142"/>
              </a:buClr>
              <a:buSzPts val="960"/>
              <a:buNone/>
              <a:defRPr sz="960"/>
            </a:lvl1pPr>
            <a:lvl2pPr indent="-228600" lvl="1" marL="914400" algn="l">
              <a:lnSpc>
                <a:spcPct val="90000"/>
              </a:lnSpc>
              <a:spcBef>
                <a:spcPts val="300"/>
              </a:spcBef>
              <a:spcAft>
                <a:spcPts val="0"/>
              </a:spcAft>
              <a:buClr>
                <a:srgbClr val="3F4142"/>
              </a:buClr>
              <a:buSzPts val="840"/>
              <a:buNone/>
              <a:defRPr sz="839"/>
            </a:lvl2pPr>
            <a:lvl3pPr indent="-228600" lvl="2" marL="1371600" algn="l">
              <a:lnSpc>
                <a:spcPct val="90000"/>
              </a:lnSpc>
              <a:spcBef>
                <a:spcPts val="300"/>
              </a:spcBef>
              <a:spcAft>
                <a:spcPts val="0"/>
              </a:spcAft>
              <a:buClr>
                <a:srgbClr val="3F4142"/>
              </a:buClr>
              <a:buSzPts val="720"/>
              <a:buNone/>
              <a:defRPr sz="720"/>
            </a:lvl3pPr>
            <a:lvl4pPr indent="-228600" lvl="3" marL="1828800" algn="l">
              <a:lnSpc>
                <a:spcPct val="90000"/>
              </a:lnSpc>
              <a:spcBef>
                <a:spcPts val="300"/>
              </a:spcBef>
              <a:spcAft>
                <a:spcPts val="0"/>
              </a:spcAft>
              <a:buClr>
                <a:srgbClr val="3F4142"/>
              </a:buClr>
              <a:buSzPts val="600"/>
              <a:buNone/>
              <a:defRPr sz="600"/>
            </a:lvl4pPr>
            <a:lvl5pPr indent="-228600" lvl="4" marL="2286000" algn="l">
              <a:lnSpc>
                <a:spcPct val="90000"/>
              </a:lnSpc>
              <a:spcBef>
                <a:spcPts val="300"/>
              </a:spcBef>
              <a:spcAft>
                <a:spcPts val="0"/>
              </a:spcAft>
              <a:buClr>
                <a:srgbClr val="3F4142"/>
              </a:buClr>
              <a:buSzPts val="600"/>
              <a:buNone/>
              <a:defRPr sz="600"/>
            </a:lvl5pPr>
            <a:lvl6pPr indent="-228600" lvl="5" marL="2743200" algn="l">
              <a:lnSpc>
                <a:spcPct val="90000"/>
              </a:lnSpc>
              <a:spcBef>
                <a:spcPts val="300"/>
              </a:spcBef>
              <a:spcAft>
                <a:spcPts val="0"/>
              </a:spcAft>
              <a:buClr>
                <a:schemeClr val="dk1"/>
              </a:buClr>
              <a:buSzPts val="600"/>
              <a:buNone/>
              <a:defRPr sz="600"/>
            </a:lvl6pPr>
            <a:lvl7pPr indent="-228600" lvl="6" marL="3200400" algn="l">
              <a:lnSpc>
                <a:spcPct val="90000"/>
              </a:lnSpc>
              <a:spcBef>
                <a:spcPts val="300"/>
              </a:spcBef>
              <a:spcAft>
                <a:spcPts val="0"/>
              </a:spcAft>
              <a:buClr>
                <a:schemeClr val="dk1"/>
              </a:buClr>
              <a:buSzPts val="600"/>
              <a:buNone/>
              <a:defRPr sz="600"/>
            </a:lvl7pPr>
            <a:lvl8pPr indent="-228600" lvl="7" marL="3657600" algn="l">
              <a:lnSpc>
                <a:spcPct val="90000"/>
              </a:lnSpc>
              <a:spcBef>
                <a:spcPts val="300"/>
              </a:spcBef>
              <a:spcAft>
                <a:spcPts val="0"/>
              </a:spcAft>
              <a:buClr>
                <a:schemeClr val="dk1"/>
              </a:buClr>
              <a:buSzPts val="600"/>
              <a:buNone/>
              <a:defRPr sz="600"/>
            </a:lvl8pPr>
            <a:lvl9pPr indent="-228600" lvl="8" marL="4114800" algn="l">
              <a:lnSpc>
                <a:spcPct val="90000"/>
              </a:lnSpc>
              <a:spcBef>
                <a:spcPts val="300"/>
              </a:spcBef>
              <a:spcAft>
                <a:spcPts val="0"/>
              </a:spcAft>
              <a:buClr>
                <a:schemeClr val="dk1"/>
              </a:buClr>
              <a:buSzPts val="600"/>
              <a:buNone/>
              <a:defRPr sz="600"/>
            </a:lvl9pPr>
          </a:lstStyle>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p:cSld name="Custom Layout">
    <p:spTree>
      <p:nvGrpSpPr>
        <p:cNvPr id="196" name="Shape 196"/>
        <p:cNvGrpSpPr/>
        <p:nvPr/>
      </p:nvGrpSpPr>
      <p:grpSpPr>
        <a:xfrm>
          <a:off x="0" y="0"/>
          <a:ext cx="0" cy="0"/>
          <a:chOff x="0" y="0"/>
          <a:chExt cx="0" cy="0"/>
        </a:xfrm>
      </p:grpSpPr>
      <p:sp>
        <p:nvSpPr>
          <p:cNvPr id="197" name="Google Shape;197;p72"/>
          <p:cNvSpPr txBox="1"/>
          <p:nvPr>
            <p:ph type="title"/>
          </p:nvPr>
        </p:nvSpPr>
        <p:spPr>
          <a:xfrm>
            <a:off x="670560" y="292102"/>
            <a:ext cx="8412480" cy="106045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1A306A"/>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05" name="Shape 205"/>
        <p:cNvGrpSpPr/>
        <p:nvPr/>
      </p:nvGrpSpPr>
      <p:grpSpPr>
        <a:xfrm>
          <a:off x="0" y="0"/>
          <a:ext cx="0" cy="0"/>
          <a:chOff x="0" y="0"/>
          <a:chExt cx="0" cy="0"/>
        </a:xfrm>
      </p:grpSpPr>
      <p:sp>
        <p:nvSpPr>
          <p:cNvPr id="206" name="Google Shape;206;g34cb613946a_1_76"/>
          <p:cNvSpPr txBox="1"/>
          <p:nvPr>
            <p:ph type="title"/>
          </p:nvPr>
        </p:nvSpPr>
        <p:spPr>
          <a:xfrm>
            <a:off x="670560" y="292102"/>
            <a:ext cx="8412600" cy="10605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1A306A"/>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07" name="Google Shape;207;g34cb613946a_1_76"/>
          <p:cNvSpPr txBox="1"/>
          <p:nvPr>
            <p:ph idx="1" type="body"/>
          </p:nvPr>
        </p:nvSpPr>
        <p:spPr>
          <a:xfrm>
            <a:off x="670560" y="1460500"/>
            <a:ext cx="8412600" cy="34809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600"/>
              </a:spcBef>
              <a:spcAft>
                <a:spcPts val="0"/>
              </a:spcAft>
              <a:buClr>
                <a:srgbClr val="3F4142"/>
              </a:buClr>
              <a:buSzPts val="1800"/>
              <a:buChar char="•"/>
              <a:defRPr/>
            </a:lvl1pPr>
            <a:lvl2pPr indent="-342900" lvl="1" marL="914400" algn="l">
              <a:lnSpc>
                <a:spcPct val="90000"/>
              </a:lnSpc>
              <a:spcBef>
                <a:spcPts val="300"/>
              </a:spcBef>
              <a:spcAft>
                <a:spcPts val="0"/>
              </a:spcAft>
              <a:buClr>
                <a:srgbClr val="3F4142"/>
              </a:buClr>
              <a:buSzPts val="1800"/>
              <a:buChar char="•"/>
              <a:defRPr/>
            </a:lvl2pPr>
            <a:lvl3pPr indent="-342900" lvl="2" marL="1371600" algn="l">
              <a:lnSpc>
                <a:spcPct val="90000"/>
              </a:lnSpc>
              <a:spcBef>
                <a:spcPts val="300"/>
              </a:spcBef>
              <a:spcAft>
                <a:spcPts val="0"/>
              </a:spcAft>
              <a:buClr>
                <a:srgbClr val="3F4142"/>
              </a:buClr>
              <a:buSzPts val="1800"/>
              <a:buChar char="•"/>
              <a:defRPr/>
            </a:lvl3pPr>
            <a:lvl4pPr indent="-342900" lvl="3" marL="1828800" algn="l">
              <a:lnSpc>
                <a:spcPct val="90000"/>
              </a:lnSpc>
              <a:spcBef>
                <a:spcPts val="300"/>
              </a:spcBef>
              <a:spcAft>
                <a:spcPts val="0"/>
              </a:spcAft>
              <a:buClr>
                <a:srgbClr val="3F4142"/>
              </a:buClr>
              <a:buSzPts val="1800"/>
              <a:buChar char="•"/>
              <a:defRPr/>
            </a:lvl4pPr>
            <a:lvl5pPr indent="-342900" lvl="4" marL="2286000" algn="l">
              <a:lnSpc>
                <a:spcPct val="90000"/>
              </a:lnSpc>
              <a:spcBef>
                <a:spcPts val="300"/>
              </a:spcBef>
              <a:spcAft>
                <a:spcPts val="0"/>
              </a:spcAft>
              <a:buClr>
                <a:srgbClr val="3F4142"/>
              </a:buClr>
              <a:buSzPts val="1800"/>
              <a:buChar char="•"/>
              <a:defRPr/>
            </a:lvl5pPr>
            <a:lvl6pPr indent="-342900" lvl="5" marL="2743200" algn="l">
              <a:lnSpc>
                <a:spcPct val="90000"/>
              </a:lnSpc>
              <a:spcBef>
                <a:spcPts val="300"/>
              </a:spcBef>
              <a:spcAft>
                <a:spcPts val="0"/>
              </a:spcAft>
              <a:buClr>
                <a:schemeClr val="dk1"/>
              </a:buClr>
              <a:buSzPts val="1800"/>
              <a:buChar char="•"/>
              <a:defRPr/>
            </a:lvl6pPr>
            <a:lvl7pPr indent="-342900" lvl="6" marL="3200400" algn="l">
              <a:lnSpc>
                <a:spcPct val="90000"/>
              </a:lnSpc>
              <a:spcBef>
                <a:spcPts val="300"/>
              </a:spcBef>
              <a:spcAft>
                <a:spcPts val="0"/>
              </a:spcAft>
              <a:buClr>
                <a:schemeClr val="dk1"/>
              </a:buClr>
              <a:buSzPts val="1800"/>
              <a:buChar char="•"/>
              <a:defRPr/>
            </a:lvl7pPr>
            <a:lvl8pPr indent="-342900" lvl="7" marL="3657600" algn="l">
              <a:lnSpc>
                <a:spcPct val="90000"/>
              </a:lnSpc>
              <a:spcBef>
                <a:spcPts val="300"/>
              </a:spcBef>
              <a:spcAft>
                <a:spcPts val="0"/>
              </a:spcAft>
              <a:buClr>
                <a:schemeClr val="dk1"/>
              </a:buClr>
              <a:buSzPts val="1800"/>
              <a:buChar char="•"/>
              <a:defRPr/>
            </a:lvl8pPr>
            <a:lvl9pPr indent="-342900" lvl="8" marL="4114800" algn="l">
              <a:lnSpc>
                <a:spcPct val="90000"/>
              </a:lnSpc>
              <a:spcBef>
                <a:spcPts val="300"/>
              </a:spcBef>
              <a:spcAft>
                <a:spcPts val="0"/>
              </a:spcAft>
              <a:buClr>
                <a:schemeClr val="dk1"/>
              </a:buClr>
              <a:buSzPts val="1800"/>
              <a:buChar char="•"/>
              <a:defRPr/>
            </a:lvl9pPr>
          </a:lstStyle>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08" name="Shape 208"/>
        <p:cNvGrpSpPr/>
        <p:nvPr/>
      </p:nvGrpSpPr>
      <p:grpSpPr>
        <a:xfrm>
          <a:off x="0" y="0"/>
          <a:ext cx="0" cy="0"/>
          <a:chOff x="0" y="0"/>
          <a:chExt cx="0" cy="0"/>
        </a:xfrm>
      </p:grpSpPr>
      <p:sp>
        <p:nvSpPr>
          <p:cNvPr id="209" name="Google Shape;209;g34cb613946a_1_79"/>
          <p:cNvSpPr txBox="1"/>
          <p:nvPr>
            <p:ph type="title"/>
          </p:nvPr>
        </p:nvSpPr>
        <p:spPr>
          <a:xfrm>
            <a:off x="670560" y="292102"/>
            <a:ext cx="8412600" cy="10605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1A306A"/>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Custom Layout">
  <p:cSld name="1_Custom Layout">
    <p:spTree>
      <p:nvGrpSpPr>
        <p:cNvPr id="210" name="Shape 210"/>
        <p:cNvGrpSpPr/>
        <p:nvPr/>
      </p:nvGrpSpPr>
      <p:grpSpPr>
        <a:xfrm>
          <a:off x="0" y="0"/>
          <a:ext cx="0" cy="0"/>
          <a:chOff x="0" y="0"/>
          <a:chExt cx="0" cy="0"/>
        </a:xfrm>
      </p:grpSpPr>
      <p:sp>
        <p:nvSpPr>
          <p:cNvPr id="211" name="Google Shape;211;g34cb613946a_1_81"/>
          <p:cNvSpPr txBox="1"/>
          <p:nvPr>
            <p:ph type="title"/>
          </p:nvPr>
        </p:nvSpPr>
        <p:spPr>
          <a:xfrm>
            <a:off x="670560" y="292102"/>
            <a:ext cx="8412600" cy="10605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1A306A"/>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12" name="Shape 212"/>
        <p:cNvGrpSpPr/>
        <p:nvPr/>
      </p:nvGrpSpPr>
      <p:grpSpPr>
        <a:xfrm>
          <a:off x="0" y="0"/>
          <a:ext cx="0" cy="0"/>
          <a:chOff x="0" y="0"/>
          <a:chExt cx="0" cy="0"/>
        </a:xfrm>
      </p:grpSpPr>
      <p:sp>
        <p:nvSpPr>
          <p:cNvPr id="213" name="Google Shape;213;g34cb613946a_1_83"/>
          <p:cNvSpPr txBox="1"/>
          <p:nvPr>
            <p:ph type="title"/>
          </p:nvPr>
        </p:nvSpPr>
        <p:spPr>
          <a:xfrm>
            <a:off x="665481" y="1367792"/>
            <a:ext cx="8412600" cy="22821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rgbClr val="1A306A"/>
              </a:buClr>
              <a:buSzPts val="3600"/>
              <a:buFont typeface="Helvetica Neue"/>
              <a:buNone/>
              <a:defRPr sz="36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14" name="Google Shape;214;g34cb613946a_1_83"/>
          <p:cNvSpPr txBox="1"/>
          <p:nvPr>
            <p:ph idx="1" type="body"/>
          </p:nvPr>
        </p:nvSpPr>
        <p:spPr>
          <a:xfrm>
            <a:off x="665481" y="3671572"/>
            <a:ext cx="8412600" cy="120000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600"/>
              </a:spcBef>
              <a:spcAft>
                <a:spcPts val="0"/>
              </a:spcAft>
              <a:buClr>
                <a:srgbClr val="888888"/>
              </a:buClr>
              <a:buSzPts val="1500"/>
              <a:buNone/>
              <a:defRPr sz="1500">
                <a:solidFill>
                  <a:srgbClr val="888888"/>
                </a:solidFill>
              </a:defRPr>
            </a:lvl1pPr>
            <a:lvl2pPr indent="-228600" lvl="1" marL="914400" algn="l">
              <a:lnSpc>
                <a:spcPct val="90000"/>
              </a:lnSpc>
              <a:spcBef>
                <a:spcPts val="300"/>
              </a:spcBef>
              <a:spcAft>
                <a:spcPts val="0"/>
              </a:spcAft>
              <a:buClr>
                <a:srgbClr val="888888"/>
              </a:buClr>
              <a:buSzPts val="1200"/>
              <a:buNone/>
              <a:defRPr sz="1200">
                <a:solidFill>
                  <a:srgbClr val="888888"/>
                </a:solidFill>
              </a:defRPr>
            </a:lvl2pPr>
            <a:lvl3pPr indent="-228600" lvl="2" marL="1371600" algn="l">
              <a:lnSpc>
                <a:spcPct val="90000"/>
              </a:lnSpc>
              <a:spcBef>
                <a:spcPts val="300"/>
              </a:spcBef>
              <a:spcAft>
                <a:spcPts val="0"/>
              </a:spcAft>
              <a:buClr>
                <a:srgbClr val="888888"/>
              </a:buClr>
              <a:buSzPts val="1100"/>
              <a:buNone/>
              <a:defRPr sz="1100">
                <a:solidFill>
                  <a:srgbClr val="888888"/>
                </a:solidFill>
              </a:defRPr>
            </a:lvl3pPr>
            <a:lvl4pPr indent="-228600" lvl="3" marL="1828800" algn="l">
              <a:lnSpc>
                <a:spcPct val="90000"/>
              </a:lnSpc>
              <a:spcBef>
                <a:spcPts val="300"/>
              </a:spcBef>
              <a:spcAft>
                <a:spcPts val="0"/>
              </a:spcAft>
              <a:buClr>
                <a:srgbClr val="888888"/>
              </a:buClr>
              <a:buSzPts val="1000"/>
              <a:buNone/>
              <a:defRPr sz="1000">
                <a:solidFill>
                  <a:srgbClr val="888888"/>
                </a:solidFill>
              </a:defRPr>
            </a:lvl4pPr>
            <a:lvl5pPr indent="-228600" lvl="4" marL="2286000" algn="l">
              <a:lnSpc>
                <a:spcPct val="90000"/>
              </a:lnSpc>
              <a:spcBef>
                <a:spcPts val="300"/>
              </a:spcBef>
              <a:spcAft>
                <a:spcPts val="0"/>
              </a:spcAft>
              <a:buClr>
                <a:srgbClr val="888888"/>
              </a:buClr>
              <a:buSzPts val="1000"/>
              <a:buNone/>
              <a:defRPr sz="1000">
                <a:solidFill>
                  <a:srgbClr val="888888"/>
                </a:solidFill>
              </a:defRPr>
            </a:lvl5pPr>
            <a:lvl6pPr indent="-228600" lvl="5" marL="2743200" algn="l">
              <a:lnSpc>
                <a:spcPct val="90000"/>
              </a:lnSpc>
              <a:spcBef>
                <a:spcPts val="300"/>
              </a:spcBef>
              <a:spcAft>
                <a:spcPts val="0"/>
              </a:spcAft>
              <a:buClr>
                <a:srgbClr val="888888"/>
              </a:buClr>
              <a:buSzPts val="1000"/>
              <a:buNone/>
              <a:defRPr sz="1000">
                <a:solidFill>
                  <a:srgbClr val="888888"/>
                </a:solidFill>
              </a:defRPr>
            </a:lvl6pPr>
            <a:lvl7pPr indent="-228600" lvl="6" marL="3200400" algn="l">
              <a:lnSpc>
                <a:spcPct val="90000"/>
              </a:lnSpc>
              <a:spcBef>
                <a:spcPts val="300"/>
              </a:spcBef>
              <a:spcAft>
                <a:spcPts val="0"/>
              </a:spcAft>
              <a:buClr>
                <a:srgbClr val="888888"/>
              </a:buClr>
              <a:buSzPts val="1000"/>
              <a:buNone/>
              <a:defRPr sz="1000">
                <a:solidFill>
                  <a:srgbClr val="888888"/>
                </a:solidFill>
              </a:defRPr>
            </a:lvl7pPr>
            <a:lvl8pPr indent="-228600" lvl="7" marL="3657600" algn="l">
              <a:lnSpc>
                <a:spcPct val="90000"/>
              </a:lnSpc>
              <a:spcBef>
                <a:spcPts val="300"/>
              </a:spcBef>
              <a:spcAft>
                <a:spcPts val="0"/>
              </a:spcAft>
              <a:buClr>
                <a:srgbClr val="888888"/>
              </a:buClr>
              <a:buSzPts val="1000"/>
              <a:buNone/>
              <a:defRPr sz="1000">
                <a:solidFill>
                  <a:srgbClr val="888888"/>
                </a:solidFill>
              </a:defRPr>
            </a:lvl8pPr>
            <a:lvl9pPr indent="-228600" lvl="8" marL="4114800" algn="l">
              <a:lnSpc>
                <a:spcPct val="90000"/>
              </a:lnSpc>
              <a:spcBef>
                <a:spcPts val="300"/>
              </a:spcBef>
              <a:spcAft>
                <a:spcPts val="0"/>
              </a:spcAft>
              <a:buClr>
                <a:srgbClr val="888888"/>
              </a:buClr>
              <a:buSzPts val="1000"/>
              <a:buNone/>
              <a:defRPr sz="1000">
                <a:solidFill>
                  <a:srgbClr val="888888"/>
                </a:solidFill>
              </a:defRPr>
            </a:lvl9pPr>
          </a:lstStyle>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215" name="Shape 215"/>
        <p:cNvGrpSpPr/>
        <p:nvPr/>
      </p:nvGrpSpPr>
      <p:grpSpPr>
        <a:xfrm>
          <a:off x="0" y="0"/>
          <a:ext cx="0" cy="0"/>
          <a:chOff x="0" y="0"/>
          <a:chExt cx="0" cy="0"/>
        </a:xfrm>
      </p:grpSpPr>
      <p:sp>
        <p:nvSpPr>
          <p:cNvPr id="216" name="Google Shape;216;g34cb613946a_1_86"/>
          <p:cNvSpPr txBox="1"/>
          <p:nvPr>
            <p:ph type="ctrTitle"/>
          </p:nvPr>
        </p:nvSpPr>
        <p:spPr>
          <a:xfrm>
            <a:off x="1219200" y="897890"/>
            <a:ext cx="7315200" cy="19101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rgbClr val="1A306A"/>
              </a:buClr>
              <a:buSzPts val="3600"/>
              <a:buFont typeface="Helvetica Neue"/>
              <a:buNone/>
              <a:defRPr sz="36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17" name="Google Shape;217;g34cb613946a_1_86"/>
          <p:cNvSpPr txBox="1"/>
          <p:nvPr>
            <p:ph idx="1" type="subTitle"/>
          </p:nvPr>
        </p:nvSpPr>
        <p:spPr>
          <a:xfrm>
            <a:off x="1219200" y="2881630"/>
            <a:ext cx="7315200" cy="1324500"/>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600"/>
              </a:spcBef>
              <a:spcAft>
                <a:spcPts val="0"/>
              </a:spcAft>
              <a:buClr>
                <a:srgbClr val="3F4142"/>
              </a:buClr>
              <a:buSzPts val="1500"/>
              <a:buNone/>
              <a:defRPr sz="1500"/>
            </a:lvl1pPr>
            <a:lvl2pPr lvl="1" algn="ctr">
              <a:lnSpc>
                <a:spcPct val="90000"/>
              </a:lnSpc>
              <a:spcBef>
                <a:spcPts val="300"/>
              </a:spcBef>
              <a:spcAft>
                <a:spcPts val="0"/>
              </a:spcAft>
              <a:buClr>
                <a:srgbClr val="3F4142"/>
              </a:buClr>
              <a:buSzPts val="1200"/>
              <a:buNone/>
              <a:defRPr sz="1200"/>
            </a:lvl2pPr>
            <a:lvl3pPr lvl="2" algn="ctr">
              <a:lnSpc>
                <a:spcPct val="90000"/>
              </a:lnSpc>
              <a:spcBef>
                <a:spcPts val="300"/>
              </a:spcBef>
              <a:spcAft>
                <a:spcPts val="0"/>
              </a:spcAft>
              <a:buClr>
                <a:srgbClr val="3F4142"/>
              </a:buClr>
              <a:buSzPts val="1100"/>
              <a:buNone/>
              <a:defRPr sz="1100"/>
            </a:lvl3pPr>
            <a:lvl4pPr lvl="3" algn="ctr">
              <a:lnSpc>
                <a:spcPct val="90000"/>
              </a:lnSpc>
              <a:spcBef>
                <a:spcPts val="300"/>
              </a:spcBef>
              <a:spcAft>
                <a:spcPts val="0"/>
              </a:spcAft>
              <a:buClr>
                <a:srgbClr val="3F4142"/>
              </a:buClr>
              <a:buSzPts val="1000"/>
              <a:buNone/>
              <a:defRPr sz="1000"/>
            </a:lvl4pPr>
            <a:lvl5pPr lvl="4" algn="ctr">
              <a:lnSpc>
                <a:spcPct val="90000"/>
              </a:lnSpc>
              <a:spcBef>
                <a:spcPts val="300"/>
              </a:spcBef>
              <a:spcAft>
                <a:spcPts val="0"/>
              </a:spcAft>
              <a:buClr>
                <a:srgbClr val="3F4142"/>
              </a:buClr>
              <a:buSzPts val="1000"/>
              <a:buNone/>
              <a:defRPr sz="1000"/>
            </a:lvl5pPr>
            <a:lvl6pPr lvl="5" algn="ctr">
              <a:lnSpc>
                <a:spcPct val="90000"/>
              </a:lnSpc>
              <a:spcBef>
                <a:spcPts val="300"/>
              </a:spcBef>
              <a:spcAft>
                <a:spcPts val="0"/>
              </a:spcAft>
              <a:buClr>
                <a:schemeClr val="dk1"/>
              </a:buClr>
              <a:buSzPts val="1000"/>
              <a:buNone/>
              <a:defRPr sz="1000"/>
            </a:lvl6pPr>
            <a:lvl7pPr lvl="6" algn="ctr">
              <a:lnSpc>
                <a:spcPct val="90000"/>
              </a:lnSpc>
              <a:spcBef>
                <a:spcPts val="300"/>
              </a:spcBef>
              <a:spcAft>
                <a:spcPts val="0"/>
              </a:spcAft>
              <a:buClr>
                <a:schemeClr val="dk1"/>
              </a:buClr>
              <a:buSzPts val="1000"/>
              <a:buNone/>
              <a:defRPr sz="1000"/>
            </a:lvl7pPr>
            <a:lvl8pPr lvl="7" algn="ctr">
              <a:lnSpc>
                <a:spcPct val="90000"/>
              </a:lnSpc>
              <a:spcBef>
                <a:spcPts val="300"/>
              </a:spcBef>
              <a:spcAft>
                <a:spcPts val="0"/>
              </a:spcAft>
              <a:buClr>
                <a:schemeClr val="dk1"/>
              </a:buClr>
              <a:buSzPts val="1000"/>
              <a:buNone/>
              <a:defRPr sz="1000"/>
            </a:lvl8pPr>
            <a:lvl9pPr lvl="8" algn="ctr">
              <a:lnSpc>
                <a:spcPct val="90000"/>
              </a:lnSpc>
              <a:spcBef>
                <a:spcPts val="300"/>
              </a:spcBef>
              <a:spcAft>
                <a:spcPts val="0"/>
              </a:spcAft>
              <a:buClr>
                <a:schemeClr val="dk1"/>
              </a:buClr>
              <a:buSzPts val="1000"/>
              <a:buNone/>
              <a:defRPr sz="1000"/>
            </a:lvl9pPr>
          </a:lstStyle>
          <a:p/>
        </p:txBody>
      </p:sp>
      <p:sp>
        <p:nvSpPr>
          <p:cNvPr id="218" name="Google Shape;218;g34cb613946a_1_86"/>
          <p:cNvSpPr txBox="1"/>
          <p:nvPr>
            <p:ph idx="11" type="ftr"/>
          </p:nvPr>
        </p:nvSpPr>
        <p:spPr>
          <a:xfrm>
            <a:off x="2864350" y="5190935"/>
            <a:ext cx="6889200" cy="295500"/>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400" u="none" cap="none" strike="noStrike">
                <a:solidFill>
                  <a:schemeClr val="lt1"/>
                </a:solidFill>
                <a:latin typeface="Helvetica Neue"/>
                <a:ea typeface="Helvetica Neue"/>
                <a:cs typeface="Helvetica Neue"/>
                <a:sym typeface="Helvetica Neue"/>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219" name="Shape 219"/>
        <p:cNvGrpSpPr/>
        <p:nvPr/>
      </p:nvGrpSpPr>
      <p:grpSpPr>
        <a:xfrm>
          <a:off x="0" y="0"/>
          <a:ext cx="0" cy="0"/>
          <a:chOff x="0" y="0"/>
          <a:chExt cx="0" cy="0"/>
        </a:xfrm>
      </p:grpSpPr>
      <p:sp>
        <p:nvSpPr>
          <p:cNvPr id="220" name="Google Shape;220;g34cb613946a_1_90"/>
          <p:cNvSpPr txBox="1"/>
          <p:nvPr>
            <p:ph type="title"/>
          </p:nvPr>
        </p:nvSpPr>
        <p:spPr>
          <a:xfrm>
            <a:off x="670560" y="292102"/>
            <a:ext cx="8412600" cy="10605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1A306A"/>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21" name="Google Shape;221;g34cb613946a_1_90"/>
          <p:cNvSpPr txBox="1"/>
          <p:nvPr>
            <p:ph idx="1" type="body"/>
          </p:nvPr>
        </p:nvSpPr>
        <p:spPr>
          <a:xfrm>
            <a:off x="670560" y="1460500"/>
            <a:ext cx="4145400" cy="34809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600"/>
              </a:spcBef>
              <a:spcAft>
                <a:spcPts val="0"/>
              </a:spcAft>
              <a:buClr>
                <a:srgbClr val="3F4142"/>
              </a:buClr>
              <a:buSzPts val="1800"/>
              <a:buChar char="•"/>
              <a:defRPr/>
            </a:lvl1pPr>
            <a:lvl2pPr indent="-342900" lvl="1" marL="914400" algn="l">
              <a:lnSpc>
                <a:spcPct val="90000"/>
              </a:lnSpc>
              <a:spcBef>
                <a:spcPts val="300"/>
              </a:spcBef>
              <a:spcAft>
                <a:spcPts val="0"/>
              </a:spcAft>
              <a:buClr>
                <a:srgbClr val="3F4142"/>
              </a:buClr>
              <a:buSzPts val="1800"/>
              <a:buChar char="•"/>
              <a:defRPr/>
            </a:lvl2pPr>
            <a:lvl3pPr indent="-342900" lvl="2" marL="1371600" algn="l">
              <a:lnSpc>
                <a:spcPct val="90000"/>
              </a:lnSpc>
              <a:spcBef>
                <a:spcPts val="300"/>
              </a:spcBef>
              <a:spcAft>
                <a:spcPts val="0"/>
              </a:spcAft>
              <a:buClr>
                <a:srgbClr val="3F4142"/>
              </a:buClr>
              <a:buSzPts val="1800"/>
              <a:buChar char="•"/>
              <a:defRPr/>
            </a:lvl3pPr>
            <a:lvl4pPr indent="-342900" lvl="3" marL="1828800" algn="l">
              <a:lnSpc>
                <a:spcPct val="90000"/>
              </a:lnSpc>
              <a:spcBef>
                <a:spcPts val="300"/>
              </a:spcBef>
              <a:spcAft>
                <a:spcPts val="0"/>
              </a:spcAft>
              <a:buClr>
                <a:srgbClr val="3F4142"/>
              </a:buClr>
              <a:buSzPts val="1800"/>
              <a:buChar char="•"/>
              <a:defRPr/>
            </a:lvl4pPr>
            <a:lvl5pPr indent="-342900" lvl="4" marL="2286000" algn="l">
              <a:lnSpc>
                <a:spcPct val="90000"/>
              </a:lnSpc>
              <a:spcBef>
                <a:spcPts val="300"/>
              </a:spcBef>
              <a:spcAft>
                <a:spcPts val="0"/>
              </a:spcAft>
              <a:buClr>
                <a:srgbClr val="3F4142"/>
              </a:buClr>
              <a:buSzPts val="1800"/>
              <a:buChar char="•"/>
              <a:defRPr/>
            </a:lvl5pPr>
            <a:lvl6pPr indent="-342900" lvl="5" marL="2743200" algn="l">
              <a:lnSpc>
                <a:spcPct val="90000"/>
              </a:lnSpc>
              <a:spcBef>
                <a:spcPts val="300"/>
              </a:spcBef>
              <a:spcAft>
                <a:spcPts val="0"/>
              </a:spcAft>
              <a:buClr>
                <a:schemeClr val="dk1"/>
              </a:buClr>
              <a:buSzPts val="1800"/>
              <a:buChar char="•"/>
              <a:defRPr/>
            </a:lvl6pPr>
            <a:lvl7pPr indent="-342900" lvl="6" marL="3200400" algn="l">
              <a:lnSpc>
                <a:spcPct val="90000"/>
              </a:lnSpc>
              <a:spcBef>
                <a:spcPts val="300"/>
              </a:spcBef>
              <a:spcAft>
                <a:spcPts val="0"/>
              </a:spcAft>
              <a:buClr>
                <a:schemeClr val="dk1"/>
              </a:buClr>
              <a:buSzPts val="1800"/>
              <a:buChar char="•"/>
              <a:defRPr/>
            </a:lvl7pPr>
            <a:lvl8pPr indent="-342900" lvl="7" marL="3657600" algn="l">
              <a:lnSpc>
                <a:spcPct val="90000"/>
              </a:lnSpc>
              <a:spcBef>
                <a:spcPts val="300"/>
              </a:spcBef>
              <a:spcAft>
                <a:spcPts val="0"/>
              </a:spcAft>
              <a:buClr>
                <a:schemeClr val="dk1"/>
              </a:buClr>
              <a:buSzPts val="1800"/>
              <a:buChar char="•"/>
              <a:defRPr/>
            </a:lvl8pPr>
            <a:lvl9pPr indent="-342900" lvl="8" marL="4114800" algn="l">
              <a:lnSpc>
                <a:spcPct val="90000"/>
              </a:lnSpc>
              <a:spcBef>
                <a:spcPts val="300"/>
              </a:spcBef>
              <a:spcAft>
                <a:spcPts val="0"/>
              </a:spcAft>
              <a:buClr>
                <a:schemeClr val="dk1"/>
              </a:buClr>
              <a:buSzPts val="1800"/>
              <a:buChar char="•"/>
              <a:defRPr/>
            </a:lvl9pPr>
          </a:lstStyle>
          <a:p/>
        </p:txBody>
      </p:sp>
      <p:sp>
        <p:nvSpPr>
          <p:cNvPr id="222" name="Google Shape;222;g34cb613946a_1_90"/>
          <p:cNvSpPr txBox="1"/>
          <p:nvPr>
            <p:ph idx="2" type="body"/>
          </p:nvPr>
        </p:nvSpPr>
        <p:spPr>
          <a:xfrm>
            <a:off x="4937760" y="1460500"/>
            <a:ext cx="4145400" cy="34809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600"/>
              </a:spcBef>
              <a:spcAft>
                <a:spcPts val="0"/>
              </a:spcAft>
              <a:buClr>
                <a:srgbClr val="3F4142"/>
              </a:buClr>
              <a:buSzPts val="1800"/>
              <a:buChar char="•"/>
              <a:defRPr/>
            </a:lvl1pPr>
            <a:lvl2pPr indent="-342900" lvl="1" marL="914400" algn="l">
              <a:lnSpc>
                <a:spcPct val="90000"/>
              </a:lnSpc>
              <a:spcBef>
                <a:spcPts val="300"/>
              </a:spcBef>
              <a:spcAft>
                <a:spcPts val="0"/>
              </a:spcAft>
              <a:buClr>
                <a:srgbClr val="3F4142"/>
              </a:buClr>
              <a:buSzPts val="1800"/>
              <a:buChar char="•"/>
              <a:defRPr/>
            </a:lvl2pPr>
            <a:lvl3pPr indent="-342900" lvl="2" marL="1371600" algn="l">
              <a:lnSpc>
                <a:spcPct val="90000"/>
              </a:lnSpc>
              <a:spcBef>
                <a:spcPts val="300"/>
              </a:spcBef>
              <a:spcAft>
                <a:spcPts val="0"/>
              </a:spcAft>
              <a:buClr>
                <a:srgbClr val="3F4142"/>
              </a:buClr>
              <a:buSzPts val="1800"/>
              <a:buChar char="•"/>
              <a:defRPr/>
            </a:lvl3pPr>
            <a:lvl4pPr indent="-342900" lvl="3" marL="1828800" algn="l">
              <a:lnSpc>
                <a:spcPct val="90000"/>
              </a:lnSpc>
              <a:spcBef>
                <a:spcPts val="300"/>
              </a:spcBef>
              <a:spcAft>
                <a:spcPts val="0"/>
              </a:spcAft>
              <a:buClr>
                <a:srgbClr val="3F4142"/>
              </a:buClr>
              <a:buSzPts val="1800"/>
              <a:buChar char="•"/>
              <a:defRPr/>
            </a:lvl4pPr>
            <a:lvl5pPr indent="-342900" lvl="4" marL="2286000" algn="l">
              <a:lnSpc>
                <a:spcPct val="90000"/>
              </a:lnSpc>
              <a:spcBef>
                <a:spcPts val="300"/>
              </a:spcBef>
              <a:spcAft>
                <a:spcPts val="0"/>
              </a:spcAft>
              <a:buClr>
                <a:srgbClr val="3F4142"/>
              </a:buClr>
              <a:buSzPts val="1800"/>
              <a:buChar char="•"/>
              <a:defRPr/>
            </a:lvl5pPr>
            <a:lvl6pPr indent="-342900" lvl="5" marL="2743200" algn="l">
              <a:lnSpc>
                <a:spcPct val="90000"/>
              </a:lnSpc>
              <a:spcBef>
                <a:spcPts val="300"/>
              </a:spcBef>
              <a:spcAft>
                <a:spcPts val="0"/>
              </a:spcAft>
              <a:buClr>
                <a:schemeClr val="dk1"/>
              </a:buClr>
              <a:buSzPts val="1800"/>
              <a:buChar char="•"/>
              <a:defRPr/>
            </a:lvl6pPr>
            <a:lvl7pPr indent="-342900" lvl="6" marL="3200400" algn="l">
              <a:lnSpc>
                <a:spcPct val="90000"/>
              </a:lnSpc>
              <a:spcBef>
                <a:spcPts val="300"/>
              </a:spcBef>
              <a:spcAft>
                <a:spcPts val="0"/>
              </a:spcAft>
              <a:buClr>
                <a:schemeClr val="dk1"/>
              </a:buClr>
              <a:buSzPts val="1800"/>
              <a:buChar char="•"/>
              <a:defRPr/>
            </a:lvl7pPr>
            <a:lvl8pPr indent="-342900" lvl="7" marL="3657600" algn="l">
              <a:lnSpc>
                <a:spcPct val="90000"/>
              </a:lnSpc>
              <a:spcBef>
                <a:spcPts val="300"/>
              </a:spcBef>
              <a:spcAft>
                <a:spcPts val="0"/>
              </a:spcAft>
              <a:buClr>
                <a:schemeClr val="dk1"/>
              </a:buClr>
              <a:buSzPts val="1800"/>
              <a:buChar char="•"/>
              <a:defRPr/>
            </a:lvl8pPr>
            <a:lvl9pPr indent="-342900" lvl="8" marL="4114800" algn="l">
              <a:lnSpc>
                <a:spcPct val="90000"/>
              </a:lnSpc>
              <a:spcBef>
                <a:spcPts val="300"/>
              </a:spcBef>
              <a:spcAft>
                <a:spcPts val="0"/>
              </a:spcAft>
              <a:buClr>
                <a:schemeClr val="dk1"/>
              </a:buClr>
              <a:buSzPts val="1800"/>
              <a:buChar char="•"/>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37" name="Shape 37"/>
        <p:cNvGrpSpPr/>
        <p:nvPr/>
      </p:nvGrpSpPr>
      <p:grpSpPr>
        <a:xfrm>
          <a:off x="0" y="0"/>
          <a:ext cx="0" cy="0"/>
          <a:chOff x="0" y="0"/>
          <a:chExt cx="0" cy="0"/>
        </a:xfrm>
      </p:grpSpPr>
      <p:sp>
        <p:nvSpPr>
          <p:cNvPr id="38" name="Google Shape;38;p28"/>
          <p:cNvSpPr txBox="1"/>
          <p:nvPr>
            <p:ph type="title"/>
          </p:nvPr>
        </p:nvSpPr>
        <p:spPr>
          <a:xfrm>
            <a:off x="670560" y="292102"/>
            <a:ext cx="8412480" cy="106045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1A306A"/>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223" name="Shape 223"/>
        <p:cNvGrpSpPr/>
        <p:nvPr/>
      </p:nvGrpSpPr>
      <p:grpSpPr>
        <a:xfrm>
          <a:off x="0" y="0"/>
          <a:ext cx="0" cy="0"/>
          <a:chOff x="0" y="0"/>
          <a:chExt cx="0" cy="0"/>
        </a:xfrm>
      </p:grpSpPr>
      <p:sp>
        <p:nvSpPr>
          <p:cNvPr id="224" name="Google Shape;224;g34cb613946a_1_94"/>
          <p:cNvSpPr txBox="1"/>
          <p:nvPr>
            <p:ph type="title"/>
          </p:nvPr>
        </p:nvSpPr>
        <p:spPr>
          <a:xfrm>
            <a:off x="671830" y="292102"/>
            <a:ext cx="8412600" cy="10605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1A306A"/>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25" name="Google Shape;225;g34cb613946a_1_94"/>
          <p:cNvSpPr txBox="1"/>
          <p:nvPr>
            <p:ph idx="1" type="body"/>
          </p:nvPr>
        </p:nvSpPr>
        <p:spPr>
          <a:xfrm>
            <a:off x="671831" y="1344930"/>
            <a:ext cx="4126200" cy="659100"/>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600"/>
              </a:spcBef>
              <a:spcAft>
                <a:spcPts val="0"/>
              </a:spcAft>
              <a:buClr>
                <a:srgbClr val="3F4142"/>
              </a:buClr>
              <a:buSzPts val="1500"/>
              <a:buNone/>
              <a:defRPr b="1" sz="1500"/>
            </a:lvl1pPr>
            <a:lvl2pPr indent="-228600" lvl="1" marL="914400" algn="l">
              <a:lnSpc>
                <a:spcPct val="90000"/>
              </a:lnSpc>
              <a:spcBef>
                <a:spcPts val="300"/>
              </a:spcBef>
              <a:spcAft>
                <a:spcPts val="0"/>
              </a:spcAft>
              <a:buClr>
                <a:srgbClr val="3F4142"/>
              </a:buClr>
              <a:buSzPts val="1200"/>
              <a:buNone/>
              <a:defRPr b="1" sz="1200"/>
            </a:lvl2pPr>
            <a:lvl3pPr indent="-228600" lvl="2" marL="1371600" algn="l">
              <a:lnSpc>
                <a:spcPct val="90000"/>
              </a:lnSpc>
              <a:spcBef>
                <a:spcPts val="300"/>
              </a:spcBef>
              <a:spcAft>
                <a:spcPts val="0"/>
              </a:spcAft>
              <a:buClr>
                <a:srgbClr val="3F4142"/>
              </a:buClr>
              <a:buSzPts val="1100"/>
              <a:buNone/>
              <a:defRPr b="1" sz="1100"/>
            </a:lvl3pPr>
            <a:lvl4pPr indent="-228600" lvl="3" marL="1828800" algn="l">
              <a:lnSpc>
                <a:spcPct val="90000"/>
              </a:lnSpc>
              <a:spcBef>
                <a:spcPts val="300"/>
              </a:spcBef>
              <a:spcAft>
                <a:spcPts val="0"/>
              </a:spcAft>
              <a:buClr>
                <a:srgbClr val="3F4142"/>
              </a:buClr>
              <a:buSzPts val="1000"/>
              <a:buNone/>
              <a:defRPr b="1" sz="1000"/>
            </a:lvl4pPr>
            <a:lvl5pPr indent="-228600" lvl="4" marL="2286000" algn="l">
              <a:lnSpc>
                <a:spcPct val="90000"/>
              </a:lnSpc>
              <a:spcBef>
                <a:spcPts val="300"/>
              </a:spcBef>
              <a:spcAft>
                <a:spcPts val="0"/>
              </a:spcAft>
              <a:buClr>
                <a:srgbClr val="3F4142"/>
              </a:buClr>
              <a:buSzPts val="1000"/>
              <a:buNone/>
              <a:defRPr b="1" sz="1000"/>
            </a:lvl5pPr>
            <a:lvl6pPr indent="-228600" lvl="5" marL="2743200" algn="l">
              <a:lnSpc>
                <a:spcPct val="90000"/>
              </a:lnSpc>
              <a:spcBef>
                <a:spcPts val="300"/>
              </a:spcBef>
              <a:spcAft>
                <a:spcPts val="0"/>
              </a:spcAft>
              <a:buClr>
                <a:schemeClr val="dk1"/>
              </a:buClr>
              <a:buSzPts val="1000"/>
              <a:buNone/>
              <a:defRPr b="1" sz="1000"/>
            </a:lvl6pPr>
            <a:lvl7pPr indent="-228600" lvl="6" marL="3200400" algn="l">
              <a:lnSpc>
                <a:spcPct val="90000"/>
              </a:lnSpc>
              <a:spcBef>
                <a:spcPts val="300"/>
              </a:spcBef>
              <a:spcAft>
                <a:spcPts val="0"/>
              </a:spcAft>
              <a:buClr>
                <a:schemeClr val="dk1"/>
              </a:buClr>
              <a:buSzPts val="1000"/>
              <a:buNone/>
              <a:defRPr b="1" sz="1000"/>
            </a:lvl7pPr>
            <a:lvl8pPr indent="-228600" lvl="7" marL="3657600" algn="l">
              <a:lnSpc>
                <a:spcPct val="90000"/>
              </a:lnSpc>
              <a:spcBef>
                <a:spcPts val="300"/>
              </a:spcBef>
              <a:spcAft>
                <a:spcPts val="0"/>
              </a:spcAft>
              <a:buClr>
                <a:schemeClr val="dk1"/>
              </a:buClr>
              <a:buSzPts val="1000"/>
              <a:buNone/>
              <a:defRPr b="1" sz="1000"/>
            </a:lvl8pPr>
            <a:lvl9pPr indent="-228600" lvl="8" marL="4114800" algn="l">
              <a:lnSpc>
                <a:spcPct val="90000"/>
              </a:lnSpc>
              <a:spcBef>
                <a:spcPts val="300"/>
              </a:spcBef>
              <a:spcAft>
                <a:spcPts val="0"/>
              </a:spcAft>
              <a:buClr>
                <a:schemeClr val="dk1"/>
              </a:buClr>
              <a:buSzPts val="1000"/>
              <a:buNone/>
              <a:defRPr b="1" sz="1000"/>
            </a:lvl9pPr>
          </a:lstStyle>
          <a:p/>
        </p:txBody>
      </p:sp>
      <p:sp>
        <p:nvSpPr>
          <p:cNvPr id="226" name="Google Shape;226;g34cb613946a_1_94"/>
          <p:cNvSpPr txBox="1"/>
          <p:nvPr>
            <p:ph idx="2" type="body"/>
          </p:nvPr>
        </p:nvSpPr>
        <p:spPr>
          <a:xfrm>
            <a:off x="671831" y="2004060"/>
            <a:ext cx="4126200" cy="29475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600"/>
              </a:spcBef>
              <a:spcAft>
                <a:spcPts val="0"/>
              </a:spcAft>
              <a:buClr>
                <a:srgbClr val="3F4142"/>
              </a:buClr>
              <a:buSzPts val="1800"/>
              <a:buChar char="•"/>
              <a:defRPr/>
            </a:lvl1pPr>
            <a:lvl2pPr indent="-342900" lvl="1" marL="914400" algn="l">
              <a:lnSpc>
                <a:spcPct val="90000"/>
              </a:lnSpc>
              <a:spcBef>
                <a:spcPts val="300"/>
              </a:spcBef>
              <a:spcAft>
                <a:spcPts val="0"/>
              </a:spcAft>
              <a:buClr>
                <a:srgbClr val="3F4142"/>
              </a:buClr>
              <a:buSzPts val="1800"/>
              <a:buChar char="•"/>
              <a:defRPr/>
            </a:lvl2pPr>
            <a:lvl3pPr indent="-342900" lvl="2" marL="1371600" algn="l">
              <a:lnSpc>
                <a:spcPct val="90000"/>
              </a:lnSpc>
              <a:spcBef>
                <a:spcPts val="300"/>
              </a:spcBef>
              <a:spcAft>
                <a:spcPts val="0"/>
              </a:spcAft>
              <a:buClr>
                <a:srgbClr val="3F4142"/>
              </a:buClr>
              <a:buSzPts val="1800"/>
              <a:buChar char="•"/>
              <a:defRPr/>
            </a:lvl3pPr>
            <a:lvl4pPr indent="-342900" lvl="3" marL="1828800" algn="l">
              <a:lnSpc>
                <a:spcPct val="90000"/>
              </a:lnSpc>
              <a:spcBef>
                <a:spcPts val="300"/>
              </a:spcBef>
              <a:spcAft>
                <a:spcPts val="0"/>
              </a:spcAft>
              <a:buClr>
                <a:srgbClr val="3F4142"/>
              </a:buClr>
              <a:buSzPts val="1800"/>
              <a:buChar char="•"/>
              <a:defRPr/>
            </a:lvl4pPr>
            <a:lvl5pPr indent="-342900" lvl="4" marL="2286000" algn="l">
              <a:lnSpc>
                <a:spcPct val="90000"/>
              </a:lnSpc>
              <a:spcBef>
                <a:spcPts val="300"/>
              </a:spcBef>
              <a:spcAft>
                <a:spcPts val="0"/>
              </a:spcAft>
              <a:buClr>
                <a:srgbClr val="3F4142"/>
              </a:buClr>
              <a:buSzPts val="1800"/>
              <a:buChar char="•"/>
              <a:defRPr/>
            </a:lvl5pPr>
            <a:lvl6pPr indent="-342900" lvl="5" marL="2743200" algn="l">
              <a:lnSpc>
                <a:spcPct val="90000"/>
              </a:lnSpc>
              <a:spcBef>
                <a:spcPts val="300"/>
              </a:spcBef>
              <a:spcAft>
                <a:spcPts val="0"/>
              </a:spcAft>
              <a:buClr>
                <a:schemeClr val="dk1"/>
              </a:buClr>
              <a:buSzPts val="1800"/>
              <a:buChar char="•"/>
              <a:defRPr/>
            </a:lvl6pPr>
            <a:lvl7pPr indent="-342900" lvl="6" marL="3200400" algn="l">
              <a:lnSpc>
                <a:spcPct val="90000"/>
              </a:lnSpc>
              <a:spcBef>
                <a:spcPts val="300"/>
              </a:spcBef>
              <a:spcAft>
                <a:spcPts val="0"/>
              </a:spcAft>
              <a:buClr>
                <a:schemeClr val="dk1"/>
              </a:buClr>
              <a:buSzPts val="1800"/>
              <a:buChar char="•"/>
              <a:defRPr/>
            </a:lvl7pPr>
            <a:lvl8pPr indent="-342900" lvl="7" marL="3657600" algn="l">
              <a:lnSpc>
                <a:spcPct val="90000"/>
              </a:lnSpc>
              <a:spcBef>
                <a:spcPts val="300"/>
              </a:spcBef>
              <a:spcAft>
                <a:spcPts val="0"/>
              </a:spcAft>
              <a:buClr>
                <a:schemeClr val="dk1"/>
              </a:buClr>
              <a:buSzPts val="1800"/>
              <a:buChar char="•"/>
              <a:defRPr/>
            </a:lvl8pPr>
            <a:lvl9pPr indent="-342900" lvl="8" marL="4114800" algn="l">
              <a:lnSpc>
                <a:spcPct val="90000"/>
              </a:lnSpc>
              <a:spcBef>
                <a:spcPts val="300"/>
              </a:spcBef>
              <a:spcAft>
                <a:spcPts val="0"/>
              </a:spcAft>
              <a:buClr>
                <a:schemeClr val="dk1"/>
              </a:buClr>
              <a:buSzPts val="1800"/>
              <a:buChar char="•"/>
              <a:defRPr/>
            </a:lvl9pPr>
          </a:lstStyle>
          <a:p/>
        </p:txBody>
      </p:sp>
      <p:sp>
        <p:nvSpPr>
          <p:cNvPr id="227" name="Google Shape;227;g34cb613946a_1_94"/>
          <p:cNvSpPr txBox="1"/>
          <p:nvPr>
            <p:ph idx="3" type="body"/>
          </p:nvPr>
        </p:nvSpPr>
        <p:spPr>
          <a:xfrm>
            <a:off x="4937761" y="1344930"/>
            <a:ext cx="4146600" cy="659100"/>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600"/>
              </a:spcBef>
              <a:spcAft>
                <a:spcPts val="0"/>
              </a:spcAft>
              <a:buClr>
                <a:srgbClr val="3F4142"/>
              </a:buClr>
              <a:buSzPts val="1500"/>
              <a:buNone/>
              <a:defRPr b="1" sz="1500"/>
            </a:lvl1pPr>
            <a:lvl2pPr indent="-228600" lvl="1" marL="914400" algn="l">
              <a:lnSpc>
                <a:spcPct val="90000"/>
              </a:lnSpc>
              <a:spcBef>
                <a:spcPts val="300"/>
              </a:spcBef>
              <a:spcAft>
                <a:spcPts val="0"/>
              </a:spcAft>
              <a:buClr>
                <a:srgbClr val="3F4142"/>
              </a:buClr>
              <a:buSzPts val="1200"/>
              <a:buNone/>
              <a:defRPr b="1" sz="1200"/>
            </a:lvl2pPr>
            <a:lvl3pPr indent="-228600" lvl="2" marL="1371600" algn="l">
              <a:lnSpc>
                <a:spcPct val="90000"/>
              </a:lnSpc>
              <a:spcBef>
                <a:spcPts val="300"/>
              </a:spcBef>
              <a:spcAft>
                <a:spcPts val="0"/>
              </a:spcAft>
              <a:buClr>
                <a:srgbClr val="3F4142"/>
              </a:buClr>
              <a:buSzPts val="1100"/>
              <a:buNone/>
              <a:defRPr b="1" sz="1100"/>
            </a:lvl3pPr>
            <a:lvl4pPr indent="-228600" lvl="3" marL="1828800" algn="l">
              <a:lnSpc>
                <a:spcPct val="90000"/>
              </a:lnSpc>
              <a:spcBef>
                <a:spcPts val="300"/>
              </a:spcBef>
              <a:spcAft>
                <a:spcPts val="0"/>
              </a:spcAft>
              <a:buClr>
                <a:srgbClr val="3F4142"/>
              </a:buClr>
              <a:buSzPts val="1000"/>
              <a:buNone/>
              <a:defRPr b="1" sz="1000"/>
            </a:lvl4pPr>
            <a:lvl5pPr indent="-228600" lvl="4" marL="2286000" algn="l">
              <a:lnSpc>
                <a:spcPct val="90000"/>
              </a:lnSpc>
              <a:spcBef>
                <a:spcPts val="300"/>
              </a:spcBef>
              <a:spcAft>
                <a:spcPts val="0"/>
              </a:spcAft>
              <a:buClr>
                <a:srgbClr val="3F4142"/>
              </a:buClr>
              <a:buSzPts val="1000"/>
              <a:buNone/>
              <a:defRPr b="1" sz="1000"/>
            </a:lvl5pPr>
            <a:lvl6pPr indent="-228600" lvl="5" marL="2743200" algn="l">
              <a:lnSpc>
                <a:spcPct val="90000"/>
              </a:lnSpc>
              <a:spcBef>
                <a:spcPts val="300"/>
              </a:spcBef>
              <a:spcAft>
                <a:spcPts val="0"/>
              </a:spcAft>
              <a:buClr>
                <a:schemeClr val="dk1"/>
              </a:buClr>
              <a:buSzPts val="1000"/>
              <a:buNone/>
              <a:defRPr b="1" sz="1000"/>
            </a:lvl6pPr>
            <a:lvl7pPr indent="-228600" lvl="6" marL="3200400" algn="l">
              <a:lnSpc>
                <a:spcPct val="90000"/>
              </a:lnSpc>
              <a:spcBef>
                <a:spcPts val="300"/>
              </a:spcBef>
              <a:spcAft>
                <a:spcPts val="0"/>
              </a:spcAft>
              <a:buClr>
                <a:schemeClr val="dk1"/>
              </a:buClr>
              <a:buSzPts val="1000"/>
              <a:buNone/>
              <a:defRPr b="1" sz="1000"/>
            </a:lvl7pPr>
            <a:lvl8pPr indent="-228600" lvl="7" marL="3657600" algn="l">
              <a:lnSpc>
                <a:spcPct val="90000"/>
              </a:lnSpc>
              <a:spcBef>
                <a:spcPts val="300"/>
              </a:spcBef>
              <a:spcAft>
                <a:spcPts val="0"/>
              </a:spcAft>
              <a:buClr>
                <a:schemeClr val="dk1"/>
              </a:buClr>
              <a:buSzPts val="1000"/>
              <a:buNone/>
              <a:defRPr b="1" sz="1000"/>
            </a:lvl8pPr>
            <a:lvl9pPr indent="-228600" lvl="8" marL="4114800" algn="l">
              <a:lnSpc>
                <a:spcPct val="90000"/>
              </a:lnSpc>
              <a:spcBef>
                <a:spcPts val="300"/>
              </a:spcBef>
              <a:spcAft>
                <a:spcPts val="0"/>
              </a:spcAft>
              <a:buClr>
                <a:schemeClr val="dk1"/>
              </a:buClr>
              <a:buSzPts val="1000"/>
              <a:buNone/>
              <a:defRPr b="1" sz="1000"/>
            </a:lvl9pPr>
          </a:lstStyle>
          <a:p/>
        </p:txBody>
      </p:sp>
      <p:sp>
        <p:nvSpPr>
          <p:cNvPr id="228" name="Google Shape;228;g34cb613946a_1_94"/>
          <p:cNvSpPr txBox="1"/>
          <p:nvPr>
            <p:ph idx="4" type="body"/>
          </p:nvPr>
        </p:nvSpPr>
        <p:spPr>
          <a:xfrm>
            <a:off x="4937761" y="2004060"/>
            <a:ext cx="4146600" cy="29475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600"/>
              </a:spcBef>
              <a:spcAft>
                <a:spcPts val="0"/>
              </a:spcAft>
              <a:buClr>
                <a:srgbClr val="3F4142"/>
              </a:buClr>
              <a:buSzPts val="1800"/>
              <a:buChar char="•"/>
              <a:defRPr/>
            </a:lvl1pPr>
            <a:lvl2pPr indent="-342900" lvl="1" marL="914400" algn="l">
              <a:lnSpc>
                <a:spcPct val="90000"/>
              </a:lnSpc>
              <a:spcBef>
                <a:spcPts val="300"/>
              </a:spcBef>
              <a:spcAft>
                <a:spcPts val="0"/>
              </a:spcAft>
              <a:buClr>
                <a:srgbClr val="3F4142"/>
              </a:buClr>
              <a:buSzPts val="1800"/>
              <a:buChar char="•"/>
              <a:defRPr/>
            </a:lvl2pPr>
            <a:lvl3pPr indent="-342900" lvl="2" marL="1371600" algn="l">
              <a:lnSpc>
                <a:spcPct val="90000"/>
              </a:lnSpc>
              <a:spcBef>
                <a:spcPts val="300"/>
              </a:spcBef>
              <a:spcAft>
                <a:spcPts val="0"/>
              </a:spcAft>
              <a:buClr>
                <a:srgbClr val="3F4142"/>
              </a:buClr>
              <a:buSzPts val="1800"/>
              <a:buChar char="•"/>
              <a:defRPr/>
            </a:lvl3pPr>
            <a:lvl4pPr indent="-342900" lvl="3" marL="1828800" algn="l">
              <a:lnSpc>
                <a:spcPct val="90000"/>
              </a:lnSpc>
              <a:spcBef>
                <a:spcPts val="300"/>
              </a:spcBef>
              <a:spcAft>
                <a:spcPts val="0"/>
              </a:spcAft>
              <a:buClr>
                <a:srgbClr val="3F4142"/>
              </a:buClr>
              <a:buSzPts val="1800"/>
              <a:buChar char="•"/>
              <a:defRPr/>
            </a:lvl4pPr>
            <a:lvl5pPr indent="-342900" lvl="4" marL="2286000" algn="l">
              <a:lnSpc>
                <a:spcPct val="90000"/>
              </a:lnSpc>
              <a:spcBef>
                <a:spcPts val="300"/>
              </a:spcBef>
              <a:spcAft>
                <a:spcPts val="0"/>
              </a:spcAft>
              <a:buClr>
                <a:srgbClr val="3F4142"/>
              </a:buClr>
              <a:buSzPts val="1800"/>
              <a:buChar char="•"/>
              <a:defRPr/>
            </a:lvl5pPr>
            <a:lvl6pPr indent="-342900" lvl="5" marL="2743200" algn="l">
              <a:lnSpc>
                <a:spcPct val="90000"/>
              </a:lnSpc>
              <a:spcBef>
                <a:spcPts val="300"/>
              </a:spcBef>
              <a:spcAft>
                <a:spcPts val="0"/>
              </a:spcAft>
              <a:buClr>
                <a:schemeClr val="dk1"/>
              </a:buClr>
              <a:buSzPts val="1800"/>
              <a:buChar char="•"/>
              <a:defRPr/>
            </a:lvl6pPr>
            <a:lvl7pPr indent="-342900" lvl="6" marL="3200400" algn="l">
              <a:lnSpc>
                <a:spcPct val="90000"/>
              </a:lnSpc>
              <a:spcBef>
                <a:spcPts val="300"/>
              </a:spcBef>
              <a:spcAft>
                <a:spcPts val="0"/>
              </a:spcAft>
              <a:buClr>
                <a:schemeClr val="dk1"/>
              </a:buClr>
              <a:buSzPts val="1800"/>
              <a:buChar char="•"/>
              <a:defRPr/>
            </a:lvl7pPr>
            <a:lvl8pPr indent="-342900" lvl="7" marL="3657600" algn="l">
              <a:lnSpc>
                <a:spcPct val="90000"/>
              </a:lnSpc>
              <a:spcBef>
                <a:spcPts val="300"/>
              </a:spcBef>
              <a:spcAft>
                <a:spcPts val="0"/>
              </a:spcAft>
              <a:buClr>
                <a:schemeClr val="dk1"/>
              </a:buClr>
              <a:buSzPts val="1800"/>
              <a:buChar char="•"/>
              <a:defRPr/>
            </a:lvl8pPr>
            <a:lvl9pPr indent="-342900" lvl="8" marL="4114800" algn="l">
              <a:lnSpc>
                <a:spcPct val="90000"/>
              </a:lnSpc>
              <a:spcBef>
                <a:spcPts val="300"/>
              </a:spcBef>
              <a:spcAft>
                <a:spcPts val="0"/>
              </a:spcAft>
              <a:buClr>
                <a:schemeClr val="dk1"/>
              </a:buClr>
              <a:buSzPts val="1800"/>
              <a:buChar char="•"/>
              <a:defRPr/>
            </a:lvl9pPr>
          </a:lstStyle>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229" name="Shape 229"/>
        <p:cNvGrpSpPr/>
        <p:nvPr/>
      </p:nvGrpSpPr>
      <p:grpSpPr>
        <a:xfrm>
          <a:off x="0" y="0"/>
          <a:ext cx="0" cy="0"/>
          <a:chOff x="0" y="0"/>
          <a:chExt cx="0" cy="0"/>
        </a:xfrm>
      </p:grpSpPr>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230" name="Shape 230"/>
        <p:cNvGrpSpPr/>
        <p:nvPr/>
      </p:nvGrpSpPr>
      <p:grpSpPr>
        <a:xfrm>
          <a:off x="0" y="0"/>
          <a:ext cx="0" cy="0"/>
          <a:chOff x="0" y="0"/>
          <a:chExt cx="0" cy="0"/>
        </a:xfrm>
      </p:grpSpPr>
      <p:sp>
        <p:nvSpPr>
          <p:cNvPr id="231" name="Google Shape;231;g34cb613946a_1_101"/>
          <p:cNvSpPr txBox="1"/>
          <p:nvPr>
            <p:ph type="title"/>
          </p:nvPr>
        </p:nvSpPr>
        <p:spPr>
          <a:xfrm>
            <a:off x="671831" y="365760"/>
            <a:ext cx="3145800" cy="12804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rgbClr val="1A306A"/>
              </a:buClr>
              <a:buSzPts val="1900"/>
              <a:buFont typeface="Helvetica Neue"/>
              <a:buNone/>
              <a:defRPr sz="19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32" name="Google Shape;232;g34cb613946a_1_101"/>
          <p:cNvSpPr txBox="1"/>
          <p:nvPr>
            <p:ph idx="1" type="body"/>
          </p:nvPr>
        </p:nvSpPr>
        <p:spPr>
          <a:xfrm>
            <a:off x="4146550" y="789942"/>
            <a:ext cx="4938000" cy="3898800"/>
          </a:xfrm>
          <a:prstGeom prst="rect">
            <a:avLst/>
          </a:prstGeom>
          <a:noFill/>
          <a:ln>
            <a:noFill/>
          </a:ln>
        </p:spPr>
        <p:txBody>
          <a:bodyPr anchorCtr="0" anchor="t" bIns="45700" lIns="91425" spcFirstLastPara="1" rIns="91425" wrap="square" tIns="45700">
            <a:normAutofit/>
          </a:bodyPr>
          <a:lstStyle>
            <a:lvl1pPr indent="-349250" lvl="0" marL="457200" algn="l">
              <a:lnSpc>
                <a:spcPct val="90000"/>
              </a:lnSpc>
              <a:spcBef>
                <a:spcPts val="600"/>
              </a:spcBef>
              <a:spcAft>
                <a:spcPts val="0"/>
              </a:spcAft>
              <a:buClr>
                <a:srgbClr val="3F4142"/>
              </a:buClr>
              <a:buSzPts val="1900"/>
              <a:buChar char="•"/>
              <a:defRPr sz="1900"/>
            </a:lvl1pPr>
            <a:lvl2pPr indent="-336550" lvl="1" marL="914400" algn="l">
              <a:lnSpc>
                <a:spcPct val="90000"/>
              </a:lnSpc>
              <a:spcBef>
                <a:spcPts val="300"/>
              </a:spcBef>
              <a:spcAft>
                <a:spcPts val="0"/>
              </a:spcAft>
              <a:buClr>
                <a:srgbClr val="3F4142"/>
              </a:buClr>
              <a:buSzPts val="1700"/>
              <a:buChar char="•"/>
              <a:defRPr sz="1700"/>
            </a:lvl2pPr>
            <a:lvl3pPr indent="-323850" lvl="2" marL="1371600" algn="l">
              <a:lnSpc>
                <a:spcPct val="90000"/>
              </a:lnSpc>
              <a:spcBef>
                <a:spcPts val="300"/>
              </a:spcBef>
              <a:spcAft>
                <a:spcPts val="0"/>
              </a:spcAft>
              <a:buClr>
                <a:srgbClr val="3F4142"/>
              </a:buClr>
              <a:buSzPts val="1500"/>
              <a:buChar char="•"/>
              <a:defRPr sz="1500"/>
            </a:lvl3pPr>
            <a:lvl4pPr indent="-304800" lvl="3" marL="1828800" algn="l">
              <a:lnSpc>
                <a:spcPct val="90000"/>
              </a:lnSpc>
              <a:spcBef>
                <a:spcPts val="300"/>
              </a:spcBef>
              <a:spcAft>
                <a:spcPts val="0"/>
              </a:spcAft>
              <a:buClr>
                <a:srgbClr val="3F4142"/>
              </a:buClr>
              <a:buSzPts val="1200"/>
              <a:buChar char="•"/>
              <a:defRPr sz="1200"/>
            </a:lvl4pPr>
            <a:lvl5pPr indent="-304800" lvl="4" marL="2286000" algn="l">
              <a:lnSpc>
                <a:spcPct val="90000"/>
              </a:lnSpc>
              <a:spcBef>
                <a:spcPts val="300"/>
              </a:spcBef>
              <a:spcAft>
                <a:spcPts val="0"/>
              </a:spcAft>
              <a:buClr>
                <a:srgbClr val="3F4142"/>
              </a:buClr>
              <a:buSzPts val="1200"/>
              <a:buChar char="•"/>
              <a:defRPr sz="1200"/>
            </a:lvl5pPr>
            <a:lvl6pPr indent="-304800" lvl="5" marL="2743200" algn="l">
              <a:lnSpc>
                <a:spcPct val="90000"/>
              </a:lnSpc>
              <a:spcBef>
                <a:spcPts val="300"/>
              </a:spcBef>
              <a:spcAft>
                <a:spcPts val="0"/>
              </a:spcAft>
              <a:buClr>
                <a:schemeClr val="dk1"/>
              </a:buClr>
              <a:buSzPts val="1200"/>
              <a:buChar char="•"/>
              <a:defRPr sz="1200"/>
            </a:lvl6pPr>
            <a:lvl7pPr indent="-304800" lvl="6" marL="3200400" algn="l">
              <a:lnSpc>
                <a:spcPct val="90000"/>
              </a:lnSpc>
              <a:spcBef>
                <a:spcPts val="300"/>
              </a:spcBef>
              <a:spcAft>
                <a:spcPts val="0"/>
              </a:spcAft>
              <a:buClr>
                <a:schemeClr val="dk1"/>
              </a:buClr>
              <a:buSzPts val="1200"/>
              <a:buChar char="•"/>
              <a:defRPr sz="1200"/>
            </a:lvl7pPr>
            <a:lvl8pPr indent="-304800" lvl="7" marL="3657600" algn="l">
              <a:lnSpc>
                <a:spcPct val="90000"/>
              </a:lnSpc>
              <a:spcBef>
                <a:spcPts val="300"/>
              </a:spcBef>
              <a:spcAft>
                <a:spcPts val="0"/>
              </a:spcAft>
              <a:buClr>
                <a:schemeClr val="dk1"/>
              </a:buClr>
              <a:buSzPts val="1200"/>
              <a:buChar char="•"/>
              <a:defRPr sz="1200"/>
            </a:lvl8pPr>
            <a:lvl9pPr indent="-304800" lvl="8" marL="4114800" algn="l">
              <a:lnSpc>
                <a:spcPct val="90000"/>
              </a:lnSpc>
              <a:spcBef>
                <a:spcPts val="300"/>
              </a:spcBef>
              <a:spcAft>
                <a:spcPts val="0"/>
              </a:spcAft>
              <a:buClr>
                <a:schemeClr val="dk1"/>
              </a:buClr>
              <a:buSzPts val="1200"/>
              <a:buChar char="•"/>
              <a:defRPr sz="1200"/>
            </a:lvl9pPr>
          </a:lstStyle>
          <a:p/>
        </p:txBody>
      </p:sp>
      <p:sp>
        <p:nvSpPr>
          <p:cNvPr id="233" name="Google Shape;233;g34cb613946a_1_101"/>
          <p:cNvSpPr txBox="1"/>
          <p:nvPr>
            <p:ph idx="2" type="body"/>
          </p:nvPr>
        </p:nvSpPr>
        <p:spPr>
          <a:xfrm>
            <a:off x="671831" y="1645920"/>
            <a:ext cx="3145800" cy="304920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600"/>
              </a:spcBef>
              <a:spcAft>
                <a:spcPts val="0"/>
              </a:spcAft>
              <a:buClr>
                <a:srgbClr val="3F4142"/>
              </a:buClr>
              <a:buSzPts val="1000"/>
              <a:buNone/>
              <a:defRPr sz="1000"/>
            </a:lvl1pPr>
            <a:lvl2pPr indent="-228600" lvl="1" marL="914400" algn="l">
              <a:lnSpc>
                <a:spcPct val="90000"/>
              </a:lnSpc>
              <a:spcBef>
                <a:spcPts val="300"/>
              </a:spcBef>
              <a:spcAft>
                <a:spcPts val="0"/>
              </a:spcAft>
              <a:buClr>
                <a:srgbClr val="3F4142"/>
              </a:buClr>
              <a:buSzPts val="900"/>
              <a:buNone/>
              <a:defRPr sz="900"/>
            </a:lvl2pPr>
            <a:lvl3pPr indent="-228600" lvl="2" marL="1371600" algn="l">
              <a:lnSpc>
                <a:spcPct val="90000"/>
              </a:lnSpc>
              <a:spcBef>
                <a:spcPts val="300"/>
              </a:spcBef>
              <a:spcAft>
                <a:spcPts val="0"/>
              </a:spcAft>
              <a:buClr>
                <a:srgbClr val="3F4142"/>
              </a:buClr>
              <a:buSzPts val="700"/>
              <a:buNone/>
              <a:defRPr sz="700"/>
            </a:lvl3pPr>
            <a:lvl4pPr indent="-228600" lvl="3" marL="1828800" algn="l">
              <a:lnSpc>
                <a:spcPct val="90000"/>
              </a:lnSpc>
              <a:spcBef>
                <a:spcPts val="300"/>
              </a:spcBef>
              <a:spcAft>
                <a:spcPts val="0"/>
              </a:spcAft>
              <a:buClr>
                <a:srgbClr val="3F4142"/>
              </a:buClr>
              <a:buSzPts val="600"/>
              <a:buNone/>
              <a:defRPr sz="600"/>
            </a:lvl4pPr>
            <a:lvl5pPr indent="-228600" lvl="4" marL="2286000" algn="l">
              <a:lnSpc>
                <a:spcPct val="90000"/>
              </a:lnSpc>
              <a:spcBef>
                <a:spcPts val="300"/>
              </a:spcBef>
              <a:spcAft>
                <a:spcPts val="0"/>
              </a:spcAft>
              <a:buClr>
                <a:srgbClr val="3F4142"/>
              </a:buClr>
              <a:buSzPts val="600"/>
              <a:buNone/>
              <a:defRPr sz="600"/>
            </a:lvl5pPr>
            <a:lvl6pPr indent="-228600" lvl="5" marL="2743200" algn="l">
              <a:lnSpc>
                <a:spcPct val="90000"/>
              </a:lnSpc>
              <a:spcBef>
                <a:spcPts val="300"/>
              </a:spcBef>
              <a:spcAft>
                <a:spcPts val="0"/>
              </a:spcAft>
              <a:buClr>
                <a:schemeClr val="dk1"/>
              </a:buClr>
              <a:buSzPts val="600"/>
              <a:buNone/>
              <a:defRPr sz="600"/>
            </a:lvl6pPr>
            <a:lvl7pPr indent="-228600" lvl="6" marL="3200400" algn="l">
              <a:lnSpc>
                <a:spcPct val="90000"/>
              </a:lnSpc>
              <a:spcBef>
                <a:spcPts val="300"/>
              </a:spcBef>
              <a:spcAft>
                <a:spcPts val="0"/>
              </a:spcAft>
              <a:buClr>
                <a:schemeClr val="dk1"/>
              </a:buClr>
              <a:buSzPts val="600"/>
              <a:buNone/>
              <a:defRPr sz="600"/>
            </a:lvl7pPr>
            <a:lvl8pPr indent="-228600" lvl="7" marL="3657600" algn="l">
              <a:lnSpc>
                <a:spcPct val="90000"/>
              </a:lnSpc>
              <a:spcBef>
                <a:spcPts val="300"/>
              </a:spcBef>
              <a:spcAft>
                <a:spcPts val="0"/>
              </a:spcAft>
              <a:buClr>
                <a:schemeClr val="dk1"/>
              </a:buClr>
              <a:buSzPts val="600"/>
              <a:buNone/>
              <a:defRPr sz="600"/>
            </a:lvl8pPr>
            <a:lvl9pPr indent="-228600" lvl="8" marL="4114800" algn="l">
              <a:lnSpc>
                <a:spcPct val="90000"/>
              </a:lnSpc>
              <a:spcBef>
                <a:spcPts val="300"/>
              </a:spcBef>
              <a:spcAft>
                <a:spcPts val="0"/>
              </a:spcAft>
              <a:buClr>
                <a:schemeClr val="dk1"/>
              </a:buClr>
              <a:buSzPts val="600"/>
              <a:buNone/>
              <a:defRPr sz="600"/>
            </a:lvl9pPr>
          </a:lstStyle>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bg>
      <p:bgPr>
        <a:solidFill>
          <a:schemeClr val="lt1"/>
        </a:solidFill>
      </p:bgPr>
    </p:bg>
    <p:spTree>
      <p:nvGrpSpPr>
        <p:cNvPr id="234" name="Shape 234"/>
        <p:cNvGrpSpPr/>
        <p:nvPr/>
      </p:nvGrpSpPr>
      <p:grpSpPr>
        <a:xfrm>
          <a:off x="0" y="0"/>
          <a:ext cx="0" cy="0"/>
          <a:chOff x="0" y="0"/>
          <a:chExt cx="0" cy="0"/>
        </a:xfrm>
      </p:grpSpPr>
      <p:sp>
        <p:nvSpPr>
          <p:cNvPr id="235" name="Google Shape;235;g34cb613946a_1_105"/>
          <p:cNvSpPr txBox="1"/>
          <p:nvPr>
            <p:ph type="title"/>
          </p:nvPr>
        </p:nvSpPr>
        <p:spPr>
          <a:xfrm>
            <a:off x="671831" y="365760"/>
            <a:ext cx="3145800" cy="12804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rgbClr val="1A306A"/>
              </a:buClr>
              <a:buSzPts val="1900"/>
              <a:buFont typeface="Helvetica Neue"/>
              <a:buNone/>
              <a:defRPr sz="19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36" name="Google Shape;236;g34cb613946a_1_105"/>
          <p:cNvSpPr/>
          <p:nvPr>
            <p:ph idx="2" type="pic"/>
          </p:nvPr>
        </p:nvSpPr>
        <p:spPr>
          <a:xfrm>
            <a:off x="4146550" y="789942"/>
            <a:ext cx="4938000" cy="3898800"/>
          </a:xfrm>
          <a:prstGeom prst="rect">
            <a:avLst/>
          </a:prstGeom>
          <a:noFill/>
          <a:ln>
            <a:noFill/>
          </a:ln>
        </p:spPr>
      </p:sp>
      <p:sp>
        <p:nvSpPr>
          <p:cNvPr id="237" name="Google Shape;237;g34cb613946a_1_105"/>
          <p:cNvSpPr txBox="1"/>
          <p:nvPr>
            <p:ph idx="1" type="body"/>
          </p:nvPr>
        </p:nvSpPr>
        <p:spPr>
          <a:xfrm>
            <a:off x="671831" y="1645920"/>
            <a:ext cx="3145800" cy="304920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600"/>
              </a:spcBef>
              <a:spcAft>
                <a:spcPts val="0"/>
              </a:spcAft>
              <a:buClr>
                <a:srgbClr val="3F4142"/>
              </a:buClr>
              <a:buSzPts val="1000"/>
              <a:buNone/>
              <a:defRPr sz="1000"/>
            </a:lvl1pPr>
            <a:lvl2pPr indent="-228600" lvl="1" marL="914400" algn="l">
              <a:lnSpc>
                <a:spcPct val="90000"/>
              </a:lnSpc>
              <a:spcBef>
                <a:spcPts val="300"/>
              </a:spcBef>
              <a:spcAft>
                <a:spcPts val="0"/>
              </a:spcAft>
              <a:buClr>
                <a:srgbClr val="3F4142"/>
              </a:buClr>
              <a:buSzPts val="900"/>
              <a:buNone/>
              <a:defRPr sz="900"/>
            </a:lvl2pPr>
            <a:lvl3pPr indent="-228600" lvl="2" marL="1371600" algn="l">
              <a:lnSpc>
                <a:spcPct val="90000"/>
              </a:lnSpc>
              <a:spcBef>
                <a:spcPts val="300"/>
              </a:spcBef>
              <a:spcAft>
                <a:spcPts val="0"/>
              </a:spcAft>
              <a:buClr>
                <a:srgbClr val="3F4142"/>
              </a:buClr>
              <a:buSzPts val="700"/>
              <a:buNone/>
              <a:defRPr sz="700"/>
            </a:lvl3pPr>
            <a:lvl4pPr indent="-228600" lvl="3" marL="1828800" algn="l">
              <a:lnSpc>
                <a:spcPct val="90000"/>
              </a:lnSpc>
              <a:spcBef>
                <a:spcPts val="300"/>
              </a:spcBef>
              <a:spcAft>
                <a:spcPts val="0"/>
              </a:spcAft>
              <a:buClr>
                <a:srgbClr val="3F4142"/>
              </a:buClr>
              <a:buSzPts val="600"/>
              <a:buNone/>
              <a:defRPr sz="600"/>
            </a:lvl4pPr>
            <a:lvl5pPr indent="-228600" lvl="4" marL="2286000" algn="l">
              <a:lnSpc>
                <a:spcPct val="90000"/>
              </a:lnSpc>
              <a:spcBef>
                <a:spcPts val="300"/>
              </a:spcBef>
              <a:spcAft>
                <a:spcPts val="0"/>
              </a:spcAft>
              <a:buClr>
                <a:srgbClr val="3F4142"/>
              </a:buClr>
              <a:buSzPts val="600"/>
              <a:buNone/>
              <a:defRPr sz="600"/>
            </a:lvl5pPr>
            <a:lvl6pPr indent="-228600" lvl="5" marL="2743200" algn="l">
              <a:lnSpc>
                <a:spcPct val="90000"/>
              </a:lnSpc>
              <a:spcBef>
                <a:spcPts val="300"/>
              </a:spcBef>
              <a:spcAft>
                <a:spcPts val="0"/>
              </a:spcAft>
              <a:buClr>
                <a:schemeClr val="dk1"/>
              </a:buClr>
              <a:buSzPts val="600"/>
              <a:buNone/>
              <a:defRPr sz="600"/>
            </a:lvl6pPr>
            <a:lvl7pPr indent="-228600" lvl="6" marL="3200400" algn="l">
              <a:lnSpc>
                <a:spcPct val="90000"/>
              </a:lnSpc>
              <a:spcBef>
                <a:spcPts val="300"/>
              </a:spcBef>
              <a:spcAft>
                <a:spcPts val="0"/>
              </a:spcAft>
              <a:buClr>
                <a:schemeClr val="dk1"/>
              </a:buClr>
              <a:buSzPts val="600"/>
              <a:buNone/>
              <a:defRPr sz="600"/>
            </a:lvl7pPr>
            <a:lvl8pPr indent="-228600" lvl="7" marL="3657600" algn="l">
              <a:lnSpc>
                <a:spcPct val="90000"/>
              </a:lnSpc>
              <a:spcBef>
                <a:spcPts val="300"/>
              </a:spcBef>
              <a:spcAft>
                <a:spcPts val="0"/>
              </a:spcAft>
              <a:buClr>
                <a:schemeClr val="dk1"/>
              </a:buClr>
              <a:buSzPts val="600"/>
              <a:buNone/>
              <a:defRPr sz="600"/>
            </a:lvl8pPr>
            <a:lvl9pPr indent="-228600" lvl="8" marL="4114800" algn="l">
              <a:lnSpc>
                <a:spcPct val="90000"/>
              </a:lnSpc>
              <a:spcBef>
                <a:spcPts val="300"/>
              </a:spcBef>
              <a:spcAft>
                <a:spcPts val="0"/>
              </a:spcAft>
              <a:buClr>
                <a:schemeClr val="dk1"/>
              </a:buClr>
              <a:buSzPts val="600"/>
              <a:buNone/>
              <a:defRPr sz="600"/>
            </a:lvl9pPr>
          </a:lstStyle>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p:cSld name="Custom Layout">
    <p:spTree>
      <p:nvGrpSpPr>
        <p:cNvPr id="238" name="Shape 238"/>
        <p:cNvGrpSpPr/>
        <p:nvPr/>
      </p:nvGrpSpPr>
      <p:grpSpPr>
        <a:xfrm>
          <a:off x="0" y="0"/>
          <a:ext cx="0" cy="0"/>
          <a:chOff x="0" y="0"/>
          <a:chExt cx="0" cy="0"/>
        </a:xfrm>
      </p:grpSpPr>
      <p:sp>
        <p:nvSpPr>
          <p:cNvPr id="239" name="Google Shape;239;g34cb613946a_1_109"/>
          <p:cNvSpPr txBox="1"/>
          <p:nvPr>
            <p:ph type="title"/>
          </p:nvPr>
        </p:nvSpPr>
        <p:spPr>
          <a:xfrm>
            <a:off x="670560" y="292102"/>
            <a:ext cx="8412600" cy="10605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1A306A"/>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5">
  <p:cSld name="TITLE_5">
    <p:spTree>
      <p:nvGrpSpPr>
        <p:cNvPr id="240" name="Shape 240"/>
        <p:cNvGrpSpPr/>
        <p:nvPr/>
      </p:nvGrpSpPr>
      <p:grpSpPr>
        <a:xfrm>
          <a:off x="0" y="0"/>
          <a:ext cx="0" cy="0"/>
          <a:chOff x="0" y="0"/>
          <a:chExt cx="0" cy="0"/>
        </a:xfrm>
      </p:grpSpPr>
      <p:sp>
        <p:nvSpPr>
          <p:cNvPr id="241" name="Google Shape;241;g34cb613946a_1_111"/>
          <p:cNvSpPr txBox="1"/>
          <p:nvPr>
            <p:ph type="ctrTitle"/>
          </p:nvPr>
        </p:nvSpPr>
        <p:spPr>
          <a:xfrm>
            <a:off x="332489" y="794213"/>
            <a:ext cx="9088500" cy="21894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SzPts val="5500"/>
              <a:buNone/>
              <a:defRPr sz="5500"/>
            </a:lvl1pPr>
            <a:lvl2pPr lvl="1" algn="ctr">
              <a:lnSpc>
                <a:spcPct val="100000"/>
              </a:lnSpc>
              <a:spcBef>
                <a:spcPts val="0"/>
              </a:spcBef>
              <a:spcAft>
                <a:spcPts val="0"/>
              </a:spcAft>
              <a:buSzPts val="5500"/>
              <a:buNone/>
              <a:defRPr sz="5500"/>
            </a:lvl2pPr>
            <a:lvl3pPr lvl="2" algn="ctr">
              <a:lnSpc>
                <a:spcPct val="100000"/>
              </a:lnSpc>
              <a:spcBef>
                <a:spcPts val="0"/>
              </a:spcBef>
              <a:spcAft>
                <a:spcPts val="0"/>
              </a:spcAft>
              <a:buSzPts val="5500"/>
              <a:buNone/>
              <a:defRPr sz="5500"/>
            </a:lvl3pPr>
            <a:lvl4pPr lvl="3" algn="ctr">
              <a:lnSpc>
                <a:spcPct val="100000"/>
              </a:lnSpc>
              <a:spcBef>
                <a:spcPts val="0"/>
              </a:spcBef>
              <a:spcAft>
                <a:spcPts val="0"/>
              </a:spcAft>
              <a:buSzPts val="5500"/>
              <a:buNone/>
              <a:defRPr sz="5500"/>
            </a:lvl4pPr>
            <a:lvl5pPr lvl="4" algn="ctr">
              <a:lnSpc>
                <a:spcPct val="100000"/>
              </a:lnSpc>
              <a:spcBef>
                <a:spcPts val="0"/>
              </a:spcBef>
              <a:spcAft>
                <a:spcPts val="0"/>
              </a:spcAft>
              <a:buSzPts val="5500"/>
              <a:buNone/>
              <a:defRPr sz="5500"/>
            </a:lvl5pPr>
            <a:lvl6pPr lvl="5" algn="ctr">
              <a:lnSpc>
                <a:spcPct val="100000"/>
              </a:lnSpc>
              <a:spcBef>
                <a:spcPts val="0"/>
              </a:spcBef>
              <a:spcAft>
                <a:spcPts val="0"/>
              </a:spcAft>
              <a:buSzPts val="5500"/>
              <a:buNone/>
              <a:defRPr sz="5500"/>
            </a:lvl6pPr>
            <a:lvl7pPr lvl="6" algn="ctr">
              <a:lnSpc>
                <a:spcPct val="100000"/>
              </a:lnSpc>
              <a:spcBef>
                <a:spcPts val="0"/>
              </a:spcBef>
              <a:spcAft>
                <a:spcPts val="0"/>
              </a:spcAft>
              <a:buSzPts val="5500"/>
              <a:buNone/>
              <a:defRPr sz="5500"/>
            </a:lvl7pPr>
            <a:lvl8pPr lvl="7" algn="ctr">
              <a:lnSpc>
                <a:spcPct val="100000"/>
              </a:lnSpc>
              <a:spcBef>
                <a:spcPts val="0"/>
              </a:spcBef>
              <a:spcAft>
                <a:spcPts val="0"/>
              </a:spcAft>
              <a:buSzPts val="5500"/>
              <a:buNone/>
              <a:defRPr sz="5500"/>
            </a:lvl8pPr>
            <a:lvl9pPr lvl="8" algn="ctr">
              <a:lnSpc>
                <a:spcPct val="100000"/>
              </a:lnSpc>
              <a:spcBef>
                <a:spcPts val="0"/>
              </a:spcBef>
              <a:spcAft>
                <a:spcPts val="0"/>
              </a:spcAft>
              <a:buSzPts val="5500"/>
              <a:buNone/>
              <a:defRPr sz="5500"/>
            </a:lvl9pPr>
          </a:lstStyle>
          <a:p/>
        </p:txBody>
      </p:sp>
      <p:sp>
        <p:nvSpPr>
          <p:cNvPr id="242" name="Google Shape;242;g34cb613946a_1_111"/>
          <p:cNvSpPr txBox="1"/>
          <p:nvPr>
            <p:ph idx="1" type="subTitle"/>
          </p:nvPr>
        </p:nvSpPr>
        <p:spPr>
          <a:xfrm>
            <a:off x="332480" y="3023067"/>
            <a:ext cx="9088500" cy="845400"/>
          </a:xfrm>
          <a:prstGeom prst="rect">
            <a:avLst/>
          </a:prstGeom>
          <a:noFill/>
          <a:ln>
            <a:noFill/>
          </a:ln>
        </p:spPr>
        <p:txBody>
          <a:bodyPr anchorCtr="0" anchor="t" bIns="45700" lIns="91425" spcFirstLastPara="1" rIns="91425" wrap="square" tIns="45700">
            <a:normAutofit/>
          </a:bodyPr>
          <a:lstStyle>
            <a:lvl1pPr lvl="0" algn="ctr">
              <a:lnSpc>
                <a:spcPct val="100000"/>
              </a:lnSpc>
              <a:spcBef>
                <a:spcPts val="600"/>
              </a:spcBef>
              <a:spcAft>
                <a:spcPts val="0"/>
              </a:spcAft>
              <a:buSzPts val="3000"/>
              <a:buNone/>
              <a:defRPr sz="3000"/>
            </a:lvl1pPr>
            <a:lvl2pPr lvl="1" algn="ctr">
              <a:lnSpc>
                <a:spcPct val="100000"/>
              </a:lnSpc>
              <a:spcBef>
                <a:spcPts val="300"/>
              </a:spcBef>
              <a:spcAft>
                <a:spcPts val="0"/>
              </a:spcAft>
              <a:buSzPts val="3000"/>
              <a:buNone/>
              <a:defRPr sz="3000"/>
            </a:lvl2pPr>
            <a:lvl3pPr lvl="2" algn="ctr">
              <a:lnSpc>
                <a:spcPct val="100000"/>
              </a:lnSpc>
              <a:spcBef>
                <a:spcPts val="300"/>
              </a:spcBef>
              <a:spcAft>
                <a:spcPts val="0"/>
              </a:spcAft>
              <a:buSzPts val="3000"/>
              <a:buNone/>
              <a:defRPr sz="3000"/>
            </a:lvl3pPr>
            <a:lvl4pPr lvl="3" algn="ctr">
              <a:lnSpc>
                <a:spcPct val="100000"/>
              </a:lnSpc>
              <a:spcBef>
                <a:spcPts val="300"/>
              </a:spcBef>
              <a:spcAft>
                <a:spcPts val="0"/>
              </a:spcAft>
              <a:buSzPts val="3000"/>
              <a:buNone/>
              <a:defRPr sz="3000"/>
            </a:lvl4pPr>
            <a:lvl5pPr lvl="4" algn="ctr">
              <a:lnSpc>
                <a:spcPct val="100000"/>
              </a:lnSpc>
              <a:spcBef>
                <a:spcPts val="300"/>
              </a:spcBef>
              <a:spcAft>
                <a:spcPts val="0"/>
              </a:spcAft>
              <a:buSzPts val="3000"/>
              <a:buNone/>
              <a:defRPr sz="3000"/>
            </a:lvl5pPr>
            <a:lvl6pPr lvl="5" algn="ctr">
              <a:lnSpc>
                <a:spcPct val="100000"/>
              </a:lnSpc>
              <a:spcBef>
                <a:spcPts val="300"/>
              </a:spcBef>
              <a:spcAft>
                <a:spcPts val="0"/>
              </a:spcAft>
              <a:buSzPts val="3000"/>
              <a:buNone/>
              <a:defRPr sz="3000"/>
            </a:lvl6pPr>
            <a:lvl7pPr lvl="6" algn="ctr">
              <a:lnSpc>
                <a:spcPct val="100000"/>
              </a:lnSpc>
              <a:spcBef>
                <a:spcPts val="300"/>
              </a:spcBef>
              <a:spcAft>
                <a:spcPts val="0"/>
              </a:spcAft>
              <a:buSzPts val="3000"/>
              <a:buNone/>
              <a:defRPr sz="3000"/>
            </a:lvl7pPr>
            <a:lvl8pPr lvl="7" algn="ctr">
              <a:lnSpc>
                <a:spcPct val="100000"/>
              </a:lnSpc>
              <a:spcBef>
                <a:spcPts val="300"/>
              </a:spcBef>
              <a:spcAft>
                <a:spcPts val="0"/>
              </a:spcAft>
              <a:buSzPts val="3000"/>
              <a:buNone/>
              <a:defRPr sz="3000"/>
            </a:lvl8pPr>
            <a:lvl9pPr lvl="8" algn="ctr">
              <a:lnSpc>
                <a:spcPct val="100000"/>
              </a:lnSpc>
              <a:spcBef>
                <a:spcPts val="300"/>
              </a:spcBef>
              <a:spcAft>
                <a:spcPts val="0"/>
              </a:spcAft>
              <a:buSzPts val="3000"/>
              <a:buNone/>
              <a:defRPr sz="3000"/>
            </a:lvl9pPr>
          </a:lstStyle>
          <a:p/>
        </p:txBody>
      </p:sp>
      <p:sp>
        <p:nvSpPr>
          <p:cNvPr id="243" name="Google Shape;243;g34cb613946a_1_111"/>
          <p:cNvSpPr txBox="1"/>
          <p:nvPr>
            <p:ph idx="12" type="sldNum"/>
          </p:nvPr>
        </p:nvSpPr>
        <p:spPr>
          <a:xfrm>
            <a:off x="9037288" y="4974098"/>
            <a:ext cx="585300" cy="419700"/>
          </a:xfrm>
          <a:prstGeom prst="rect">
            <a:avLst/>
          </a:prstGeom>
          <a:noFill/>
          <a:ln>
            <a:noFill/>
          </a:ln>
        </p:spPr>
        <p:txBody>
          <a:bodyPr anchorCtr="0" anchor="ctr" bIns="97525" lIns="97525" spcFirstLastPara="1" rIns="97525" wrap="square" tIns="97525">
            <a:noAutofit/>
          </a:bodyPr>
          <a:lstStyle>
            <a:lvl1pPr indent="0" lvl="0" marL="0"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1pPr>
            <a:lvl2pPr indent="0" lvl="1" marL="0"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2pPr>
            <a:lvl3pPr indent="0" lvl="2" marL="0"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3pPr>
            <a:lvl4pPr indent="0" lvl="3" marL="0"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4pPr>
            <a:lvl5pPr indent="0" lvl="4" marL="0"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5pPr>
            <a:lvl6pPr indent="0" lvl="5" marL="0"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6pPr>
            <a:lvl7pPr indent="0" lvl="6" marL="0"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7pPr>
            <a:lvl8pPr indent="0" lvl="7" marL="0"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8pPr>
            <a:lvl9pPr indent="0" lvl="8" marL="0"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1">
  <p:cSld name="Title and Content">
    <p:spTree>
      <p:nvGrpSpPr>
        <p:cNvPr id="244" name="Shape 244"/>
        <p:cNvGrpSpPr/>
        <p:nvPr/>
      </p:nvGrpSpPr>
      <p:grpSpPr>
        <a:xfrm>
          <a:off x="0" y="0"/>
          <a:ext cx="0" cy="0"/>
          <a:chOff x="0" y="0"/>
          <a:chExt cx="0" cy="0"/>
        </a:xfrm>
      </p:grpSpPr>
      <p:sp>
        <p:nvSpPr>
          <p:cNvPr id="245" name="Google Shape;245;g34cb613946a_1_115"/>
          <p:cNvSpPr txBox="1"/>
          <p:nvPr>
            <p:ph type="title"/>
          </p:nvPr>
        </p:nvSpPr>
        <p:spPr>
          <a:xfrm>
            <a:off x="23614" y="6350"/>
            <a:ext cx="9620100" cy="492600"/>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SzPts val="1200"/>
              <a:buNone/>
              <a:defRPr b="0" i="0" sz="3200">
                <a:solidFill>
                  <a:srgbClr val="1A306A"/>
                </a:solidFill>
                <a:latin typeface="Calibri"/>
                <a:ea typeface="Calibri"/>
                <a:cs typeface="Calibri"/>
                <a:sym typeface="Calibri"/>
              </a:defRPr>
            </a:lvl1pPr>
            <a:lvl2pPr lvl="1" algn="l">
              <a:lnSpc>
                <a:spcPct val="100000"/>
              </a:lnSpc>
              <a:spcBef>
                <a:spcPts val="0"/>
              </a:spcBef>
              <a:spcAft>
                <a:spcPts val="0"/>
              </a:spcAft>
              <a:buSzPts val="1200"/>
              <a:buNone/>
              <a:defRPr/>
            </a:lvl2pPr>
            <a:lvl3pPr lvl="2" algn="l">
              <a:lnSpc>
                <a:spcPct val="100000"/>
              </a:lnSpc>
              <a:spcBef>
                <a:spcPts val="0"/>
              </a:spcBef>
              <a:spcAft>
                <a:spcPts val="0"/>
              </a:spcAft>
              <a:buSzPts val="1200"/>
              <a:buNone/>
              <a:defRPr/>
            </a:lvl3pPr>
            <a:lvl4pPr lvl="3" algn="l">
              <a:lnSpc>
                <a:spcPct val="100000"/>
              </a:lnSpc>
              <a:spcBef>
                <a:spcPts val="0"/>
              </a:spcBef>
              <a:spcAft>
                <a:spcPts val="0"/>
              </a:spcAft>
              <a:buSzPts val="1200"/>
              <a:buNone/>
              <a:defRPr/>
            </a:lvl4pPr>
            <a:lvl5pPr lvl="4" algn="l">
              <a:lnSpc>
                <a:spcPct val="100000"/>
              </a:lnSpc>
              <a:spcBef>
                <a:spcPts val="0"/>
              </a:spcBef>
              <a:spcAft>
                <a:spcPts val="0"/>
              </a:spcAft>
              <a:buSzPts val="1200"/>
              <a:buNone/>
              <a:defRPr/>
            </a:lvl5pPr>
            <a:lvl6pPr lvl="5" algn="l">
              <a:lnSpc>
                <a:spcPct val="100000"/>
              </a:lnSpc>
              <a:spcBef>
                <a:spcPts val="0"/>
              </a:spcBef>
              <a:spcAft>
                <a:spcPts val="0"/>
              </a:spcAft>
              <a:buSzPts val="1200"/>
              <a:buNone/>
              <a:defRPr/>
            </a:lvl6pPr>
            <a:lvl7pPr lvl="6" algn="l">
              <a:lnSpc>
                <a:spcPct val="100000"/>
              </a:lnSpc>
              <a:spcBef>
                <a:spcPts val="0"/>
              </a:spcBef>
              <a:spcAft>
                <a:spcPts val="0"/>
              </a:spcAft>
              <a:buSzPts val="1200"/>
              <a:buNone/>
              <a:defRPr/>
            </a:lvl7pPr>
            <a:lvl8pPr lvl="7" algn="l">
              <a:lnSpc>
                <a:spcPct val="100000"/>
              </a:lnSpc>
              <a:spcBef>
                <a:spcPts val="0"/>
              </a:spcBef>
              <a:spcAft>
                <a:spcPts val="0"/>
              </a:spcAft>
              <a:buSzPts val="1200"/>
              <a:buNone/>
              <a:defRPr/>
            </a:lvl8pPr>
            <a:lvl9pPr lvl="8" algn="l">
              <a:lnSpc>
                <a:spcPct val="100000"/>
              </a:lnSpc>
              <a:spcBef>
                <a:spcPts val="0"/>
              </a:spcBef>
              <a:spcAft>
                <a:spcPts val="0"/>
              </a:spcAft>
              <a:buSzPts val="1200"/>
              <a:buNone/>
              <a:defRPr/>
            </a:lvl9pPr>
          </a:lstStyle>
          <a:p/>
        </p:txBody>
      </p:sp>
      <p:sp>
        <p:nvSpPr>
          <p:cNvPr id="246" name="Google Shape;246;g34cb613946a_1_115"/>
          <p:cNvSpPr txBox="1"/>
          <p:nvPr>
            <p:ph idx="1" type="body"/>
          </p:nvPr>
        </p:nvSpPr>
        <p:spPr>
          <a:xfrm>
            <a:off x="2246662" y="2532193"/>
            <a:ext cx="6492900" cy="246000"/>
          </a:xfrm>
          <a:prstGeom prst="rect">
            <a:avLst/>
          </a:prstGeom>
          <a:noFill/>
          <a:ln>
            <a:noFill/>
          </a:ln>
        </p:spPr>
        <p:txBody>
          <a:bodyPr anchorCtr="0" anchor="t" bIns="0" lIns="0" spcFirstLastPara="1" rIns="0" wrap="square" tIns="0">
            <a:spAutoFit/>
          </a:bodyPr>
          <a:lstStyle>
            <a:lvl1pPr indent="-228600" lvl="0" marL="457200" algn="l">
              <a:lnSpc>
                <a:spcPct val="100000"/>
              </a:lnSpc>
              <a:spcBef>
                <a:spcPts val="0"/>
              </a:spcBef>
              <a:spcAft>
                <a:spcPts val="0"/>
              </a:spcAft>
              <a:buSzPts val="1200"/>
              <a:buNone/>
              <a:defRPr b="1" i="0" sz="1600">
                <a:solidFill>
                  <a:srgbClr val="3E3E3E"/>
                </a:solidFill>
                <a:latin typeface="Calibri"/>
                <a:ea typeface="Calibri"/>
                <a:cs typeface="Calibri"/>
                <a:sym typeface="Calibri"/>
              </a:defRPr>
            </a:lvl1pPr>
            <a:lvl2pPr indent="-228600" lvl="1" marL="914400" algn="l">
              <a:lnSpc>
                <a:spcPct val="100000"/>
              </a:lnSpc>
              <a:spcBef>
                <a:spcPts val="0"/>
              </a:spcBef>
              <a:spcAft>
                <a:spcPts val="0"/>
              </a:spcAft>
              <a:buSzPts val="1200"/>
              <a:buNone/>
              <a:defRPr/>
            </a:lvl2pPr>
            <a:lvl3pPr indent="-228600" lvl="2" marL="1371600" algn="l">
              <a:lnSpc>
                <a:spcPct val="100000"/>
              </a:lnSpc>
              <a:spcBef>
                <a:spcPts val="0"/>
              </a:spcBef>
              <a:spcAft>
                <a:spcPts val="0"/>
              </a:spcAft>
              <a:buSzPts val="1200"/>
              <a:buNone/>
              <a:defRPr/>
            </a:lvl3pPr>
            <a:lvl4pPr indent="-228600" lvl="3" marL="1828800" algn="l">
              <a:lnSpc>
                <a:spcPct val="100000"/>
              </a:lnSpc>
              <a:spcBef>
                <a:spcPts val="0"/>
              </a:spcBef>
              <a:spcAft>
                <a:spcPts val="0"/>
              </a:spcAft>
              <a:buSzPts val="1200"/>
              <a:buNone/>
              <a:defRPr/>
            </a:lvl4pPr>
            <a:lvl5pPr indent="-228600" lvl="4" marL="2286000" algn="l">
              <a:lnSpc>
                <a:spcPct val="100000"/>
              </a:lnSpc>
              <a:spcBef>
                <a:spcPts val="0"/>
              </a:spcBef>
              <a:spcAft>
                <a:spcPts val="0"/>
              </a:spcAft>
              <a:buSzPts val="1200"/>
              <a:buNone/>
              <a:defRPr/>
            </a:lvl5pPr>
            <a:lvl6pPr indent="-228600" lvl="5" marL="2743200" algn="l">
              <a:lnSpc>
                <a:spcPct val="100000"/>
              </a:lnSpc>
              <a:spcBef>
                <a:spcPts val="0"/>
              </a:spcBef>
              <a:spcAft>
                <a:spcPts val="0"/>
              </a:spcAft>
              <a:buSzPts val="1200"/>
              <a:buNone/>
              <a:defRPr/>
            </a:lvl6pPr>
            <a:lvl7pPr indent="-228600" lvl="6" marL="3200400" algn="l">
              <a:lnSpc>
                <a:spcPct val="100000"/>
              </a:lnSpc>
              <a:spcBef>
                <a:spcPts val="0"/>
              </a:spcBef>
              <a:spcAft>
                <a:spcPts val="0"/>
              </a:spcAft>
              <a:buSzPts val="1200"/>
              <a:buNone/>
              <a:defRPr/>
            </a:lvl7pPr>
            <a:lvl8pPr indent="-228600" lvl="7" marL="3657600" algn="l">
              <a:lnSpc>
                <a:spcPct val="100000"/>
              </a:lnSpc>
              <a:spcBef>
                <a:spcPts val="0"/>
              </a:spcBef>
              <a:spcAft>
                <a:spcPts val="0"/>
              </a:spcAft>
              <a:buSzPts val="1200"/>
              <a:buNone/>
              <a:defRPr/>
            </a:lvl8pPr>
            <a:lvl9pPr indent="-228600" lvl="8" marL="4114800" algn="l">
              <a:lnSpc>
                <a:spcPct val="100000"/>
              </a:lnSpc>
              <a:spcBef>
                <a:spcPts val="0"/>
              </a:spcBef>
              <a:spcAft>
                <a:spcPts val="0"/>
              </a:spcAft>
              <a:buSzPts val="1200"/>
              <a:buNone/>
              <a:defRPr/>
            </a:lvl9pPr>
          </a:lstStyle>
          <a:p/>
        </p:txBody>
      </p:sp>
      <p:sp>
        <p:nvSpPr>
          <p:cNvPr id="247" name="Google Shape;247;g34cb613946a_1_115"/>
          <p:cNvSpPr txBox="1"/>
          <p:nvPr>
            <p:ph idx="11" type="ftr"/>
          </p:nvPr>
        </p:nvSpPr>
        <p:spPr>
          <a:xfrm>
            <a:off x="3316224" y="5102352"/>
            <a:ext cx="3121200" cy="274200"/>
          </a:xfrm>
          <a:prstGeom prst="rect">
            <a:avLst/>
          </a:prstGeom>
          <a:noFill/>
          <a:ln>
            <a:noFill/>
          </a:ln>
        </p:spPr>
        <p:txBody>
          <a:bodyPr anchorCtr="0" anchor="t" bIns="0" lIns="0" spcFirstLastPara="1" rIns="0" wrap="square" tIns="0">
            <a:spAutoFit/>
          </a:bodyPr>
          <a:lstStyle>
            <a:lvl1pPr lvl="0" marR="0" rtl="0" algn="ct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1pPr>
            <a:lvl2pPr lvl="1" marR="0" rtl="0" algn="l">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9pPr>
          </a:lstStyle>
          <a:p/>
        </p:txBody>
      </p:sp>
      <p:sp>
        <p:nvSpPr>
          <p:cNvPr id="248" name="Google Shape;248;g34cb613946a_1_115"/>
          <p:cNvSpPr txBox="1"/>
          <p:nvPr>
            <p:ph idx="10" type="dt"/>
          </p:nvPr>
        </p:nvSpPr>
        <p:spPr>
          <a:xfrm>
            <a:off x="487680" y="5102352"/>
            <a:ext cx="2243100" cy="27420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1pPr>
            <a:lvl2pPr lvl="1" marR="0" rtl="0" algn="l">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9pPr>
          </a:lstStyle>
          <a:p/>
        </p:txBody>
      </p:sp>
      <p:sp>
        <p:nvSpPr>
          <p:cNvPr id="249" name="Google Shape;249;g34cb613946a_1_115"/>
          <p:cNvSpPr txBox="1"/>
          <p:nvPr>
            <p:ph idx="12" type="sldNum"/>
          </p:nvPr>
        </p:nvSpPr>
        <p:spPr>
          <a:xfrm>
            <a:off x="7022592" y="5102353"/>
            <a:ext cx="2243100" cy="277200"/>
          </a:xfrm>
          <a:prstGeom prst="rect">
            <a:avLst/>
          </a:prstGeom>
          <a:noFill/>
          <a:ln>
            <a:noFill/>
          </a:ln>
        </p:spPr>
        <p:txBody>
          <a:bodyPr anchorCtr="0" anchor="t" bIns="0" lIns="0" spcFirstLastPara="1" rIns="0" wrap="square" tIns="0">
            <a:spAutoFit/>
          </a:bodyPr>
          <a:lstStyle>
            <a:lvl1pPr indent="0" lvl="0" marL="0" marR="0" rtl="0" algn="r">
              <a:lnSpc>
                <a:spcPct val="100000"/>
              </a:lnSpc>
              <a:spcBef>
                <a:spcPts val="0"/>
              </a:spcBef>
              <a:spcAft>
                <a:spcPts val="0"/>
              </a:spcAft>
              <a:buClr>
                <a:srgbClr val="000000"/>
              </a:buClr>
              <a:buSzPts val="1500"/>
              <a:buFont typeface="Arial"/>
              <a:buNone/>
              <a:defRPr b="0" i="0" sz="1800" u="none" cap="none" strike="noStrike">
                <a:solidFill>
                  <a:srgbClr val="888888"/>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500"/>
              <a:buFont typeface="Arial"/>
              <a:buNone/>
              <a:defRPr b="0" i="0" sz="1800" u="none" cap="none" strike="noStrike">
                <a:solidFill>
                  <a:srgbClr val="888888"/>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500"/>
              <a:buFont typeface="Arial"/>
              <a:buNone/>
              <a:defRPr b="0" i="0" sz="1800" u="none" cap="none" strike="noStrike">
                <a:solidFill>
                  <a:srgbClr val="888888"/>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500"/>
              <a:buFont typeface="Arial"/>
              <a:buNone/>
              <a:defRPr b="0" i="0" sz="1800" u="none" cap="none" strike="noStrike">
                <a:solidFill>
                  <a:srgbClr val="888888"/>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500"/>
              <a:buFont typeface="Arial"/>
              <a:buNone/>
              <a:defRPr b="0" i="0" sz="1800" u="none" cap="none" strike="noStrike">
                <a:solidFill>
                  <a:srgbClr val="888888"/>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500"/>
              <a:buFont typeface="Arial"/>
              <a:buNone/>
              <a:defRPr b="0" i="0" sz="1800" u="none" cap="none" strike="noStrike">
                <a:solidFill>
                  <a:srgbClr val="888888"/>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500"/>
              <a:buFont typeface="Arial"/>
              <a:buNone/>
              <a:defRPr b="0" i="0" sz="1800" u="none" cap="none" strike="noStrike">
                <a:solidFill>
                  <a:srgbClr val="888888"/>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500"/>
              <a:buFont typeface="Arial"/>
              <a:buNone/>
              <a:defRPr b="0" i="0" sz="1800" u="none" cap="none" strike="noStrike">
                <a:solidFill>
                  <a:srgbClr val="888888"/>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500"/>
              <a:buFont typeface="Arial"/>
              <a:buNone/>
              <a:defRPr b="0" i="0" sz="18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1" showMasterSp="0">
  <p:cSld name="1_Blank">
    <p:bg>
      <p:bgPr>
        <a:solidFill>
          <a:schemeClr val="lt1"/>
        </a:solidFill>
      </p:bgPr>
    </p:bg>
    <p:spTree>
      <p:nvGrpSpPr>
        <p:cNvPr id="39" name="Shape 39"/>
        <p:cNvGrpSpPr/>
        <p:nvPr/>
      </p:nvGrpSpPr>
      <p:grpSpPr>
        <a:xfrm>
          <a:off x="0" y="0"/>
          <a:ext cx="0" cy="0"/>
          <a:chOff x="0" y="0"/>
          <a:chExt cx="0" cy="0"/>
        </a:xfrm>
      </p:grpSpPr>
      <p:sp>
        <p:nvSpPr>
          <p:cNvPr id="40" name="Google Shape;40;g34e5a52e009_0_324"/>
          <p:cNvSpPr/>
          <p:nvPr/>
        </p:nvSpPr>
        <p:spPr>
          <a:xfrm>
            <a:off x="2667227" y="5300060"/>
            <a:ext cx="7086600" cy="186689"/>
          </a:xfrm>
          <a:custGeom>
            <a:rect b="b" l="l" r="r" t="t"/>
            <a:pathLst>
              <a:path extrusionOk="0" h="186689" w="7086600">
                <a:moveTo>
                  <a:pt x="0" y="186340"/>
                </a:moveTo>
                <a:lnTo>
                  <a:pt x="7086372" y="186340"/>
                </a:lnTo>
                <a:lnTo>
                  <a:pt x="7086372" y="0"/>
                </a:lnTo>
                <a:lnTo>
                  <a:pt x="0" y="0"/>
                </a:lnTo>
                <a:lnTo>
                  <a:pt x="0" y="186340"/>
                </a:lnTo>
                <a:close/>
              </a:path>
            </a:pathLst>
          </a:custGeom>
          <a:solidFill>
            <a:srgbClr val="24408E"/>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41" name="Google Shape;41;g34e5a52e009_0_324"/>
          <p:cNvSpPr/>
          <p:nvPr/>
        </p:nvSpPr>
        <p:spPr>
          <a:xfrm>
            <a:off x="0" y="5298963"/>
            <a:ext cx="2677160" cy="187960"/>
          </a:xfrm>
          <a:custGeom>
            <a:rect b="b" l="l" r="r" t="t"/>
            <a:pathLst>
              <a:path extrusionOk="0" h="187960" w="2677160">
                <a:moveTo>
                  <a:pt x="0" y="0"/>
                </a:moveTo>
                <a:lnTo>
                  <a:pt x="2676889" y="0"/>
                </a:lnTo>
                <a:lnTo>
                  <a:pt x="2676889" y="187436"/>
                </a:lnTo>
                <a:lnTo>
                  <a:pt x="0" y="187436"/>
                </a:lnTo>
                <a:lnTo>
                  <a:pt x="0" y="0"/>
                </a:lnTo>
                <a:close/>
              </a:path>
            </a:pathLst>
          </a:custGeom>
          <a:solidFill>
            <a:srgbClr val="7F8285"/>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42" name="Google Shape;42;g34e5a52e009_0_324"/>
          <p:cNvSpPr/>
          <p:nvPr/>
        </p:nvSpPr>
        <p:spPr>
          <a:xfrm>
            <a:off x="0" y="5088528"/>
            <a:ext cx="9748520" cy="212089"/>
          </a:xfrm>
          <a:custGeom>
            <a:rect b="b" l="l" r="r" t="t"/>
            <a:pathLst>
              <a:path extrusionOk="0" h="212089" w="9748520">
                <a:moveTo>
                  <a:pt x="9748411" y="211531"/>
                </a:moveTo>
                <a:lnTo>
                  <a:pt x="0" y="211531"/>
                </a:lnTo>
                <a:lnTo>
                  <a:pt x="0" y="0"/>
                </a:lnTo>
                <a:lnTo>
                  <a:pt x="9748411" y="0"/>
                </a:lnTo>
                <a:lnTo>
                  <a:pt x="9748411" y="211531"/>
                </a:lnTo>
                <a:close/>
              </a:path>
            </a:pathLst>
          </a:custGeom>
          <a:solidFill>
            <a:srgbClr val="9FB54C"/>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43" name="Google Shape;43;g34e5a52e009_0_324"/>
          <p:cNvSpPr txBox="1"/>
          <p:nvPr>
            <p:ph idx="11" type="ftr"/>
          </p:nvPr>
        </p:nvSpPr>
        <p:spPr>
          <a:xfrm>
            <a:off x="3316224" y="5102352"/>
            <a:ext cx="3121200" cy="274200"/>
          </a:xfrm>
          <a:prstGeom prst="rect">
            <a:avLst/>
          </a:prstGeom>
          <a:noFill/>
          <a:ln>
            <a:noFill/>
          </a:ln>
        </p:spPr>
        <p:txBody>
          <a:bodyPr anchorCtr="0" anchor="t" bIns="0" lIns="0" spcFirstLastPara="1" rIns="0" wrap="square" tIns="0">
            <a:spAutoFit/>
          </a:bodyPr>
          <a:lstStyle>
            <a:lvl1pPr lvl="0" marR="0" algn="ctr">
              <a:lnSpc>
                <a:spcPct val="100000"/>
              </a:lnSpc>
              <a:spcBef>
                <a:spcPts val="0"/>
              </a:spcBef>
              <a:spcAft>
                <a:spcPts val="0"/>
              </a:spcAft>
              <a:buClr>
                <a:srgbClr val="000000"/>
              </a:buClr>
              <a:buSzPts val="1400"/>
              <a:buFont typeface="Arial"/>
              <a:buNone/>
              <a:defRPr b="0" i="0" sz="1400" u="none" cap="none" strike="noStrike">
                <a:solidFill>
                  <a:srgbClr val="888888"/>
                </a:solidFill>
                <a:latin typeface="Arial"/>
                <a:ea typeface="Arial"/>
                <a:cs typeface="Arial"/>
                <a:sym typeface="Arial"/>
              </a:defRPr>
            </a:lvl1pPr>
            <a:lvl2pPr lvl="1"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44" name="Google Shape;44;g34e5a52e009_0_324"/>
          <p:cNvSpPr txBox="1"/>
          <p:nvPr>
            <p:ph idx="10" type="dt"/>
          </p:nvPr>
        </p:nvSpPr>
        <p:spPr>
          <a:xfrm>
            <a:off x="487680" y="5102352"/>
            <a:ext cx="2243400" cy="274200"/>
          </a:xfrm>
          <a:prstGeom prst="rect">
            <a:avLst/>
          </a:prstGeom>
          <a:noFill/>
          <a:ln>
            <a:noFill/>
          </a:ln>
        </p:spPr>
        <p:txBody>
          <a:bodyPr anchorCtr="0" anchor="t" bIns="0" lIns="0" spcFirstLastPara="1" rIns="0" wrap="square" tIns="0">
            <a:spAutoFit/>
          </a:bodyPr>
          <a:lstStyle>
            <a:lvl1pPr lvl="0" marR="0" algn="l">
              <a:lnSpc>
                <a:spcPct val="100000"/>
              </a:lnSpc>
              <a:spcBef>
                <a:spcPts val="0"/>
              </a:spcBef>
              <a:spcAft>
                <a:spcPts val="0"/>
              </a:spcAft>
              <a:buClr>
                <a:srgbClr val="000000"/>
              </a:buClr>
              <a:buSzPts val="1400"/>
              <a:buFont typeface="Arial"/>
              <a:buNone/>
              <a:defRPr b="0" i="0" sz="1400" u="none" cap="none" strike="noStrike">
                <a:solidFill>
                  <a:srgbClr val="888888"/>
                </a:solidFill>
                <a:latin typeface="Arial"/>
                <a:ea typeface="Arial"/>
                <a:cs typeface="Arial"/>
                <a:sym typeface="Arial"/>
              </a:defRPr>
            </a:lvl1pPr>
            <a:lvl2pPr lvl="1"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45" name="Google Shape;45;g34e5a52e009_0_324"/>
          <p:cNvSpPr txBox="1"/>
          <p:nvPr>
            <p:ph idx="12" type="sldNum"/>
          </p:nvPr>
        </p:nvSpPr>
        <p:spPr>
          <a:xfrm>
            <a:off x="7022592" y="5102352"/>
            <a:ext cx="2243400" cy="277200"/>
          </a:xfrm>
          <a:prstGeom prst="rect">
            <a:avLst/>
          </a:prstGeom>
          <a:noFill/>
          <a:ln>
            <a:noFill/>
          </a:ln>
        </p:spPr>
        <p:txBody>
          <a:bodyPr anchorCtr="0" anchor="t" bIns="0" lIns="0" spcFirstLastPara="1" rIns="0" wrap="square" tIns="0">
            <a:spAutoFit/>
          </a:bodyPr>
          <a:lstStyle>
            <a:lvl1pPr indent="0" lvl="0"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
        <p:nvSpPr>
          <p:cNvPr id="46" name="Google Shape;46;g34e5a52e009_0_324"/>
          <p:cNvSpPr txBox="1"/>
          <p:nvPr>
            <p:ph type="title"/>
          </p:nvPr>
        </p:nvSpPr>
        <p:spPr>
          <a:xfrm>
            <a:off x="23614" y="6350"/>
            <a:ext cx="9620400" cy="855900"/>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1" type="twoObj">
  <p:cSld name="TWO_OBJECTS">
    <p:spTree>
      <p:nvGrpSpPr>
        <p:cNvPr id="47" name="Shape 47"/>
        <p:cNvGrpSpPr/>
        <p:nvPr/>
      </p:nvGrpSpPr>
      <p:grpSpPr>
        <a:xfrm>
          <a:off x="0" y="0"/>
          <a:ext cx="0" cy="0"/>
          <a:chOff x="0" y="0"/>
          <a:chExt cx="0" cy="0"/>
        </a:xfrm>
      </p:grpSpPr>
      <p:sp>
        <p:nvSpPr>
          <p:cNvPr id="48" name="Google Shape;48;g34e5a52e009_0_332"/>
          <p:cNvSpPr txBox="1"/>
          <p:nvPr>
            <p:ph type="title"/>
          </p:nvPr>
        </p:nvSpPr>
        <p:spPr>
          <a:xfrm>
            <a:off x="670560" y="292102"/>
            <a:ext cx="8412600" cy="10605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1A306A"/>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9" name="Google Shape;49;g34e5a52e009_0_332"/>
          <p:cNvSpPr txBox="1"/>
          <p:nvPr>
            <p:ph idx="1" type="body"/>
          </p:nvPr>
        </p:nvSpPr>
        <p:spPr>
          <a:xfrm>
            <a:off x="670560" y="1460500"/>
            <a:ext cx="4145400" cy="34809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600"/>
              </a:spcBef>
              <a:spcAft>
                <a:spcPts val="0"/>
              </a:spcAft>
              <a:buClr>
                <a:srgbClr val="3F4142"/>
              </a:buClr>
              <a:buSzPts val="1800"/>
              <a:buChar char="•"/>
              <a:defRPr/>
            </a:lvl1pPr>
            <a:lvl2pPr indent="-342900" lvl="1" marL="914400" algn="l">
              <a:lnSpc>
                <a:spcPct val="90000"/>
              </a:lnSpc>
              <a:spcBef>
                <a:spcPts val="300"/>
              </a:spcBef>
              <a:spcAft>
                <a:spcPts val="0"/>
              </a:spcAft>
              <a:buClr>
                <a:srgbClr val="3F4142"/>
              </a:buClr>
              <a:buSzPts val="1800"/>
              <a:buChar char="•"/>
              <a:defRPr/>
            </a:lvl2pPr>
            <a:lvl3pPr indent="-342900" lvl="2" marL="1371600" algn="l">
              <a:lnSpc>
                <a:spcPct val="90000"/>
              </a:lnSpc>
              <a:spcBef>
                <a:spcPts val="300"/>
              </a:spcBef>
              <a:spcAft>
                <a:spcPts val="0"/>
              </a:spcAft>
              <a:buClr>
                <a:srgbClr val="3F4142"/>
              </a:buClr>
              <a:buSzPts val="1800"/>
              <a:buChar char="•"/>
              <a:defRPr/>
            </a:lvl3pPr>
            <a:lvl4pPr indent="-342900" lvl="3" marL="1828800" algn="l">
              <a:lnSpc>
                <a:spcPct val="90000"/>
              </a:lnSpc>
              <a:spcBef>
                <a:spcPts val="300"/>
              </a:spcBef>
              <a:spcAft>
                <a:spcPts val="0"/>
              </a:spcAft>
              <a:buClr>
                <a:srgbClr val="3F4142"/>
              </a:buClr>
              <a:buSzPts val="1800"/>
              <a:buChar char="•"/>
              <a:defRPr/>
            </a:lvl4pPr>
            <a:lvl5pPr indent="-342900" lvl="4" marL="2286000" algn="l">
              <a:lnSpc>
                <a:spcPct val="90000"/>
              </a:lnSpc>
              <a:spcBef>
                <a:spcPts val="300"/>
              </a:spcBef>
              <a:spcAft>
                <a:spcPts val="0"/>
              </a:spcAft>
              <a:buClr>
                <a:srgbClr val="3F4142"/>
              </a:buClr>
              <a:buSzPts val="1800"/>
              <a:buChar char="•"/>
              <a:defRPr/>
            </a:lvl5pPr>
            <a:lvl6pPr indent="-342900" lvl="5" marL="2743200" algn="l">
              <a:lnSpc>
                <a:spcPct val="90000"/>
              </a:lnSpc>
              <a:spcBef>
                <a:spcPts val="300"/>
              </a:spcBef>
              <a:spcAft>
                <a:spcPts val="0"/>
              </a:spcAft>
              <a:buClr>
                <a:schemeClr val="dk1"/>
              </a:buClr>
              <a:buSzPts val="1800"/>
              <a:buChar char="•"/>
              <a:defRPr/>
            </a:lvl6pPr>
            <a:lvl7pPr indent="-342900" lvl="6" marL="3200400" algn="l">
              <a:lnSpc>
                <a:spcPct val="90000"/>
              </a:lnSpc>
              <a:spcBef>
                <a:spcPts val="300"/>
              </a:spcBef>
              <a:spcAft>
                <a:spcPts val="0"/>
              </a:spcAft>
              <a:buClr>
                <a:schemeClr val="dk1"/>
              </a:buClr>
              <a:buSzPts val="1800"/>
              <a:buChar char="•"/>
              <a:defRPr/>
            </a:lvl7pPr>
            <a:lvl8pPr indent="-342900" lvl="7" marL="3657600" algn="l">
              <a:lnSpc>
                <a:spcPct val="90000"/>
              </a:lnSpc>
              <a:spcBef>
                <a:spcPts val="300"/>
              </a:spcBef>
              <a:spcAft>
                <a:spcPts val="0"/>
              </a:spcAft>
              <a:buClr>
                <a:schemeClr val="dk1"/>
              </a:buClr>
              <a:buSzPts val="1800"/>
              <a:buChar char="•"/>
              <a:defRPr/>
            </a:lvl8pPr>
            <a:lvl9pPr indent="-342900" lvl="8" marL="4114800" algn="l">
              <a:lnSpc>
                <a:spcPct val="90000"/>
              </a:lnSpc>
              <a:spcBef>
                <a:spcPts val="300"/>
              </a:spcBef>
              <a:spcAft>
                <a:spcPts val="0"/>
              </a:spcAft>
              <a:buClr>
                <a:schemeClr val="dk1"/>
              </a:buClr>
              <a:buSzPts val="1800"/>
              <a:buChar char="•"/>
              <a:defRPr/>
            </a:lvl9pPr>
          </a:lstStyle>
          <a:p/>
        </p:txBody>
      </p:sp>
      <p:sp>
        <p:nvSpPr>
          <p:cNvPr id="50" name="Google Shape;50;g34e5a52e009_0_332"/>
          <p:cNvSpPr txBox="1"/>
          <p:nvPr>
            <p:ph idx="2" type="body"/>
          </p:nvPr>
        </p:nvSpPr>
        <p:spPr>
          <a:xfrm>
            <a:off x="4937760" y="1460500"/>
            <a:ext cx="4145400" cy="34809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600"/>
              </a:spcBef>
              <a:spcAft>
                <a:spcPts val="0"/>
              </a:spcAft>
              <a:buClr>
                <a:srgbClr val="3F4142"/>
              </a:buClr>
              <a:buSzPts val="1800"/>
              <a:buChar char="•"/>
              <a:defRPr/>
            </a:lvl1pPr>
            <a:lvl2pPr indent="-342900" lvl="1" marL="914400" algn="l">
              <a:lnSpc>
                <a:spcPct val="90000"/>
              </a:lnSpc>
              <a:spcBef>
                <a:spcPts val="300"/>
              </a:spcBef>
              <a:spcAft>
                <a:spcPts val="0"/>
              </a:spcAft>
              <a:buClr>
                <a:srgbClr val="3F4142"/>
              </a:buClr>
              <a:buSzPts val="1800"/>
              <a:buChar char="•"/>
              <a:defRPr/>
            </a:lvl2pPr>
            <a:lvl3pPr indent="-342900" lvl="2" marL="1371600" algn="l">
              <a:lnSpc>
                <a:spcPct val="90000"/>
              </a:lnSpc>
              <a:spcBef>
                <a:spcPts val="300"/>
              </a:spcBef>
              <a:spcAft>
                <a:spcPts val="0"/>
              </a:spcAft>
              <a:buClr>
                <a:srgbClr val="3F4142"/>
              </a:buClr>
              <a:buSzPts val="1800"/>
              <a:buChar char="•"/>
              <a:defRPr/>
            </a:lvl3pPr>
            <a:lvl4pPr indent="-342900" lvl="3" marL="1828800" algn="l">
              <a:lnSpc>
                <a:spcPct val="90000"/>
              </a:lnSpc>
              <a:spcBef>
                <a:spcPts val="300"/>
              </a:spcBef>
              <a:spcAft>
                <a:spcPts val="0"/>
              </a:spcAft>
              <a:buClr>
                <a:srgbClr val="3F4142"/>
              </a:buClr>
              <a:buSzPts val="1800"/>
              <a:buChar char="•"/>
              <a:defRPr/>
            </a:lvl4pPr>
            <a:lvl5pPr indent="-342900" lvl="4" marL="2286000" algn="l">
              <a:lnSpc>
                <a:spcPct val="90000"/>
              </a:lnSpc>
              <a:spcBef>
                <a:spcPts val="300"/>
              </a:spcBef>
              <a:spcAft>
                <a:spcPts val="0"/>
              </a:spcAft>
              <a:buClr>
                <a:srgbClr val="3F4142"/>
              </a:buClr>
              <a:buSzPts val="1800"/>
              <a:buChar char="•"/>
              <a:defRPr/>
            </a:lvl5pPr>
            <a:lvl6pPr indent="-342900" lvl="5" marL="2743200" algn="l">
              <a:lnSpc>
                <a:spcPct val="90000"/>
              </a:lnSpc>
              <a:spcBef>
                <a:spcPts val="300"/>
              </a:spcBef>
              <a:spcAft>
                <a:spcPts val="0"/>
              </a:spcAft>
              <a:buClr>
                <a:schemeClr val="dk1"/>
              </a:buClr>
              <a:buSzPts val="1800"/>
              <a:buChar char="•"/>
              <a:defRPr/>
            </a:lvl6pPr>
            <a:lvl7pPr indent="-342900" lvl="6" marL="3200400" algn="l">
              <a:lnSpc>
                <a:spcPct val="90000"/>
              </a:lnSpc>
              <a:spcBef>
                <a:spcPts val="300"/>
              </a:spcBef>
              <a:spcAft>
                <a:spcPts val="0"/>
              </a:spcAft>
              <a:buClr>
                <a:schemeClr val="dk1"/>
              </a:buClr>
              <a:buSzPts val="1800"/>
              <a:buChar char="•"/>
              <a:defRPr/>
            </a:lvl7pPr>
            <a:lvl8pPr indent="-342900" lvl="7" marL="3657600" algn="l">
              <a:lnSpc>
                <a:spcPct val="90000"/>
              </a:lnSpc>
              <a:spcBef>
                <a:spcPts val="300"/>
              </a:spcBef>
              <a:spcAft>
                <a:spcPts val="0"/>
              </a:spcAft>
              <a:buClr>
                <a:schemeClr val="dk1"/>
              </a:buClr>
              <a:buSzPts val="1800"/>
              <a:buChar char="•"/>
              <a:defRPr/>
            </a:lvl8pPr>
            <a:lvl9pPr indent="-342900" lvl="8" marL="4114800" algn="l">
              <a:lnSpc>
                <a:spcPct val="90000"/>
              </a:lnSpc>
              <a:spcBef>
                <a:spcPts val="300"/>
              </a:spcBef>
              <a:spcAft>
                <a:spcPts val="0"/>
              </a:spcAft>
              <a:buClr>
                <a:schemeClr val="dk1"/>
              </a:buClr>
              <a:buSzPts val="1800"/>
              <a:buChar char="•"/>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57" name="Shape 57"/>
        <p:cNvGrpSpPr/>
        <p:nvPr/>
      </p:nvGrpSpPr>
      <p:grpSpPr>
        <a:xfrm>
          <a:off x="0" y="0"/>
          <a:ext cx="0" cy="0"/>
          <a:chOff x="0" y="0"/>
          <a:chExt cx="0" cy="0"/>
        </a:xfrm>
      </p:grpSpPr>
      <p:sp>
        <p:nvSpPr>
          <p:cNvPr id="58" name="Google Shape;58;p32"/>
          <p:cNvSpPr txBox="1"/>
          <p:nvPr>
            <p:ph type="ctrTitle"/>
          </p:nvPr>
        </p:nvSpPr>
        <p:spPr>
          <a:xfrm>
            <a:off x="1219200" y="897890"/>
            <a:ext cx="7315200" cy="191008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4800"/>
              <a:buFont typeface="Calibri"/>
              <a:buNone/>
              <a:defRPr sz="48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9" name="Google Shape;59;p32"/>
          <p:cNvSpPr txBox="1"/>
          <p:nvPr>
            <p:ph idx="1" type="subTitle"/>
          </p:nvPr>
        </p:nvSpPr>
        <p:spPr>
          <a:xfrm>
            <a:off x="1219200" y="2881630"/>
            <a:ext cx="7315200" cy="1324610"/>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800"/>
              </a:spcBef>
              <a:spcAft>
                <a:spcPts val="0"/>
              </a:spcAft>
              <a:buClr>
                <a:schemeClr val="dk1"/>
              </a:buClr>
              <a:buSzPts val="1920"/>
              <a:buNone/>
              <a:defRPr sz="1920"/>
            </a:lvl1pPr>
            <a:lvl2pPr lvl="1" algn="ctr">
              <a:lnSpc>
                <a:spcPct val="90000"/>
              </a:lnSpc>
              <a:spcBef>
                <a:spcPts val="400"/>
              </a:spcBef>
              <a:spcAft>
                <a:spcPts val="0"/>
              </a:spcAft>
              <a:buClr>
                <a:schemeClr val="dk1"/>
              </a:buClr>
              <a:buSzPts val="1600"/>
              <a:buNone/>
              <a:defRPr sz="1600"/>
            </a:lvl2pPr>
            <a:lvl3pPr lvl="2" algn="ctr">
              <a:lnSpc>
                <a:spcPct val="90000"/>
              </a:lnSpc>
              <a:spcBef>
                <a:spcPts val="400"/>
              </a:spcBef>
              <a:spcAft>
                <a:spcPts val="0"/>
              </a:spcAft>
              <a:buClr>
                <a:schemeClr val="dk1"/>
              </a:buClr>
              <a:buSzPts val="1440"/>
              <a:buNone/>
              <a:defRPr sz="1440"/>
            </a:lvl3pPr>
            <a:lvl4pPr lvl="3" algn="ctr">
              <a:lnSpc>
                <a:spcPct val="90000"/>
              </a:lnSpc>
              <a:spcBef>
                <a:spcPts val="400"/>
              </a:spcBef>
              <a:spcAft>
                <a:spcPts val="0"/>
              </a:spcAft>
              <a:buClr>
                <a:schemeClr val="dk1"/>
              </a:buClr>
              <a:buSzPts val="1280"/>
              <a:buNone/>
              <a:defRPr sz="1280"/>
            </a:lvl4pPr>
            <a:lvl5pPr lvl="4" algn="ctr">
              <a:lnSpc>
                <a:spcPct val="90000"/>
              </a:lnSpc>
              <a:spcBef>
                <a:spcPts val="400"/>
              </a:spcBef>
              <a:spcAft>
                <a:spcPts val="0"/>
              </a:spcAft>
              <a:buClr>
                <a:schemeClr val="dk1"/>
              </a:buClr>
              <a:buSzPts val="1280"/>
              <a:buNone/>
              <a:defRPr sz="1280"/>
            </a:lvl5pPr>
            <a:lvl6pPr lvl="5" algn="ctr">
              <a:lnSpc>
                <a:spcPct val="90000"/>
              </a:lnSpc>
              <a:spcBef>
                <a:spcPts val="400"/>
              </a:spcBef>
              <a:spcAft>
                <a:spcPts val="0"/>
              </a:spcAft>
              <a:buClr>
                <a:schemeClr val="dk1"/>
              </a:buClr>
              <a:buSzPts val="1280"/>
              <a:buNone/>
              <a:defRPr sz="1280"/>
            </a:lvl6pPr>
            <a:lvl7pPr lvl="6" algn="ctr">
              <a:lnSpc>
                <a:spcPct val="90000"/>
              </a:lnSpc>
              <a:spcBef>
                <a:spcPts val="400"/>
              </a:spcBef>
              <a:spcAft>
                <a:spcPts val="0"/>
              </a:spcAft>
              <a:buClr>
                <a:schemeClr val="dk1"/>
              </a:buClr>
              <a:buSzPts val="1280"/>
              <a:buNone/>
              <a:defRPr sz="1280"/>
            </a:lvl7pPr>
            <a:lvl8pPr lvl="7" algn="ctr">
              <a:lnSpc>
                <a:spcPct val="90000"/>
              </a:lnSpc>
              <a:spcBef>
                <a:spcPts val="400"/>
              </a:spcBef>
              <a:spcAft>
                <a:spcPts val="0"/>
              </a:spcAft>
              <a:buClr>
                <a:schemeClr val="dk1"/>
              </a:buClr>
              <a:buSzPts val="1280"/>
              <a:buNone/>
              <a:defRPr sz="1280"/>
            </a:lvl8pPr>
            <a:lvl9pPr lvl="8" algn="ctr">
              <a:lnSpc>
                <a:spcPct val="90000"/>
              </a:lnSpc>
              <a:spcBef>
                <a:spcPts val="400"/>
              </a:spcBef>
              <a:spcAft>
                <a:spcPts val="0"/>
              </a:spcAft>
              <a:buClr>
                <a:schemeClr val="dk1"/>
              </a:buClr>
              <a:buSzPts val="1280"/>
              <a:buNone/>
              <a:defRPr sz="1280"/>
            </a:lvl9pPr>
          </a:lstStyle>
          <a:p/>
        </p:txBody>
      </p:sp>
      <p:sp>
        <p:nvSpPr>
          <p:cNvPr id="60" name="Google Shape;60;p32"/>
          <p:cNvSpPr txBox="1"/>
          <p:nvPr>
            <p:ph idx="10" type="dt"/>
          </p:nvPr>
        </p:nvSpPr>
        <p:spPr>
          <a:xfrm>
            <a:off x="670560" y="5085080"/>
            <a:ext cx="2194560" cy="2921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1" name="Google Shape;61;p32"/>
          <p:cNvSpPr txBox="1"/>
          <p:nvPr>
            <p:ph idx="11" type="ftr"/>
          </p:nvPr>
        </p:nvSpPr>
        <p:spPr>
          <a:xfrm>
            <a:off x="3230880" y="5085080"/>
            <a:ext cx="3291840" cy="2921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2" name="Google Shape;62;p32"/>
          <p:cNvSpPr txBox="1"/>
          <p:nvPr>
            <p:ph idx="12" type="sldNum"/>
          </p:nvPr>
        </p:nvSpPr>
        <p:spPr>
          <a:xfrm>
            <a:off x="6888480" y="5085080"/>
            <a:ext cx="2194560" cy="292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60"/>
              <a:buFont typeface="Arial"/>
              <a:buNone/>
              <a:defRPr b="0" i="0" sz="960" u="none" cap="none" strike="noStrike">
                <a:solidFill>
                  <a:srgbClr val="888888"/>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960"/>
              <a:buFont typeface="Arial"/>
              <a:buNone/>
              <a:defRPr b="0" i="0" sz="960" u="none" cap="none" strike="noStrike">
                <a:solidFill>
                  <a:srgbClr val="888888"/>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960"/>
              <a:buFont typeface="Arial"/>
              <a:buNone/>
              <a:defRPr b="0" i="0" sz="960" u="none" cap="none" strike="noStrike">
                <a:solidFill>
                  <a:srgbClr val="888888"/>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960"/>
              <a:buFont typeface="Arial"/>
              <a:buNone/>
              <a:defRPr b="0" i="0" sz="960" u="none" cap="none" strike="noStrike">
                <a:solidFill>
                  <a:srgbClr val="888888"/>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960"/>
              <a:buFont typeface="Arial"/>
              <a:buNone/>
              <a:defRPr b="0" i="0" sz="960" u="none" cap="none" strike="noStrike">
                <a:solidFill>
                  <a:srgbClr val="888888"/>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960"/>
              <a:buFont typeface="Arial"/>
              <a:buNone/>
              <a:defRPr b="0" i="0" sz="960" u="none" cap="none" strike="noStrike">
                <a:solidFill>
                  <a:srgbClr val="888888"/>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960"/>
              <a:buFont typeface="Arial"/>
              <a:buNone/>
              <a:defRPr b="0" i="0" sz="960" u="none" cap="none" strike="noStrike">
                <a:solidFill>
                  <a:srgbClr val="888888"/>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960"/>
              <a:buFont typeface="Arial"/>
              <a:buNone/>
              <a:defRPr b="0" i="0" sz="960" u="none" cap="none" strike="noStrike">
                <a:solidFill>
                  <a:srgbClr val="888888"/>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960"/>
              <a:buFont typeface="Arial"/>
              <a:buNone/>
              <a:defRPr b="0" i="0" sz="96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63" name="Shape 63"/>
        <p:cNvGrpSpPr/>
        <p:nvPr/>
      </p:nvGrpSpPr>
      <p:grpSpPr>
        <a:xfrm>
          <a:off x="0" y="0"/>
          <a:ext cx="0" cy="0"/>
          <a:chOff x="0" y="0"/>
          <a:chExt cx="0" cy="0"/>
        </a:xfrm>
      </p:grpSpPr>
      <p:sp>
        <p:nvSpPr>
          <p:cNvPr id="64" name="Google Shape;64;p33"/>
          <p:cNvSpPr txBox="1"/>
          <p:nvPr>
            <p:ph type="title"/>
          </p:nvPr>
        </p:nvSpPr>
        <p:spPr>
          <a:xfrm>
            <a:off x="670560" y="292101"/>
            <a:ext cx="8412480" cy="106045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5" name="Google Shape;65;p33"/>
          <p:cNvSpPr txBox="1"/>
          <p:nvPr>
            <p:ph idx="1" type="body"/>
          </p:nvPr>
        </p:nvSpPr>
        <p:spPr>
          <a:xfrm>
            <a:off x="670560" y="1460500"/>
            <a:ext cx="8412480" cy="348107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800"/>
              </a:spcBef>
              <a:spcAft>
                <a:spcPts val="0"/>
              </a:spcAft>
              <a:buClr>
                <a:schemeClr val="dk1"/>
              </a:buClr>
              <a:buSzPts val="1800"/>
              <a:buChar char="•"/>
              <a:defRPr/>
            </a:lvl1pPr>
            <a:lvl2pPr indent="-342900" lvl="1" marL="914400" algn="l">
              <a:lnSpc>
                <a:spcPct val="90000"/>
              </a:lnSpc>
              <a:spcBef>
                <a:spcPts val="400"/>
              </a:spcBef>
              <a:spcAft>
                <a:spcPts val="0"/>
              </a:spcAft>
              <a:buClr>
                <a:schemeClr val="dk1"/>
              </a:buClr>
              <a:buSzPts val="1800"/>
              <a:buChar char="•"/>
              <a:defRPr/>
            </a:lvl2pPr>
            <a:lvl3pPr indent="-342900" lvl="2" marL="1371600" algn="l">
              <a:lnSpc>
                <a:spcPct val="90000"/>
              </a:lnSpc>
              <a:spcBef>
                <a:spcPts val="400"/>
              </a:spcBef>
              <a:spcAft>
                <a:spcPts val="0"/>
              </a:spcAft>
              <a:buClr>
                <a:schemeClr val="dk1"/>
              </a:buClr>
              <a:buSzPts val="1800"/>
              <a:buChar char="•"/>
              <a:defRPr/>
            </a:lvl3pPr>
            <a:lvl4pPr indent="-342900" lvl="3" marL="1828800" algn="l">
              <a:lnSpc>
                <a:spcPct val="90000"/>
              </a:lnSpc>
              <a:spcBef>
                <a:spcPts val="400"/>
              </a:spcBef>
              <a:spcAft>
                <a:spcPts val="0"/>
              </a:spcAft>
              <a:buClr>
                <a:schemeClr val="dk1"/>
              </a:buClr>
              <a:buSzPts val="1800"/>
              <a:buChar char="•"/>
              <a:defRPr/>
            </a:lvl4pPr>
            <a:lvl5pPr indent="-342900" lvl="4" marL="2286000" algn="l">
              <a:lnSpc>
                <a:spcPct val="90000"/>
              </a:lnSpc>
              <a:spcBef>
                <a:spcPts val="400"/>
              </a:spcBef>
              <a:spcAft>
                <a:spcPts val="0"/>
              </a:spcAft>
              <a:buClr>
                <a:schemeClr val="dk1"/>
              </a:buClr>
              <a:buSzPts val="1800"/>
              <a:buChar char="•"/>
              <a:defRPr/>
            </a:lvl5pPr>
            <a:lvl6pPr indent="-342900" lvl="5" marL="2743200" algn="l">
              <a:lnSpc>
                <a:spcPct val="90000"/>
              </a:lnSpc>
              <a:spcBef>
                <a:spcPts val="400"/>
              </a:spcBef>
              <a:spcAft>
                <a:spcPts val="0"/>
              </a:spcAft>
              <a:buClr>
                <a:schemeClr val="dk1"/>
              </a:buClr>
              <a:buSzPts val="1800"/>
              <a:buChar char="•"/>
              <a:defRPr/>
            </a:lvl6pPr>
            <a:lvl7pPr indent="-342900" lvl="6" marL="3200400" algn="l">
              <a:lnSpc>
                <a:spcPct val="90000"/>
              </a:lnSpc>
              <a:spcBef>
                <a:spcPts val="400"/>
              </a:spcBef>
              <a:spcAft>
                <a:spcPts val="0"/>
              </a:spcAft>
              <a:buClr>
                <a:schemeClr val="dk1"/>
              </a:buClr>
              <a:buSzPts val="1800"/>
              <a:buChar char="•"/>
              <a:defRPr/>
            </a:lvl7pPr>
            <a:lvl8pPr indent="-342900" lvl="7" marL="3657600" algn="l">
              <a:lnSpc>
                <a:spcPct val="90000"/>
              </a:lnSpc>
              <a:spcBef>
                <a:spcPts val="400"/>
              </a:spcBef>
              <a:spcAft>
                <a:spcPts val="0"/>
              </a:spcAft>
              <a:buClr>
                <a:schemeClr val="dk1"/>
              </a:buClr>
              <a:buSzPts val="1800"/>
              <a:buChar char="•"/>
              <a:defRPr/>
            </a:lvl8pPr>
            <a:lvl9pPr indent="-342900" lvl="8" marL="4114800" algn="l">
              <a:lnSpc>
                <a:spcPct val="90000"/>
              </a:lnSpc>
              <a:spcBef>
                <a:spcPts val="400"/>
              </a:spcBef>
              <a:spcAft>
                <a:spcPts val="0"/>
              </a:spcAft>
              <a:buClr>
                <a:schemeClr val="dk1"/>
              </a:buClr>
              <a:buSzPts val="1800"/>
              <a:buChar char="•"/>
              <a:defRPr/>
            </a:lvl9pPr>
          </a:lstStyle>
          <a:p/>
        </p:txBody>
      </p:sp>
      <p:sp>
        <p:nvSpPr>
          <p:cNvPr id="66" name="Google Shape;66;p33"/>
          <p:cNvSpPr txBox="1"/>
          <p:nvPr>
            <p:ph idx="10" type="dt"/>
          </p:nvPr>
        </p:nvSpPr>
        <p:spPr>
          <a:xfrm>
            <a:off x="670560" y="5085080"/>
            <a:ext cx="2194560" cy="2921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7" name="Google Shape;67;p33"/>
          <p:cNvSpPr txBox="1"/>
          <p:nvPr>
            <p:ph idx="11" type="ftr"/>
          </p:nvPr>
        </p:nvSpPr>
        <p:spPr>
          <a:xfrm>
            <a:off x="3230880" y="5085080"/>
            <a:ext cx="3291840" cy="2921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8" name="Google Shape;68;p33"/>
          <p:cNvSpPr txBox="1"/>
          <p:nvPr>
            <p:ph idx="12" type="sldNum"/>
          </p:nvPr>
        </p:nvSpPr>
        <p:spPr>
          <a:xfrm>
            <a:off x="6888480" y="5085080"/>
            <a:ext cx="2194560" cy="292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60"/>
              <a:buFont typeface="Arial"/>
              <a:buNone/>
              <a:defRPr b="0" i="0" sz="960" u="none" cap="none" strike="noStrike">
                <a:solidFill>
                  <a:srgbClr val="888888"/>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960"/>
              <a:buFont typeface="Arial"/>
              <a:buNone/>
              <a:defRPr b="0" i="0" sz="960" u="none" cap="none" strike="noStrike">
                <a:solidFill>
                  <a:srgbClr val="888888"/>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960"/>
              <a:buFont typeface="Arial"/>
              <a:buNone/>
              <a:defRPr b="0" i="0" sz="960" u="none" cap="none" strike="noStrike">
                <a:solidFill>
                  <a:srgbClr val="888888"/>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960"/>
              <a:buFont typeface="Arial"/>
              <a:buNone/>
              <a:defRPr b="0" i="0" sz="960" u="none" cap="none" strike="noStrike">
                <a:solidFill>
                  <a:srgbClr val="888888"/>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960"/>
              <a:buFont typeface="Arial"/>
              <a:buNone/>
              <a:defRPr b="0" i="0" sz="960" u="none" cap="none" strike="noStrike">
                <a:solidFill>
                  <a:srgbClr val="888888"/>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960"/>
              <a:buFont typeface="Arial"/>
              <a:buNone/>
              <a:defRPr b="0" i="0" sz="960" u="none" cap="none" strike="noStrike">
                <a:solidFill>
                  <a:srgbClr val="888888"/>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960"/>
              <a:buFont typeface="Arial"/>
              <a:buNone/>
              <a:defRPr b="0" i="0" sz="960" u="none" cap="none" strike="noStrike">
                <a:solidFill>
                  <a:srgbClr val="888888"/>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960"/>
              <a:buFont typeface="Arial"/>
              <a:buNone/>
              <a:defRPr b="0" i="0" sz="960" u="none" cap="none" strike="noStrike">
                <a:solidFill>
                  <a:srgbClr val="888888"/>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960"/>
              <a:buFont typeface="Arial"/>
              <a:buNone/>
              <a:defRPr b="0" i="0" sz="96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69" name="Shape 69"/>
        <p:cNvGrpSpPr/>
        <p:nvPr/>
      </p:nvGrpSpPr>
      <p:grpSpPr>
        <a:xfrm>
          <a:off x="0" y="0"/>
          <a:ext cx="0" cy="0"/>
          <a:chOff x="0" y="0"/>
          <a:chExt cx="0" cy="0"/>
        </a:xfrm>
      </p:grpSpPr>
      <p:sp>
        <p:nvSpPr>
          <p:cNvPr id="70" name="Google Shape;70;p35"/>
          <p:cNvSpPr txBox="1"/>
          <p:nvPr>
            <p:ph type="title"/>
          </p:nvPr>
        </p:nvSpPr>
        <p:spPr>
          <a:xfrm>
            <a:off x="665480" y="1367791"/>
            <a:ext cx="8412480" cy="228219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4800"/>
              <a:buFont typeface="Calibri"/>
              <a:buNone/>
              <a:defRPr sz="48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1" name="Google Shape;71;p35"/>
          <p:cNvSpPr txBox="1"/>
          <p:nvPr>
            <p:ph idx="1" type="body"/>
          </p:nvPr>
        </p:nvSpPr>
        <p:spPr>
          <a:xfrm>
            <a:off x="665480" y="3671571"/>
            <a:ext cx="8412480" cy="120015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800"/>
              </a:spcBef>
              <a:spcAft>
                <a:spcPts val="0"/>
              </a:spcAft>
              <a:buClr>
                <a:srgbClr val="888888"/>
              </a:buClr>
              <a:buSzPts val="1920"/>
              <a:buNone/>
              <a:defRPr sz="1920">
                <a:solidFill>
                  <a:srgbClr val="888888"/>
                </a:solidFill>
              </a:defRPr>
            </a:lvl1pPr>
            <a:lvl2pPr indent="-228600" lvl="1" marL="914400" algn="l">
              <a:lnSpc>
                <a:spcPct val="90000"/>
              </a:lnSpc>
              <a:spcBef>
                <a:spcPts val="400"/>
              </a:spcBef>
              <a:spcAft>
                <a:spcPts val="0"/>
              </a:spcAft>
              <a:buClr>
                <a:srgbClr val="888888"/>
              </a:buClr>
              <a:buSzPts val="1600"/>
              <a:buNone/>
              <a:defRPr sz="1600">
                <a:solidFill>
                  <a:srgbClr val="888888"/>
                </a:solidFill>
              </a:defRPr>
            </a:lvl2pPr>
            <a:lvl3pPr indent="-228600" lvl="2" marL="1371600" algn="l">
              <a:lnSpc>
                <a:spcPct val="90000"/>
              </a:lnSpc>
              <a:spcBef>
                <a:spcPts val="400"/>
              </a:spcBef>
              <a:spcAft>
                <a:spcPts val="0"/>
              </a:spcAft>
              <a:buClr>
                <a:srgbClr val="888888"/>
              </a:buClr>
              <a:buSzPts val="1440"/>
              <a:buNone/>
              <a:defRPr sz="1440">
                <a:solidFill>
                  <a:srgbClr val="888888"/>
                </a:solidFill>
              </a:defRPr>
            </a:lvl3pPr>
            <a:lvl4pPr indent="-228600" lvl="3" marL="1828800" algn="l">
              <a:lnSpc>
                <a:spcPct val="90000"/>
              </a:lnSpc>
              <a:spcBef>
                <a:spcPts val="400"/>
              </a:spcBef>
              <a:spcAft>
                <a:spcPts val="0"/>
              </a:spcAft>
              <a:buClr>
                <a:srgbClr val="888888"/>
              </a:buClr>
              <a:buSzPts val="1280"/>
              <a:buNone/>
              <a:defRPr sz="1280">
                <a:solidFill>
                  <a:srgbClr val="888888"/>
                </a:solidFill>
              </a:defRPr>
            </a:lvl4pPr>
            <a:lvl5pPr indent="-228600" lvl="4" marL="2286000" algn="l">
              <a:lnSpc>
                <a:spcPct val="90000"/>
              </a:lnSpc>
              <a:spcBef>
                <a:spcPts val="400"/>
              </a:spcBef>
              <a:spcAft>
                <a:spcPts val="0"/>
              </a:spcAft>
              <a:buClr>
                <a:srgbClr val="888888"/>
              </a:buClr>
              <a:buSzPts val="1280"/>
              <a:buNone/>
              <a:defRPr sz="1280">
                <a:solidFill>
                  <a:srgbClr val="888888"/>
                </a:solidFill>
              </a:defRPr>
            </a:lvl5pPr>
            <a:lvl6pPr indent="-228600" lvl="5" marL="2743200" algn="l">
              <a:lnSpc>
                <a:spcPct val="90000"/>
              </a:lnSpc>
              <a:spcBef>
                <a:spcPts val="400"/>
              </a:spcBef>
              <a:spcAft>
                <a:spcPts val="0"/>
              </a:spcAft>
              <a:buClr>
                <a:srgbClr val="888888"/>
              </a:buClr>
              <a:buSzPts val="1280"/>
              <a:buNone/>
              <a:defRPr sz="1280">
                <a:solidFill>
                  <a:srgbClr val="888888"/>
                </a:solidFill>
              </a:defRPr>
            </a:lvl6pPr>
            <a:lvl7pPr indent="-228600" lvl="6" marL="3200400" algn="l">
              <a:lnSpc>
                <a:spcPct val="90000"/>
              </a:lnSpc>
              <a:spcBef>
                <a:spcPts val="400"/>
              </a:spcBef>
              <a:spcAft>
                <a:spcPts val="0"/>
              </a:spcAft>
              <a:buClr>
                <a:srgbClr val="888888"/>
              </a:buClr>
              <a:buSzPts val="1280"/>
              <a:buNone/>
              <a:defRPr sz="1280">
                <a:solidFill>
                  <a:srgbClr val="888888"/>
                </a:solidFill>
              </a:defRPr>
            </a:lvl7pPr>
            <a:lvl8pPr indent="-228600" lvl="7" marL="3657600" algn="l">
              <a:lnSpc>
                <a:spcPct val="90000"/>
              </a:lnSpc>
              <a:spcBef>
                <a:spcPts val="400"/>
              </a:spcBef>
              <a:spcAft>
                <a:spcPts val="0"/>
              </a:spcAft>
              <a:buClr>
                <a:srgbClr val="888888"/>
              </a:buClr>
              <a:buSzPts val="1280"/>
              <a:buNone/>
              <a:defRPr sz="1280">
                <a:solidFill>
                  <a:srgbClr val="888888"/>
                </a:solidFill>
              </a:defRPr>
            </a:lvl8pPr>
            <a:lvl9pPr indent="-228600" lvl="8" marL="4114800" algn="l">
              <a:lnSpc>
                <a:spcPct val="90000"/>
              </a:lnSpc>
              <a:spcBef>
                <a:spcPts val="400"/>
              </a:spcBef>
              <a:spcAft>
                <a:spcPts val="0"/>
              </a:spcAft>
              <a:buClr>
                <a:srgbClr val="888888"/>
              </a:buClr>
              <a:buSzPts val="1280"/>
              <a:buNone/>
              <a:defRPr sz="1280">
                <a:solidFill>
                  <a:srgbClr val="888888"/>
                </a:solidFill>
              </a:defRPr>
            </a:lvl9pPr>
          </a:lstStyle>
          <a:p/>
        </p:txBody>
      </p:sp>
      <p:sp>
        <p:nvSpPr>
          <p:cNvPr id="72" name="Google Shape;72;p35"/>
          <p:cNvSpPr txBox="1"/>
          <p:nvPr>
            <p:ph idx="10" type="dt"/>
          </p:nvPr>
        </p:nvSpPr>
        <p:spPr>
          <a:xfrm>
            <a:off x="670560" y="5085080"/>
            <a:ext cx="2194560" cy="2921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3" name="Google Shape;73;p35"/>
          <p:cNvSpPr txBox="1"/>
          <p:nvPr>
            <p:ph idx="11" type="ftr"/>
          </p:nvPr>
        </p:nvSpPr>
        <p:spPr>
          <a:xfrm>
            <a:off x="3230880" y="5085080"/>
            <a:ext cx="3291840" cy="2921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4" name="Google Shape;74;p35"/>
          <p:cNvSpPr txBox="1"/>
          <p:nvPr>
            <p:ph idx="12" type="sldNum"/>
          </p:nvPr>
        </p:nvSpPr>
        <p:spPr>
          <a:xfrm>
            <a:off x="6888480" y="5085080"/>
            <a:ext cx="2194560" cy="292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60"/>
              <a:buFont typeface="Arial"/>
              <a:buNone/>
              <a:defRPr b="0" i="0" sz="960" u="none" cap="none" strike="noStrike">
                <a:solidFill>
                  <a:srgbClr val="888888"/>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960"/>
              <a:buFont typeface="Arial"/>
              <a:buNone/>
              <a:defRPr b="0" i="0" sz="960" u="none" cap="none" strike="noStrike">
                <a:solidFill>
                  <a:srgbClr val="888888"/>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960"/>
              <a:buFont typeface="Arial"/>
              <a:buNone/>
              <a:defRPr b="0" i="0" sz="960" u="none" cap="none" strike="noStrike">
                <a:solidFill>
                  <a:srgbClr val="888888"/>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960"/>
              <a:buFont typeface="Arial"/>
              <a:buNone/>
              <a:defRPr b="0" i="0" sz="960" u="none" cap="none" strike="noStrike">
                <a:solidFill>
                  <a:srgbClr val="888888"/>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960"/>
              <a:buFont typeface="Arial"/>
              <a:buNone/>
              <a:defRPr b="0" i="0" sz="960" u="none" cap="none" strike="noStrike">
                <a:solidFill>
                  <a:srgbClr val="888888"/>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960"/>
              <a:buFont typeface="Arial"/>
              <a:buNone/>
              <a:defRPr b="0" i="0" sz="960" u="none" cap="none" strike="noStrike">
                <a:solidFill>
                  <a:srgbClr val="888888"/>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960"/>
              <a:buFont typeface="Arial"/>
              <a:buNone/>
              <a:defRPr b="0" i="0" sz="960" u="none" cap="none" strike="noStrike">
                <a:solidFill>
                  <a:srgbClr val="888888"/>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960"/>
              <a:buFont typeface="Arial"/>
              <a:buNone/>
              <a:defRPr b="0" i="0" sz="960" u="none" cap="none" strike="noStrike">
                <a:solidFill>
                  <a:srgbClr val="888888"/>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960"/>
              <a:buFont typeface="Arial"/>
              <a:buNone/>
              <a:defRPr b="0" i="0" sz="96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theme" Target="../theme/theme5.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Layout" Target="../slideLayouts/slideLayout8.xml"/><Relationship Id="rId3" Type="http://schemas.openxmlformats.org/officeDocument/2006/relationships/slideLayout" Target="../slideLayouts/slideLayout9.xml"/><Relationship Id="rId4" Type="http://schemas.openxmlformats.org/officeDocument/2006/relationships/slideLayout" Target="../slideLayouts/slideLayout10.xml"/><Relationship Id="rId11" Type="http://schemas.openxmlformats.org/officeDocument/2006/relationships/slideLayout" Target="../slideLayouts/slideLayout17.xml"/><Relationship Id="rId10" Type="http://schemas.openxmlformats.org/officeDocument/2006/relationships/slideLayout" Target="../slideLayouts/slideLayout16.xml"/><Relationship Id="rId12" Type="http://schemas.openxmlformats.org/officeDocument/2006/relationships/theme" Target="../theme/theme2.xml"/><Relationship Id="rId9" Type="http://schemas.openxmlformats.org/officeDocument/2006/relationships/slideLayout" Target="../slideLayouts/slideLayout15.xml"/><Relationship Id="rId5" Type="http://schemas.openxmlformats.org/officeDocument/2006/relationships/slideLayout" Target="../slideLayouts/slideLayout11.xml"/><Relationship Id="rId6" Type="http://schemas.openxmlformats.org/officeDocument/2006/relationships/slideLayout" Target="../slideLayouts/slideLayout12.xml"/><Relationship Id="rId7" Type="http://schemas.openxmlformats.org/officeDocument/2006/relationships/slideLayout" Target="../slideLayouts/slideLayout13.xml"/><Relationship Id="rId8" Type="http://schemas.openxmlformats.org/officeDocument/2006/relationships/slideLayout" Target="../slideLayouts/slideLayout14.xml"/></Relationships>
</file>

<file path=ppt/slideMasters/_rels/slideMaster3.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slideLayout" Target="../slideLayouts/slideLayout19.xml"/><Relationship Id="rId3" Type="http://schemas.openxmlformats.org/officeDocument/2006/relationships/slideLayout" Target="../slideLayouts/slideLayout20.xml"/><Relationship Id="rId4" Type="http://schemas.openxmlformats.org/officeDocument/2006/relationships/slideLayout" Target="../slideLayouts/slideLayout21.xml"/><Relationship Id="rId5" Type="http://schemas.openxmlformats.org/officeDocument/2006/relationships/theme" Target="../theme/theme4.xml"/></Relationships>
</file>

<file path=ppt/slideMasters/_rels/slideMaster4.xml.rels><?xml version="1.0" encoding="UTF-8" standalone="yes"?><Relationships xmlns="http://schemas.openxmlformats.org/package/2006/relationships"><Relationship Id="rId11" Type="http://schemas.openxmlformats.org/officeDocument/2006/relationships/slideLayout" Target="../slideLayouts/slideLayout31.xml"/><Relationship Id="rId10" Type="http://schemas.openxmlformats.org/officeDocument/2006/relationships/slideLayout" Target="../slideLayouts/slideLayout30.xml"/><Relationship Id="rId13" Type="http://schemas.openxmlformats.org/officeDocument/2006/relationships/slideLayout" Target="../slideLayouts/slideLayout33.xml"/><Relationship Id="rId12" Type="http://schemas.openxmlformats.org/officeDocument/2006/relationships/slideLayout" Target="../slideLayouts/slideLayout32.xml"/><Relationship Id="rId1" Type="http://schemas.openxmlformats.org/officeDocument/2006/relationships/image" Target="../media/image10.png"/><Relationship Id="rId2" Type="http://schemas.openxmlformats.org/officeDocument/2006/relationships/slideLayout" Target="../slideLayouts/slideLayout22.xml"/><Relationship Id="rId3" Type="http://schemas.openxmlformats.org/officeDocument/2006/relationships/slideLayout" Target="../slideLayouts/slideLayout23.xml"/><Relationship Id="rId4" Type="http://schemas.openxmlformats.org/officeDocument/2006/relationships/slideLayout" Target="../slideLayouts/slideLayout24.xml"/><Relationship Id="rId9" Type="http://schemas.openxmlformats.org/officeDocument/2006/relationships/slideLayout" Target="../slideLayouts/slideLayout29.xml"/><Relationship Id="rId14" Type="http://schemas.openxmlformats.org/officeDocument/2006/relationships/theme" Target="../theme/theme6.xml"/><Relationship Id="rId5" Type="http://schemas.openxmlformats.org/officeDocument/2006/relationships/slideLayout" Target="../slideLayouts/slideLayout25.xml"/><Relationship Id="rId6" Type="http://schemas.openxmlformats.org/officeDocument/2006/relationships/slideLayout" Target="../slideLayouts/slideLayout26.xml"/><Relationship Id="rId7" Type="http://schemas.openxmlformats.org/officeDocument/2006/relationships/slideLayout" Target="../slideLayouts/slideLayout27.xml"/><Relationship Id="rId8" Type="http://schemas.openxmlformats.org/officeDocument/2006/relationships/slideLayout" Target="../slideLayouts/slideLayout28.xml"/></Relationships>
</file>

<file path=ppt/slideMasters/_rels/slideMaster5.xml.rels><?xml version="1.0" encoding="UTF-8" standalone="yes"?><Relationships xmlns="http://schemas.openxmlformats.org/package/2006/relationships"><Relationship Id="rId11" Type="http://schemas.openxmlformats.org/officeDocument/2006/relationships/slideLayout" Target="../slideLayouts/slideLayout43.xml"/><Relationship Id="rId10" Type="http://schemas.openxmlformats.org/officeDocument/2006/relationships/slideLayout" Target="../slideLayouts/slideLayout42.xml"/><Relationship Id="rId13" Type="http://schemas.openxmlformats.org/officeDocument/2006/relationships/slideLayout" Target="../slideLayouts/slideLayout45.xml"/><Relationship Id="rId12" Type="http://schemas.openxmlformats.org/officeDocument/2006/relationships/slideLayout" Target="../slideLayouts/slideLayout44.xml"/><Relationship Id="rId1" Type="http://schemas.openxmlformats.org/officeDocument/2006/relationships/image" Target="../media/image10.png"/><Relationship Id="rId2" Type="http://schemas.openxmlformats.org/officeDocument/2006/relationships/slideLayout" Target="../slideLayouts/slideLayout34.xml"/><Relationship Id="rId3" Type="http://schemas.openxmlformats.org/officeDocument/2006/relationships/slideLayout" Target="../slideLayouts/slideLayout35.xml"/><Relationship Id="rId4" Type="http://schemas.openxmlformats.org/officeDocument/2006/relationships/slideLayout" Target="../slideLayouts/slideLayout36.xml"/><Relationship Id="rId9" Type="http://schemas.openxmlformats.org/officeDocument/2006/relationships/slideLayout" Target="../slideLayouts/slideLayout41.xml"/><Relationship Id="rId15" Type="http://schemas.openxmlformats.org/officeDocument/2006/relationships/theme" Target="../theme/theme3.xml"/><Relationship Id="rId14" Type="http://schemas.openxmlformats.org/officeDocument/2006/relationships/slideLayout" Target="../slideLayouts/slideLayout46.xml"/><Relationship Id="rId5" Type="http://schemas.openxmlformats.org/officeDocument/2006/relationships/slideLayout" Target="../slideLayouts/slideLayout37.xml"/><Relationship Id="rId6" Type="http://schemas.openxmlformats.org/officeDocument/2006/relationships/slideLayout" Target="../slideLayouts/slideLayout38.xml"/><Relationship Id="rId7" Type="http://schemas.openxmlformats.org/officeDocument/2006/relationships/slideLayout" Target="../slideLayouts/slideLayout39.xml"/><Relationship Id="rId8" Type="http://schemas.openxmlformats.org/officeDocument/2006/relationships/slideLayout" Target="../slideLayouts/slideLayout40.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51"/>
          <p:cNvSpPr txBox="1"/>
          <p:nvPr>
            <p:ph type="title"/>
          </p:nvPr>
        </p:nvSpPr>
        <p:spPr>
          <a:xfrm>
            <a:off x="23614" y="6350"/>
            <a:ext cx="9620250" cy="85598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rgbClr val="000000"/>
              </a:buClr>
              <a:buSzPts val="1400"/>
              <a:buFont typeface="Arial"/>
              <a:buNone/>
              <a:defRPr b="0" i="0" sz="3200" u="none" cap="none" strike="noStrike">
                <a:solidFill>
                  <a:srgbClr val="1A306A"/>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7" name="Google Shape;7;p51"/>
          <p:cNvSpPr txBox="1"/>
          <p:nvPr>
            <p:ph idx="1" type="body"/>
          </p:nvPr>
        </p:nvSpPr>
        <p:spPr>
          <a:xfrm>
            <a:off x="2246662" y="2532192"/>
            <a:ext cx="6492875" cy="1818639"/>
          </a:xfrm>
          <a:prstGeom prst="rect">
            <a:avLst/>
          </a:prstGeom>
          <a:noFill/>
          <a:ln>
            <a:noFill/>
          </a:ln>
        </p:spPr>
        <p:txBody>
          <a:bodyPr anchorCtr="0" anchor="t" bIns="0" lIns="0" spcFirstLastPara="1" rIns="0" wrap="square" tIns="0">
            <a:spAutoFit/>
          </a:bodyPr>
          <a:lstStyle>
            <a:lvl1pPr indent="-228600" lvl="0" marL="457200" marR="0" rtl="0" algn="l">
              <a:lnSpc>
                <a:spcPct val="100000"/>
              </a:lnSpc>
              <a:spcBef>
                <a:spcPts val="0"/>
              </a:spcBef>
              <a:spcAft>
                <a:spcPts val="0"/>
              </a:spcAft>
              <a:buClr>
                <a:srgbClr val="000000"/>
              </a:buClr>
              <a:buSzPts val="1400"/>
              <a:buFont typeface="Arial"/>
              <a:buNone/>
              <a:defRPr b="1" i="0" sz="1600" u="none" cap="none" strike="noStrike">
                <a:solidFill>
                  <a:srgbClr val="3E3E3E"/>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Calibri"/>
                <a:ea typeface="Calibri"/>
                <a:cs typeface="Calibri"/>
                <a:sym typeface="Calibri"/>
              </a:defRPr>
            </a:lvl9pPr>
          </a:lstStyle>
          <a:p/>
        </p:txBody>
      </p:sp>
      <p:sp>
        <p:nvSpPr>
          <p:cNvPr id="8" name="Google Shape;8;p51"/>
          <p:cNvSpPr txBox="1"/>
          <p:nvPr>
            <p:ph idx="11" type="ftr"/>
          </p:nvPr>
        </p:nvSpPr>
        <p:spPr>
          <a:xfrm>
            <a:off x="3316224" y="5102352"/>
            <a:ext cx="3121152" cy="274320"/>
          </a:xfrm>
          <a:prstGeom prst="rect">
            <a:avLst/>
          </a:prstGeom>
          <a:noFill/>
          <a:ln>
            <a:noFill/>
          </a:ln>
        </p:spPr>
        <p:txBody>
          <a:bodyPr anchorCtr="0" anchor="t" bIns="0" lIns="0" spcFirstLastPara="1" rIns="0" wrap="square" tIns="0">
            <a:spAutoFit/>
          </a:bodyPr>
          <a:lstStyle>
            <a:lvl1pPr lvl="0" marR="0" rtl="0" algn="ctr">
              <a:lnSpc>
                <a:spcPct val="100000"/>
              </a:lnSpc>
              <a:spcBef>
                <a:spcPts val="0"/>
              </a:spcBef>
              <a:spcAft>
                <a:spcPts val="0"/>
              </a:spcAft>
              <a:buClr>
                <a:srgbClr val="000000"/>
              </a:buClr>
              <a:buSzPts val="1400"/>
              <a:buFont typeface="Arial"/>
              <a:buNone/>
              <a:defRPr b="0" i="0" sz="1800" u="none" cap="none" strike="noStrike">
                <a:solidFill>
                  <a:srgbClr val="888888"/>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9" name="Google Shape;9;p51"/>
          <p:cNvSpPr txBox="1"/>
          <p:nvPr>
            <p:ph idx="10" type="dt"/>
          </p:nvPr>
        </p:nvSpPr>
        <p:spPr>
          <a:xfrm>
            <a:off x="487680" y="5102352"/>
            <a:ext cx="2243328" cy="27432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rgbClr val="000000"/>
              </a:buClr>
              <a:buSzPts val="1400"/>
              <a:buFont typeface="Arial"/>
              <a:buNone/>
              <a:defRPr b="0" i="0" sz="1800" u="none" cap="none" strike="noStrike">
                <a:solidFill>
                  <a:srgbClr val="888888"/>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0" name="Google Shape;10;p51"/>
          <p:cNvSpPr txBox="1"/>
          <p:nvPr>
            <p:ph idx="12" type="sldNum"/>
          </p:nvPr>
        </p:nvSpPr>
        <p:spPr>
          <a:xfrm>
            <a:off x="7022592" y="5102352"/>
            <a:ext cx="2243328" cy="274320"/>
          </a:xfrm>
          <a:prstGeom prst="rect">
            <a:avLst/>
          </a:prstGeom>
          <a:noFill/>
          <a:ln>
            <a:noFill/>
          </a:ln>
        </p:spPr>
        <p:txBody>
          <a:bodyPr anchorCtr="0" anchor="t" bIns="0" lIns="0" spcFirstLastPara="1" rIns="0" wrap="square" tIns="0">
            <a:sp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1" name="Shape 51"/>
        <p:cNvGrpSpPr/>
        <p:nvPr/>
      </p:nvGrpSpPr>
      <p:grpSpPr>
        <a:xfrm>
          <a:off x="0" y="0"/>
          <a:ext cx="0" cy="0"/>
          <a:chOff x="0" y="0"/>
          <a:chExt cx="0" cy="0"/>
        </a:xfrm>
      </p:grpSpPr>
      <p:sp>
        <p:nvSpPr>
          <p:cNvPr id="52" name="Google Shape;52;p31"/>
          <p:cNvSpPr txBox="1"/>
          <p:nvPr>
            <p:ph type="title"/>
          </p:nvPr>
        </p:nvSpPr>
        <p:spPr>
          <a:xfrm>
            <a:off x="670560" y="292101"/>
            <a:ext cx="8412480" cy="1060450"/>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3520"/>
              <a:buFont typeface="Calibri"/>
              <a:buNone/>
              <a:defRPr b="0" i="0" sz="352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53" name="Google Shape;53;p31"/>
          <p:cNvSpPr txBox="1"/>
          <p:nvPr>
            <p:ph idx="1" type="body"/>
          </p:nvPr>
        </p:nvSpPr>
        <p:spPr>
          <a:xfrm>
            <a:off x="670560" y="1460500"/>
            <a:ext cx="8412480" cy="3481070"/>
          </a:xfrm>
          <a:prstGeom prst="rect">
            <a:avLst/>
          </a:prstGeom>
          <a:noFill/>
          <a:ln>
            <a:noFill/>
          </a:ln>
        </p:spPr>
        <p:txBody>
          <a:bodyPr anchorCtr="0" anchor="t" bIns="45700" lIns="91425" spcFirstLastPara="1" rIns="91425" wrap="square" tIns="45700">
            <a:normAutofit/>
          </a:bodyPr>
          <a:lstStyle>
            <a:lvl1pPr indent="-370840" lvl="0" marL="457200" marR="0" rtl="0" algn="l">
              <a:lnSpc>
                <a:spcPct val="90000"/>
              </a:lnSpc>
              <a:spcBef>
                <a:spcPts val="800"/>
              </a:spcBef>
              <a:spcAft>
                <a:spcPts val="0"/>
              </a:spcAft>
              <a:buClr>
                <a:schemeClr val="dk1"/>
              </a:buClr>
              <a:buSzPts val="2240"/>
              <a:buFont typeface="Arial"/>
              <a:buChar char="•"/>
              <a:defRPr b="0" i="0" sz="2240" u="none" cap="none" strike="noStrike">
                <a:solidFill>
                  <a:schemeClr val="dk1"/>
                </a:solidFill>
                <a:latin typeface="Calibri"/>
                <a:ea typeface="Calibri"/>
                <a:cs typeface="Calibri"/>
                <a:sym typeface="Calibri"/>
              </a:defRPr>
            </a:lvl1pPr>
            <a:lvl2pPr indent="-350519" lvl="1" marL="914400" marR="0" rtl="0" algn="l">
              <a:lnSpc>
                <a:spcPct val="90000"/>
              </a:lnSpc>
              <a:spcBef>
                <a:spcPts val="400"/>
              </a:spcBef>
              <a:spcAft>
                <a:spcPts val="0"/>
              </a:spcAft>
              <a:buClr>
                <a:schemeClr val="dk1"/>
              </a:buClr>
              <a:buSzPts val="1920"/>
              <a:buFont typeface="Arial"/>
              <a:buChar char="•"/>
              <a:defRPr b="0" i="0" sz="1920" u="none" cap="none" strike="noStrike">
                <a:solidFill>
                  <a:schemeClr val="dk1"/>
                </a:solidFill>
                <a:latin typeface="Calibri"/>
                <a:ea typeface="Calibri"/>
                <a:cs typeface="Calibri"/>
                <a:sym typeface="Calibri"/>
              </a:defRPr>
            </a:lvl2pPr>
            <a:lvl3pPr indent="-330200" lvl="2" marL="1371600" marR="0" rtl="0" algn="l">
              <a:lnSpc>
                <a:spcPct val="90000"/>
              </a:lnSpc>
              <a:spcBef>
                <a:spcPts val="400"/>
              </a:spcBef>
              <a:spcAft>
                <a:spcPts val="0"/>
              </a:spcAft>
              <a:buClr>
                <a:schemeClr val="dk1"/>
              </a:buClr>
              <a:buSzPts val="1600"/>
              <a:buFont typeface="Arial"/>
              <a:buChar char="•"/>
              <a:defRPr b="0" i="0" sz="1600" u="none" cap="none" strike="noStrike">
                <a:solidFill>
                  <a:schemeClr val="dk1"/>
                </a:solidFill>
                <a:latin typeface="Calibri"/>
                <a:ea typeface="Calibri"/>
                <a:cs typeface="Calibri"/>
                <a:sym typeface="Calibri"/>
              </a:defRPr>
            </a:lvl3pPr>
            <a:lvl4pPr indent="-320039" lvl="3" marL="1828800" marR="0" rtl="0" algn="l">
              <a:lnSpc>
                <a:spcPct val="90000"/>
              </a:lnSpc>
              <a:spcBef>
                <a:spcPts val="400"/>
              </a:spcBef>
              <a:spcAft>
                <a:spcPts val="0"/>
              </a:spcAft>
              <a:buClr>
                <a:schemeClr val="dk1"/>
              </a:buClr>
              <a:buSzPts val="1440"/>
              <a:buFont typeface="Arial"/>
              <a:buChar char="•"/>
              <a:defRPr b="0" i="0" sz="1440" u="none" cap="none" strike="noStrike">
                <a:solidFill>
                  <a:schemeClr val="dk1"/>
                </a:solidFill>
                <a:latin typeface="Calibri"/>
                <a:ea typeface="Calibri"/>
                <a:cs typeface="Calibri"/>
                <a:sym typeface="Calibri"/>
              </a:defRPr>
            </a:lvl4pPr>
            <a:lvl5pPr indent="-320039" lvl="4" marL="2286000" marR="0" rtl="0" algn="l">
              <a:lnSpc>
                <a:spcPct val="90000"/>
              </a:lnSpc>
              <a:spcBef>
                <a:spcPts val="400"/>
              </a:spcBef>
              <a:spcAft>
                <a:spcPts val="0"/>
              </a:spcAft>
              <a:buClr>
                <a:schemeClr val="dk1"/>
              </a:buClr>
              <a:buSzPts val="1440"/>
              <a:buFont typeface="Arial"/>
              <a:buChar char="•"/>
              <a:defRPr b="0" i="0" sz="1440" u="none" cap="none" strike="noStrike">
                <a:solidFill>
                  <a:schemeClr val="dk1"/>
                </a:solidFill>
                <a:latin typeface="Calibri"/>
                <a:ea typeface="Calibri"/>
                <a:cs typeface="Calibri"/>
                <a:sym typeface="Calibri"/>
              </a:defRPr>
            </a:lvl5pPr>
            <a:lvl6pPr indent="-320039" lvl="5" marL="2743200" marR="0" rtl="0" algn="l">
              <a:lnSpc>
                <a:spcPct val="90000"/>
              </a:lnSpc>
              <a:spcBef>
                <a:spcPts val="400"/>
              </a:spcBef>
              <a:spcAft>
                <a:spcPts val="0"/>
              </a:spcAft>
              <a:buClr>
                <a:schemeClr val="dk1"/>
              </a:buClr>
              <a:buSzPts val="1440"/>
              <a:buFont typeface="Arial"/>
              <a:buChar char="•"/>
              <a:defRPr b="0" i="0" sz="1440" u="none" cap="none" strike="noStrike">
                <a:solidFill>
                  <a:schemeClr val="dk1"/>
                </a:solidFill>
                <a:latin typeface="Calibri"/>
                <a:ea typeface="Calibri"/>
                <a:cs typeface="Calibri"/>
                <a:sym typeface="Calibri"/>
              </a:defRPr>
            </a:lvl6pPr>
            <a:lvl7pPr indent="-320039" lvl="6" marL="3200400" marR="0" rtl="0" algn="l">
              <a:lnSpc>
                <a:spcPct val="90000"/>
              </a:lnSpc>
              <a:spcBef>
                <a:spcPts val="400"/>
              </a:spcBef>
              <a:spcAft>
                <a:spcPts val="0"/>
              </a:spcAft>
              <a:buClr>
                <a:schemeClr val="dk1"/>
              </a:buClr>
              <a:buSzPts val="1440"/>
              <a:buFont typeface="Arial"/>
              <a:buChar char="•"/>
              <a:defRPr b="0" i="0" sz="1440" u="none" cap="none" strike="noStrike">
                <a:solidFill>
                  <a:schemeClr val="dk1"/>
                </a:solidFill>
                <a:latin typeface="Calibri"/>
                <a:ea typeface="Calibri"/>
                <a:cs typeface="Calibri"/>
                <a:sym typeface="Calibri"/>
              </a:defRPr>
            </a:lvl7pPr>
            <a:lvl8pPr indent="-320040" lvl="7" marL="3657600" marR="0" rtl="0" algn="l">
              <a:lnSpc>
                <a:spcPct val="90000"/>
              </a:lnSpc>
              <a:spcBef>
                <a:spcPts val="400"/>
              </a:spcBef>
              <a:spcAft>
                <a:spcPts val="0"/>
              </a:spcAft>
              <a:buClr>
                <a:schemeClr val="dk1"/>
              </a:buClr>
              <a:buSzPts val="1440"/>
              <a:buFont typeface="Arial"/>
              <a:buChar char="•"/>
              <a:defRPr b="0" i="0" sz="1440" u="none" cap="none" strike="noStrike">
                <a:solidFill>
                  <a:schemeClr val="dk1"/>
                </a:solidFill>
                <a:latin typeface="Calibri"/>
                <a:ea typeface="Calibri"/>
                <a:cs typeface="Calibri"/>
                <a:sym typeface="Calibri"/>
              </a:defRPr>
            </a:lvl8pPr>
            <a:lvl9pPr indent="-320040" lvl="8" marL="4114800" marR="0" rtl="0" algn="l">
              <a:lnSpc>
                <a:spcPct val="90000"/>
              </a:lnSpc>
              <a:spcBef>
                <a:spcPts val="400"/>
              </a:spcBef>
              <a:spcAft>
                <a:spcPts val="0"/>
              </a:spcAft>
              <a:buClr>
                <a:schemeClr val="dk1"/>
              </a:buClr>
              <a:buSzPts val="1440"/>
              <a:buFont typeface="Arial"/>
              <a:buChar char="•"/>
              <a:defRPr b="0" i="0" sz="1440" u="none" cap="none" strike="noStrike">
                <a:solidFill>
                  <a:schemeClr val="dk1"/>
                </a:solidFill>
                <a:latin typeface="Calibri"/>
                <a:ea typeface="Calibri"/>
                <a:cs typeface="Calibri"/>
                <a:sym typeface="Calibri"/>
              </a:defRPr>
            </a:lvl9pPr>
          </a:lstStyle>
          <a:p/>
        </p:txBody>
      </p:sp>
      <p:sp>
        <p:nvSpPr>
          <p:cNvPr id="54" name="Google Shape;54;p31"/>
          <p:cNvSpPr txBox="1"/>
          <p:nvPr>
            <p:ph idx="10" type="dt"/>
          </p:nvPr>
        </p:nvSpPr>
        <p:spPr>
          <a:xfrm>
            <a:off x="670560" y="5085080"/>
            <a:ext cx="2194560" cy="292100"/>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960" u="none" cap="none" strike="noStrike">
                <a:solidFill>
                  <a:srgbClr val="888888"/>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55" name="Google Shape;55;p31"/>
          <p:cNvSpPr txBox="1"/>
          <p:nvPr>
            <p:ph idx="11" type="ftr"/>
          </p:nvPr>
        </p:nvSpPr>
        <p:spPr>
          <a:xfrm>
            <a:off x="3230880" y="5085080"/>
            <a:ext cx="3291840" cy="292100"/>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0" i="0" sz="960" u="none" cap="none" strike="noStrike">
                <a:solidFill>
                  <a:srgbClr val="888888"/>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56" name="Google Shape;56;p31"/>
          <p:cNvSpPr txBox="1"/>
          <p:nvPr>
            <p:ph idx="12" type="sldNum"/>
          </p:nvPr>
        </p:nvSpPr>
        <p:spPr>
          <a:xfrm>
            <a:off x="6888480" y="5085080"/>
            <a:ext cx="2194560" cy="29210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960"/>
              <a:buFont typeface="Arial"/>
              <a:buNone/>
              <a:defRPr b="0" i="0" sz="960" u="none" cap="none" strike="noStrike">
                <a:solidFill>
                  <a:srgbClr val="888888"/>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960"/>
              <a:buFont typeface="Arial"/>
              <a:buNone/>
              <a:defRPr b="0" i="0" sz="960" u="none" cap="none" strike="noStrike">
                <a:solidFill>
                  <a:srgbClr val="888888"/>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960"/>
              <a:buFont typeface="Arial"/>
              <a:buNone/>
              <a:defRPr b="0" i="0" sz="960" u="none" cap="none" strike="noStrike">
                <a:solidFill>
                  <a:srgbClr val="888888"/>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960"/>
              <a:buFont typeface="Arial"/>
              <a:buNone/>
              <a:defRPr b="0" i="0" sz="960" u="none" cap="none" strike="noStrike">
                <a:solidFill>
                  <a:srgbClr val="888888"/>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960"/>
              <a:buFont typeface="Arial"/>
              <a:buNone/>
              <a:defRPr b="0" i="0" sz="960" u="none" cap="none" strike="noStrike">
                <a:solidFill>
                  <a:srgbClr val="888888"/>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960"/>
              <a:buFont typeface="Arial"/>
              <a:buNone/>
              <a:defRPr b="0" i="0" sz="960" u="none" cap="none" strike="noStrike">
                <a:solidFill>
                  <a:srgbClr val="888888"/>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960"/>
              <a:buFont typeface="Arial"/>
              <a:buNone/>
              <a:defRPr b="0" i="0" sz="960" u="none" cap="none" strike="noStrike">
                <a:solidFill>
                  <a:srgbClr val="888888"/>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960"/>
              <a:buFont typeface="Arial"/>
              <a:buNone/>
              <a:defRPr b="0" i="0" sz="960" u="none" cap="none" strike="noStrike">
                <a:solidFill>
                  <a:srgbClr val="888888"/>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960"/>
              <a:buFont typeface="Arial"/>
              <a:buNone/>
              <a:defRPr b="0" i="0" sz="96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56" r:id="rId1"/>
    <p:sldLayoutId id="2147483657" r:id="rId2"/>
    <p:sldLayoutId id="2147483658" r:id="rId3"/>
    <p:sldLayoutId id="2147483659" r:id="rId4"/>
    <p:sldLayoutId id="2147483660" r:id="rId5"/>
    <p:sldLayoutId id="2147483661" r:id="rId6"/>
    <p:sldLayoutId id="2147483662" r:id="rId7"/>
    <p:sldLayoutId id="2147483663" r:id="rId8"/>
    <p:sldLayoutId id="2147483664" r:id="rId9"/>
    <p:sldLayoutId id="2147483665" r:id="rId10"/>
    <p:sldLayoutId id="2147483666"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26" name="Shape 126"/>
        <p:cNvGrpSpPr/>
        <p:nvPr/>
      </p:nvGrpSpPr>
      <p:grpSpPr>
        <a:xfrm>
          <a:off x="0" y="0"/>
          <a:ext cx="0" cy="0"/>
          <a:chOff x="0" y="0"/>
          <a:chExt cx="0" cy="0"/>
        </a:xfrm>
      </p:grpSpPr>
      <p:sp>
        <p:nvSpPr>
          <p:cNvPr id="127" name="Google Shape;127;p52"/>
          <p:cNvSpPr txBox="1"/>
          <p:nvPr>
            <p:ph type="title"/>
          </p:nvPr>
        </p:nvSpPr>
        <p:spPr>
          <a:xfrm>
            <a:off x="23614" y="6350"/>
            <a:ext cx="9620250" cy="85598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rgbClr val="000000"/>
              </a:buClr>
              <a:buSzPts val="1400"/>
              <a:buFont typeface="Arial"/>
              <a:buNone/>
              <a:defRPr b="0" i="0" sz="3200" u="none" cap="none" strike="noStrike">
                <a:solidFill>
                  <a:srgbClr val="1A306A"/>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28" name="Google Shape;128;p52"/>
          <p:cNvSpPr txBox="1"/>
          <p:nvPr>
            <p:ph idx="1" type="body"/>
          </p:nvPr>
        </p:nvSpPr>
        <p:spPr>
          <a:xfrm>
            <a:off x="2246662" y="2532192"/>
            <a:ext cx="6492875" cy="1818639"/>
          </a:xfrm>
          <a:prstGeom prst="rect">
            <a:avLst/>
          </a:prstGeom>
          <a:noFill/>
          <a:ln>
            <a:noFill/>
          </a:ln>
        </p:spPr>
        <p:txBody>
          <a:bodyPr anchorCtr="0" anchor="t" bIns="0" lIns="0" spcFirstLastPara="1" rIns="0" wrap="square" tIns="0">
            <a:spAutoFit/>
          </a:bodyPr>
          <a:lstStyle>
            <a:lvl1pPr indent="-228600" lvl="0" marL="457200" marR="0" rtl="0" algn="l">
              <a:lnSpc>
                <a:spcPct val="100000"/>
              </a:lnSpc>
              <a:spcBef>
                <a:spcPts val="0"/>
              </a:spcBef>
              <a:spcAft>
                <a:spcPts val="0"/>
              </a:spcAft>
              <a:buClr>
                <a:srgbClr val="000000"/>
              </a:buClr>
              <a:buSzPts val="1400"/>
              <a:buFont typeface="Arial"/>
              <a:buNone/>
              <a:defRPr b="1" i="0" sz="1600" u="none" cap="none" strike="noStrike">
                <a:solidFill>
                  <a:srgbClr val="3E3E3E"/>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Calibri"/>
                <a:ea typeface="Calibri"/>
                <a:cs typeface="Calibri"/>
                <a:sym typeface="Calibri"/>
              </a:defRPr>
            </a:lvl9pPr>
          </a:lstStyle>
          <a:p/>
        </p:txBody>
      </p:sp>
      <p:sp>
        <p:nvSpPr>
          <p:cNvPr id="129" name="Google Shape;129;p52"/>
          <p:cNvSpPr txBox="1"/>
          <p:nvPr>
            <p:ph idx="11" type="ftr"/>
          </p:nvPr>
        </p:nvSpPr>
        <p:spPr>
          <a:xfrm>
            <a:off x="3316224" y="5102352"/>
            <a:ext cx="3121152" cy="274320"/>
          </a:xfrm>
          <a:prstGeom prst="rect">
            <a:avLst/>
          </a:prstGeom>
          <a:noFill/>
          <a:ln>
            <a:noFill/>
          </a:ln>
        </p:spPr>
        <p:txBody>
          <a:bodyPr anchorCtr="0" anchor="t" bIns="0" lIns="0" spcFirstLastPara="1" rIns="0" wrap="square" tIns="0">
            <a:spAutoFit/>
          </a:bodyPr>
          <a:lstStyle>
            <a:lvl1pPr lvl="0" marR="0" rtl="0" algn="ctr">
              <a:lnSpc>
                <a:spcPct val="100000"/>
              </a:lnSpc>
              <a:spcBef>
                <a:spcPts val="0"/>
              </a:spcBef>
              <a:spcAft>
                <a:spcPts val="0"/>
              </a:spcAft>
              <a:buClr>
                <a:srgbClr val="000000"/>
              </a:buClr>
              <a:buSzPts val="1400"/>
              <a:buFont typeface="Arial"/>
              <a:buNone/>
              <a:defRPr b="0" i="0" sz="1800" u="none" cap="none" strike="noStrike">
                <a:solidFill>
                  <a:srgbClr val="888888"/>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30" name="Google Shape;130;p52"/>
          <p:cNvSpPr txBox="1"/>
          <p:nvPr>
            <p:ph idx="10" type="dt"/>
          </p:nvPr>
        </p:nvSpPr>
        <p:spPr>
          <a:xfrm>
            <a:off x="487680" y="5102352"/>
            <a:ext cx="2243328" cy="27432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rgbClr val="000000"/>
              </a:buClr>
              <a:buSzPts val="1400"/>
              <a:buFont typeface="Arial"/>
              <a:buNone/>
              <a:defRPr b="0" i="0" sz="1800" u="none" cap="none" strike="noStrike">
                <a:solidFill>
                  <a:srgbClr val="888888"/>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31" name="Google Shape;131;p52"/>
          <p:cNvSpPr txBox="1"/>
          <p:nvPr>
            <p:ph idx="12" type="sldNum"/>
          </p:nvPr>
        </p:nvSpPr>
        <p:spPr>
          <a:xfrm>
            <a:off x="7022592" y="5102352"/>
            <a:ext cx="2243328" cy="274320"/>
          </a:xfrm>
          <a:prstGeom prst="rect">
            <a:avLst/>
          </a:prstGeom>
          <a:noFill/>
          <a:ln>
            <a:noFill/>
          </a:ln>
        </p:spPr>
        <p:txBody>
          <a:bodyPr anchorCtr="0" anchor="t" bIns="0" lIns="0" spcFirstLastPara="1" rIns="0" wrap="square" tIns="0">
            <a:sp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68" r:id="rId1"/>
    <p:sldLayoutId id="2147483669" r:id="rId2"/>
    <p:sldLayoutId id="2147483670" r:id="rId3"/>
    <p:sldLayoutId id="2147483671" r:id="rId4"/>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55" name="Shape 155"/>
        <p:cNvGrpSpPr/>
        <p:nvPr/>
      </p:nvGrpSpPr>
      <p:grpSpPr>
        <a:xfrm>
          <a:off x="0" y="0"/>
          <a:ext cx="0" cy="0"/>
          <a:chOff x="0" y="0"/>
          <a:chExt cx="0" cy="0"/>
        </a:xfrm>
      </p:grpSpPr>
      <p:sp>
        <p:nvSpPr>
          <p:cNvPr id="156" name="Google Shape;156;p58"/>
          <p:cNvSpPr txBox="1"/>
          <p:nvPr/>
        </p:nvSpPr>
        <p:spPr>
          <a:xfrm>
            <a:off x="0" y="5090552"/>
            <a:ext cx="9753600" cy="313932"/>
          </a:xfrm>
          <a:prstGeom prst="rect">
            <a:avLst/>
          </a:prstGeom>
          <a:solidFill>
            <a:schemeClr val="accent4"/>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40"/>
              <a:buFont typeface="Arial"/>
              <a:buNone/>
            </a:pPr>
            <a:r>
              <a:t/>
            </a:r>
            <a:endParaRPr b="0" i="0" sz="1440" u="none" cap="none" strike="noStrike">
              <a:solidFill>
                <a:srgbClr val="000000"/>
              </a:solidFill>
              <a:latin typeface="Arial"/>
              <a:ea typeface="Arial"/>
              <a:cs typeface="Arial"/>
              <a:sym typeface="Arial"/>
            </a:endParaRPr>
          </a:p>
        </p:txBody>
      </p:sp>
      <p:sp>
        <p:nvSpPr>
          <p:cNvPr id="157" name="Google Shape;157;p58"/>
          <p:cNvSpPr txBox="1"/>
          <p:nvPr/>
        </p:nvSpPr>
        <p:spPr>
          <a:xfrm>
            <a:off x="2678601" y="5190934"/>
            <a:ext cx="7074999" cy="313932"/>
          </a:xfrm>
          <a:prstGeom prst="rect">
            <a:avLst/>
          </a:prstGeom>
          <a:solidFill>
            <a:schemeClr val="accent2"/>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40"/>
              <a:buFont typeface="Arial"/>
              <a:buNone/>
            </a:pPr>
            <a:r>
              <a:t/>
            </a:r>
            <a:endParaRPr b="0" i="0" sz="1440" u="none" cap="none" strike="noStrike">
              <a:solidFill>
                <a:srgbClr val="000000"/>
              </a:solidFill>
              <a:latin typeface="Arial"/>
              <a:ea typeface="Arial"/>
              <a:cs typeface="Arial"/>
              <a:sym typeface="Arial"/>
            </a:endParaRPr>
          </a:p>
        </p:txBody>
      </p:sp>
      <p:sp>
        <p:nvSpPr>
          <p:cNvPr id="158" name="Google Shape;158;p58"/>
          <p:cNvSpPr txBox="1"/>
          <p:nvPr>
            <p:ph type="title"/>
          </p:nvPr>
        </p:nvSpPr>
        <p:spPr>
          <a:xfrm>
            <a:off x="670560" y="292102"/>
            <a:ext cx="8412480" cy="1060450"/>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rgbClr val="1A306A"/>
              </a:buClr>
              <a:buSzPts val="2880"/>
              <a:buFont typeface="Helvetica Neue"/>
              <a:buNone/>
              <a:defRPr b="0" i="0" sz="2880" u="none" cap="none" strike="noStrike">
                <a:solidFill>
                  <a:srgbClr val="1A306A"/>
                </a:solidFill>
                <a:latin typeface="Helvetica Neue"/>
                <a:ea typeface="Helvetica Neue"/>
                <a:cs typeface="Helvetica Neue"/>
                <a:sym typeface="Helvetica Neue"/>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59" name="Google Shape;159;p58"/>
          <p:cNvSpPr txBox="1"/>
          <p:nvPr>
            <p:ph idx="1" type="body"/>
          </p:nvPr>
        </p:nvSpPr>
        <p:spPr>
          <a:xfrm>
            <a:off x="670560" y="1460500"/>
            <a:ext cx="8412480" cy="3481070"/>
          </a:xfrm>
          <a:prstGeom prst="rect">
            <a:avLst/>
          </a:prstGeom>
          <a:noFill/>
          <a:ln>
            <a:noFill/>
          </a:ln>
        </p:spPr>
        <p:txBody>
          <a:bodyPr anchorCtr="0" anchor="t" bIns="45700" lIns="91425" spcFirstLastPara="1" rIns="91425" wrap="square" tIns="45700">
            <a:normAutofit/>
          </a:bodyPr>
          <a:lstStyle>
            <a:lvl1pPr indent="-370840" lvl="0" marL="457200" marR="0" rtl="0" algn="l">
              <a:lnSpc>
                <a:spcPct val="90000"/>
              </a:lnSpc>
              <a:spcBef>
                <a:spcPts val="600"/>
              </a:spcBef>
              <a:spcAft>
                <a:spcPts val="0"/>
              </a:spcAft>
              <a:buClr>
                <a:srgbClr val="3F4142"/>
              </a:buClr>
              <a:buSzPts val="2240"/>
              <a:buFont typeface="Arial"/>
              <a:buChar char="•"/>
              <a:defRPr b="0" i="0" sz="2240" u="none" cap="none" strike="noStrike">
                <a:solidFill>
                  <a:srgbClr val="3F4142"/>
                </a:solidFill>
                <a:latin typeface="Libre Franklin"/>
                <a:ea typeface="Libre Franklin"/>
                <a:cs typeface="Libre Franklin"/>
                <a:sym typeface="Libre Franklin"/>
              </a:defRPr>
            </a:lvl1pPr>
            <a:lvl2pPr indent="-350519" lvl="1" marL="914400" marR="0" rtl="0" algn="l">
              <a:lnSpc>
                <a:spcPct val="90000"/>
              </a:lnSpc>
              <a:spcBef>
                <a:spcPts val="300"/>
              </a:spcBef>
              <a:spcAft>
                <a:spcPts val="0"/>
              </a:spcAft>
              <a:buClr>
                <a:srgbClr val="3F4142"/>
              </a:buClr>
              <a:buSzPts val="1920"/>
              <a:buFont typeface="Arial"/>
              <a:buChar char="•"/>
              <a:defRPr b="0" i="0" sz="1920" u="none" cap="none" strike="noStrike">
                <a:solidFill>
                  <a:srgbClr val="3F4142"/>
                </a:solidFill>
                <a:latin typeface="Libre Franklin"/>
                <a:ea typeface="Libre Franklin"/>
                <a:cs typeface="Libre Franklin"/>
                <a:sym typeface="Libre Franklin"/>
              </a:defRPr>
            </a:lvl2pPr>
            <a:lvl3pPr indent="-320039" lvl="2" marL="1371600" marR="0" rtl="0" algn="l">
              <a:lnSpc>
                <a:spcPct val="90000"/>
              </a:lnSpc>
              <a:spcBef>
                <a:spcPts val="300"/>
              </a:spcBef>
              <a:spcAft>
                <a:spcPts val="0"/>
              </a:spcAft>
              <a:buClr>
                <a:srgbClr val="3F4142"/>
              </a:buClr>
              <a:buSzPts val="1440"/>
              <a:buFont typeface="Arial"/>
              <a:buChar char="•"/>
              <a:defRPr b="0" i="0" sz="1440" u="none" cap="none" strike="noStrike">
                <a:solidFill>
                  <a:srgbClr val="3F4142"/>
                </a:solidFill>
                <a:latin typeface="Libre Franklin"/>
                <a:ea typeface="Libre Franklin"/>
                <a:cs typeface="Libre Franklin"/>
                <a:sym typeface="Libre Franklin"/>
              </a:defRPr>
            </a:lvl3pPr>
            <a:lvl4pPr indent="-309880" lvl="3" marL="1828800" marR="0" rtl="0" algn="l">
              <a:lnSpc>
                <a:spcPct val="90000"/>
              </a:lnSpc>
              <a:spcBef>
                <a:spcPts val="300"/>
              </a:spcBef>
              <a:spcAft>
                <a:spcPts val="0"/>
              </a:spcAft>
              <a:buClr>
                <a:srgbClr val="3F4142"/>
              </a:buClr>
              <a:buSzPts val="1280"/>
              <a:buFont typeface="Arial"/>
              <a:buChar char="•"/>
              <a:defRPr b="0" i="0" sz="1280" u="none" cap="none" strike="noStrike">
                <a:solidFill>
                  <a:srgbClr val="3F4142"/>
                </a:solidFill>
                <a:latin typeface="Libre Franklin"/>
                <a:ea typeface="Libre Franklin"/>
                <a:cs typeface="Libre Franklin"/>
                <a:sym typeface="Libre Franklin"/>
              </a:defRPr>
            </a:lvl4pPr>
            <a:lvl5pPr indent="-309879" lvl="4" marL="2286000" marR="0" rtl="0" algn="l">
              <a:lnSpc>
                <a:spcPct val="90000"/>
              </a:lnSpc>
              <a:spcBef>
                <a:spcPts val="300"/>
              </a:spcBef>
              <a:spcAft>
                <a:spcPts val="0"/>
              </a:spcAft>
              <a:buClr>
                <a:srgbClr val="3F4142"/>
              </a:buClr>
              <a:buSzPts val="1280"/>
              <a:buFont typeface="Arial"/>
              <a:buChar char="•"/>
              <a:defRPr b="0" i="0" sz="1280" u="none" cap="none" strike="noStrike">
                <a:solidFill>
                  <a:srgbClr val="3F4142"/>
                </a:solidFill>
                <a:latin typeface="Libre Franklin"/>
                <a:ea typeface="Libre Franklin"/>
                <a:cs typeface="Libre Franklin"/>
                <a:sym typeface="Libre Franklin"/>
              </a:defRPr>
            </a:lvl5pPr>
            <a:lvl6pPr indent="-297179" lvl="5" marL="2743200" marR="0" rtl="0" algn="l">
              <a:lnSpc>
                <a:spcPct val="90000"/>
              </a:lnSpc>
              <a:spcBef>
                <a:spcPts val="300"/>
              </a:spcBef>
              <a:spcAft>
                <a:spcPts val="0"/>
              </a:spcAft>
              <a:buClr>
                <a:schemeClr val="dk1"/>
              </a:buClr>
              <a:buSzPts val="1080"/>
              <a:buFont typeface="Arial"/>
              <a:buChar char="•"/>
              <a:defRPr b="0" i="0" sz="1080" u="none" cap="none" strike="noStrike">
                <a:solidFill>
                  <a:schemeClr val="dk1"/>
                </a:solidFill>
                <a:latin typeface="Palatino Linotype"/>
                <a:ea typeface="Palatino Linotype"/>
                <a:cs typeface="Palatino Linotype"/>
                <a:sym typeface="Palatino Linotype"/>
              </a:defRPr>
            </a:lvl6pPr>
            <a:lvl7pPr indent="-297179" lvl="6" marL="3200400" marR="0" rtl="0" algn="l">
              <a:lnSpc>
                <a:spcPct val="90000"/>
              </a:lnSpc>
              <a:spcBef>
                <a:spcPts val="300"/>
              </a:spcBef>
              <a:spcAft>
                <a:spcPts val="0"/>
              </a:spcAft>
              <a:buClr>
                <a:schemeClr val="dk1"/>
              </a:buClr>
              <a:buSzPts val="1080"/>
              <a:buFont typeface="Arial"/>
              <a:buChar char="•"/>
              <a:defRPr b="0" i="0" sz="1080" u="none" cap="none" strike="noStrike">
                <a:solidFill>
                  <a:schemeClr val="dk1"/>
                </a:solidFill>
                <a:latin typeface="Palatino Linotype"/>
                <a:ea typeface="Palatino Linotype"/>
                <a:cs typeface="Palatino Linotype"/>
                <a:sym typeface="Palatino Linotype"/>
              </a:defRPr>
            </a:lvl7pPr>
            <a:lvl8pPr indent="-297179" lvl="7" marL="3657600" marR="0" rtl="0" algn="l">
              <a:lnSpc>
                <a:spcPct val="90000"/>
              </a:lnSpc>
              <a:spcBef>
                <a:spcPts val="300"/>
              </a:spcBef>
              <a:spcAft>
                <a:spcPts val="0"/>
              </a:spcAft>
              <a:buClr>
                <a:schemeClr val="dk1"/>
              </a:buClr>
              <a:buSzPts val="1080"/>
              <a:buFont typeface="Arial"/>
              <a:buChar char="•"/>
              <a:defRPr b="0" i="0" sz="1080" u="none" cap="none" strike="noStrike">
                <a:solidFill>
                  <a:schemeClr val="dk1"/>
                </a:solidFill>
                <a:latin typeface="Palatino Linotype"/>
                <a:ea typeface="Palatino Linotype"/>
                <a:cs typeface="Palatino Linotype"/>
                <a:sym typeface="Palatino Linotype"/>
              </a:defRPr>
            </a:lvl8pPr>
            <a:lvl9pPr indent="-297179" lvl="8" marL="4114800" marR="0" rtl="0" algn="l">
              <a:lnSpc>
                <a:spcPct val="90000"/>
              </a:lnSpc>
              <a:spcBef>
                <a:spcPts val="300"/>
              </a:spcBef>
              <a:spcAft>
                <a:spcPts val="0"/>
              </a:spcAft>
              <a:buClr>
                <a:schemeClr val="dk1"/>
              </a:buClr>
              <a:buSzPts val="1080"/>
              <a:buFont typeface="Arial"/>
              <a:buChar char="•"/>
              <a:defRPr b="0" i="0" sz="1080" u="none" cap="none" strike="noStrike">
                <a:solidFill>
                  <a:schemeClr val="dk1"/>
                </a:solidFill>
                <a:latin typeface="Palatino Linotype"/>
                <a:ea typeface="Palatino Linotype"/>
                <a:cs typeface="Palatino Linotype"/>
                <a:sym typeface="Palatino Linotype"/>
              </a:defRPr>
            </a:lvl9pPr>
          </a:lstStyle>
          <a:p/>
        </p:txBody>
      </p:sp>
      <p:sp>
        <p:nvSpPr>
          <p:cNvPr id="160" name="Google Shape;160;p58"/>
          <p:cNvSpPr txBox="1"/>
          <p:nvPr/>
        </p:nvSpPr>
        <p:spPr>
          <a:xfrm>
            <a:off x="1" y="5190935"/>
            <a:ext cx="2864349" cy="313932"/>
          </a:xfrm>
          <a:prstGeom prst="rect">
            <a:avLst/>
          </a:prstGeom>
          <a:solidFill>
            <a:schemeClr val="accent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40"/>
              <a:buFont typeface="Arial"/>
              <a:buNone/>
            </a:pPr>
            <a:r>
              <a:t/>
            </a:r>
            <a:endParaRPr b="0" i="0" sz="1440" u="none" cap="none" strike="noStrike">
              <a:solidFill>
                <a:srgbClr val="000000"/>
              </a:solidFill>
              <a:latin typeface="Arial"/>
              <a:ea typeface="Arial"/>
              <a:cs typeface="Arial"/>
              <a:sym typeface="Arial"/>
            </a:endParaRPr>
          </a:p>
        </p:txBody>
      </p:sp>
      <p:pic>
        <p:nvPicPr>
          <p:cNvPr descr="A logo with a hand print and text&#10;&#10;Description automatically generated" id="161" name="Google Shape;161;p58"/>
          <p:cNvPicPr preferRelativeResize="0"/>
          <p:nvPr/>
        </p:nvPicPr>
        <p:blipFill rotWithShape="1">
          <a:blip r:embed="rId1">
            <a:alphaModFix/>
          </a:blip>
          <a:srcRect b="0" l="0" r="0" t="0"/>
          <a:stretch/>
        </p:blipFill>
        <p:spPr>
          <a:xfrm>
            <a:off x="8319901" y="228627"/>
            <a:ext cx="1245518" cy="1213582"/>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73" r:id="rId2"/>
    <p:sldLayoutId id="2147483674" r:id="rId3"/>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 id="2147483683" r:id="rId12"/>
    <p:sldLayoutId id="2147483684" r:id="rId1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98" name="Shape 198"/>
        <p:cNvGrpSpPr/>
        <p:nvPr/>
      </p:nvGrpSpPr>
      <p:grpSpPr>
        <a:xfrm>
          <a:off x="0" y="0"/>
          <a:ext cx="0" cy="0"/>
          <a:chOff x="0" y="0"/>
          <a:chExt cx="0" cy="0"/>
        </a:xfrm>
      </p:grpSpPr>
      <p:sp>
        <p:nvSpPr>
          <p:cNvPr id="199" name="Google Shape;199;g34cb613946a_1_69"/>
          <p:cNvSpPr txBox="1"/>
          <p:nvPr/>
        </p:nvSpPr>
        <p:spPr>
          <a:xfrm>
            <a:off x="0" y="5090552"/>
            <a:ext cx="9753600" cy="323100"/>
          </a:xfrm>
          <a:prstGeom prst="rect">
            <a:avLst/>
          </a:prstGeom>
          <a:solidFill>
            <a:schemeClr val="accent4"/>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00"/>
              <a:buFont typeface="Arial"/>
              <a:buNone/>
            </a:pPr>
            <a:r>
              <a:t/>
            </a:r>
            <a:endParaRPr b="0" i="0" sz="1500" u="none" cap="none" strike="noStrike">
              <a:solidFill>
                <a:srgbClr val="000000"/>
              </a:solidFill>
              <a:latin typeface="Arial"/>
              <a:ea typeface="Arial"/>
              <a:cs typeface="Arial"/>
              <a:sym typeface="Arial"/>
            </a:endParaRPr>
          </a:p>
        </p:txBody>
      </p:sp>
      <p:sp>
        <p:nvSpPr>
          <p:cNvPr id="200" name="Google Shape;200;g34cb613946a_1_69"/>
          <p:cNvSpPr txBox="1"/>
          <p:nvPr/>
        </p:nvSpPr>
        <p:spPr>
          <a:xfrm>
            <a:off x="2678601" y="5190934"/>
            <a:ext cx="7074900" cy="323100"/>
          </a:xfrm>
          <a:prstGeom prst="rect">
            <a:avLst/>
          </a:prstGeom>
          <a:solidFill>
            <a:schemeClr val="accent2"/>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00"/>
              <a:buFont typeface="Arial"/>
              <a:buNone/>
            </a:pPr>
            <a:r>
              <a:t/>
            </a:r>
            <a:endParaRPr b="0" i="0" sz="1500" u="none" cap="none" strike="noStrike">
              <a:solidFill>
                <a:srgbClr val="000000"/>
              </a:solidFill>
              <a:latin typeface="Arial"/>
              <a:ea typeface="Arial"/>
              <a:cs typeface="Arial"/>
              <a:sym typeface="Arial"/>
            </a:endParaRPr>
          </a:p>
        </p:txBody>
      </p:sp>
      <p:sp>
        <p:nvSpPr>
          <p:cNvPr id="201" name="Google Shape;201;g34cb613946a_1_69"/>
          <p:cNvSpPr txBox="1"/>
          <p:nvPr>
            <p:ph type="title"/>
          </p:nvPr>
        </p:nvSpPr>
        <p:spPr>
          <a:xfrm>
            <a:off x="670560" y="292102"/>
            <a:ext cx="8412600" cy="1060500"/>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rgbClr val="1A306A"/>
              </a:buClr>
              <a:buSzPts val="2900"/>
              <a:buFont typeface="Helvetica Neue"/>
              <a:buNone/>
              <a:defRPr b="0" i="0" sz="2900" u="none" cap="none" strike="noStrike">
                <a:solidFill>
                  <a:srgbClr val="1A306A"/>
                </a:solidFill>
                <a:latin typeface="Helvetica Neue"/>
                <a:ea typeface="Helvetica Neue"/>
                <a:cs typeface="Helvetica Neue"/>
                <a:sym typeface="Helvetica Neue"/>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202" name="Google Shape;202;g34cb613946a_1_69"/>
          <p:cNvSpPr txBox="1"/>
          <p:nvPr>
            <p:ph idx="1" type="body"/>
          </p:nvPr>
        </p:nvSpPr>
        <p:spPr>
          <a:xfrm>
            <a:off x="670560" y="1460500"/>
            <a:ext cx="8412600" cy="3480900"/>
          </a:xfrm>
          <a:prstGeom prst="rect">
            <a:avLst/>
          </a:prstGeom>
          <a:noFill/>
          <a:ln>
            <a:noFill/>
          </a:ln>
        </p:spPr>
        <p:txBody>
          <a:bodyPr anchorCtr="0" anchor="t" bIns="45700" lIns="91425" spcFirstLastPara="1" rIns="91425" wrap="square" tIns="45700">
            <a:normAutofit/>
          </a:bodyPr>
          <a:lstStyle>
            <a:lvl1pPr indent="-368300" lvl="0" marL="457200" marR="0" rtl="0" algn="l">
              <a:lnSpc>
                <a:spcPct val="90000"/>
              </a:lnSpc>
              <a:spcBef>
                <a:spcPts val="600"/>
              </a:spcBef>
              <a:spcAft>
                <a:spcPts val="0"/>
              </a:spcAft>
              <a:buClr>
                <a:srgbClr val="3F4142"/>
              </a:buClr>
              <a:buSzPts val="2200"/>
              <a:buFont typeface="Arial"/>
              <a:buChar char="•"/>
              <a:defRPr b="0" i="0" sz="2200" u="none" cap="none" strike="noStrike">
                <a:solidFill>
                  <a:srgbClr val="3F4142"/>
                </a:solidFill>
                <a:latin typeface="Libre Franklin"/>
                <a:ea typeface="Libre Franklin"/>
                <a:cs typeface="Libre Franklin"/>
                <a:sym typeface="Libre Franklin"/>
              </a:defRPr>
            </a:lvl1pPr>
            <a:lvl2pPr indent="-349250" lvl="1" marL="914400" marR="0" rtl="0" algn="l">
              <a:lnSpc>
                <a:spcPct val="90000"/>
              </a:lnSpc>
              <a:spcBef>
                <a:spcPts val="300"/>
              </a:spcBef>
              <a:spcAft>
                <a:spcPts val="0"/>
              </a:spcAft>
              <a:buClr>
                <a:srgbClr val="3F4142"/>
              </a:buClr>
              <a:buSzPts val="1900"/>
              <a:buFont typeface="Arial"/>
              <a:buChar char="•"/>
              <a:defRPr b="0" i="0" sz="1900" u="none" cap="none" strike="noStrike">
                <a:solidFill>
                  <a:srgbClr val="3F4142"/>
                </a:solidFill>
                <a:latin typeface="Libre Franklin"/>
                <a:ea typeface="Libre Franklin"/>
                <a:cs typeface="Libre Franklin"/>
                <a:sym typeface="Libre Franklin"/>
              </a:defRPr>
            </a:lvl2pPr>
            <a:lvl3pPr indent="-323850" lvl="2" marL="1371600" marR="0" rtl="0" algn="l">
              <a:lnSpc>
                <a:spcPct val="90000"/>
              </a:lnSpc>
              <a:spcBef>
                <a:spcPts val="300"/>
              </a:spcBef>
              <a:spcAft>
                <a:spcPts val="0"/>
              </a:spcAft>
              <a:buClr>
                <a:srgbClr val="3F4142"/>
              </a:buClr>
              <a:buSzPts val="1500"/>
              <a:buFont typeface="Arial"/>
              <a:buChar char="•"/>
              <a:defRPr b="0" i="0" sz="1500" u="none" cap="none" strike="noStrike">
                <a:solidFill>
                  <a:srgbClr val="3F4142"/>
                </a:solidFill>
                <a:latin typeface="Libre Franklin"/>
                <a:ea typeface="Libre Franklin"/>
                <a:cs typeface="Libre Franklin"/>
                <a:sym typeface="Libre Franklin"/>
              </a:defRPr>
            </a:lvl3pPr>
            <a:lvl4pPr indent="-311150" lvl="3" marL="1828800" marR="0" rtl="0" algn="l">
              <a:lnSpc>
                <a:spcPct val="90000"/>
              </a:lnSpc>
              <a:spcBef>
                <a:spcPts val="300"/>
              </a:spcBef>
              <a:spcAft>
                <a:spcPts val="0"/>
              </a:spcAft>
              <a:buClr>
                <a:srgbClr val="3F4142"/>
              </a:buClr>
              <a:buSzPts val="1300"/>
              <a:buFont typeface="Arial"/>
              <a:buChar char="•"/>
              <a:defRPr b="0" i="0" sz="1300" u="none" cap="none" strike="noStrike">
                <a:solidFill>
                  <a:srgbClr val="3F4142"/>
                </a:solidFill>
                <a:latin typeface="Libre Franklin"/>
                <a:ea typeface="Libre Franklin"/>
                <a:cs typeface="Libre Franklin"/>
                <a:sym typeface="Libre Franklin"/>
              </a:defRPr>
            </a:lvl4pPr>
            <a:lvl5pPr indent="-311150" lvl="4" marL="2286000" marR="0" rtl="0" algn="l">
              <a:lnSpc>
                <a:spcPct val="90000"/>
              </a:lnSpc>
              <a:spcBef>
                <a:spcPts val="300"/>
              </a:spcBef>
              <a:spcAft>
                <a:spcPts val="0"/>
              </a:spcAft>
              <a:buClr>
                <a:srgbClr val="3F4142"/>
              </a:buClr>
              <a:buSzPts val="1300"/>
              <a:buFont typeface="Arial"/>
              <a:buChar char="•"/>
              <a:defRPr b="0" i="0" sz="1300" u="none" cap="none" strike="noStrike">
                <a:solidFill>
                  <a:srgbClr val="3F4142"/>
                </a:solidFill>
                <a:latin typeface="Libre Franklin"/>
                <a:ea typeface="Libre Franklin"/>
                <a:cs typeface="Libre Franklin"/>
                <a:sym typeface="Libre Franklin"/>
              </a:defRPr>
            </a:lvl5pPr>
            <a:lvl6pPr indent="-298450" lvl="5" marL="2743200" marR="0" rtl="0" algn="l">
              <a:lnSpc>
                <a:spcPct val="90000"/>
              </a:lnSpc>
              <a:spcBef>
                <a:spcPts val="300"/>
              </a:spcBef>
              <a:spcAft>
                <a:spcPts val="0"/>
              </a:spcAft>
              <a:buClr>
                <a:schemeClr val="dk1"/>
              </a:buClr>
              <a:buSzPts val="1100"/>
              <a:buFont typeface="Arial"/>
              <a:buChar char="•"/>
              <a:defRPr b="0" i="0" sz="1100" u="none" cap="none" strike="noStrike">
                <a:solidFill>
                  <a:schemeClr val="dk1"/>
                </a:solidFill>
                <a:latin typeface="Palatino Linotype"/>
                <a:ea typeface="Palatino Linotype"/>
                <a:cs typeface="Palatino Linotype"/>
                <a:sym typeface="Palatino Linotype"/>
              </a:defRPr>
            </a:lvl6pPr>
            <a:lvl7pPr indent="-298450" lvl="6" marL="3200400" marR="0" rtl="0" algn="l">
              <a:lnSpc>
                <a:spcPct val="90000"/>
              </a:lnSpc>
              <a:spcBef>
                <a:spcPts val="300"/>
              </a:spcBef>
              <a:spcAft>
                <a:spcPts val="0"/>
              </a:spcAft>
              <a:buClr>
                <a:schemeClr val="dk1"/>
              </a:buClr>
              <a:buSzPts val="1100"/>
              <a:buFont typeface="Arial"/>
              <a:buChar char="•"/>
              <a:defRPr b="0" i="0" sz="1100" u="none" cap="none" strike="noStrike">
                <a:solidFill>
                  <a:schemeClr val="dk1"/>
                </a:solidFill>
                <a:latin typeface="Palatino Linotype"/>
                <a:ea typeface="Palatino Linotype"/>
                <a:cs typeface="Palatino Linotype"/>
                <a:sym typeface="Palatino Linotype"/>
              </a:defRPr>
            </a:lvl7pPr>
            <a:lvl8pPr indent="-298450" lvl="7" marL="3657600" marR="0" rtl="0" algn="l">
              <a:lnSpc>
                <a:spcPct val="90000"/>
              </a:lnSpc>
              <a:spcBef>
                <a:spcPts val="300"/>
              </a:spcBef>
              <a:spcAft>
                <a:spcPts val="0"/>
              </a:spcAft>
              <a:buClr>
                <a:schemeClr val="dk1"/>
              </a:buClr>
              <a:buSzPts val="1100"/>
              <a:buFont typeface="Arial"/>
              <a:buChar char="•"/>
              <a:defRPr b="0" i="0" sz="1100" u="none" cap="none" strike="noStrike">
                <a:solidFill>
                  <a:schemeClr val="dk1"/>
                </a:solidFill>
                <a:latin typeface="Palatino Linotype"/>
                <a:ea typeface="Palatino Linotype"/>
                <a:cs typeface="Palatino Linotype"/>
                <a:sym typeface="Palatino Linotype"/>
              </a:defRPr>
            </a:lvl8pPr>
            <a:lvl9pPr indent="-298450" lvl="8" marL="4114800" marR="0" rtl="0" algn="l">
              <a:lnSpc>
                <a:spcPct val="90000"/>
              </a:lnSpc>
              <a:spcBef>
                <a:spcPts val="300"/>
              </a:spcBef>
              <a:spcAft>
                <a:spcPts val="0"/>
              </a:spcAft>
              <a:buClr>
                <a:schemeClr val="dk1"/>
              </a:buClr>
              <a:buSzPts val="1100"/>
              <a:buFont typeface="Arial"/>
              <a:buChar char="•"/>
              <a:defRPr b="0" i="0" sz="1100" u="none" cap="none" strike="noStrike">
                <a:solidFill>
                  <a:schemeClr val="dk1"/>
                </a:solidFill>
                <a:latin typeface="Palatino Linotype"/>
                <a:ea typeface="Palatino Linotype"/>
                <a:cs typeface="Palatino Linotype"/>
                <a:sym typeface="Palatino Linotype"/>
              </a:defRPr>
            </a:lvl9pPr>
          </a:lstStyle>
          <a:p/>
        </p:txBody>
      </p:sp>
      <p:sp>
        <p:nvSpPr>
          <p:cNvPr id="203" name="Google Shape;203;g34cb613946a_1_69"/>
          <p:cNvSpPr txBox="1"/>
          <p:nvPr/>
        </p:nvSpPr>
        <p:spPr>
          <a:xfrm>
            <a:off x="1" y="5190935"/>
            <a:ext cx="2864400" cy="323100"/>
          </a:xfrm>
          <a:prstGeom prst="rect">
            <a:avLst/>
          </a:prstGeom>
          <a:solidFill>
            <a:schemeClr val="accent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00"/>
              <a:buFont typeface="Arial"/>
              <a:buNone/>
            </a:pPr>
            <a:r>
              <a:t/>
            </a:r>
            <a:endParaRPr b="0" i="0" sz="1500" u="none" cap="none" strike="noStrike">
              <a:solidFill>
                <a:srgbClr val="000000"/>
              </a:solidFill>
              <a:latin typeface="Arial"/>
              <a:ea typeface="Arial"/>
              <a:cs typeface="Arial"/>
              <a:sym typeface="Arial"/>
            </a:endParaRPr>
          </a:p>
        </p:txBody>
      </p:sp>
      <p:pic>
        <p:nvPicPr>
          <p:cNvPr descr="A logo with a hand print and text&#10;&#10;Description automatically generated" id="204" name="Google Shape;204;g34cb613946a_1_69"/>
          <p:cNvPicPr preferRelativeResize="0"/>
          <p:nvPr/>
        </p:nvPicPr>
        <p:blipFill rotWithShape="1">
          <a:blip r:embed="rId1">
            <a:alphaModFix/>
          </a:blip>
          <a:srcRect b="0" l="0" r="0" t="0"/>
          <a:stretch/>
        </p:blipFill>
        <p:spPr>
          <a:xfrm>
            <a:off x="8319901" y="228627"/>
            <a:ext cx="1245519" cy="1213582"/>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 id="2147483698" r:id="rId14"/>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6.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0.xml"/><Relationship Id="rId3" Type="http://schemas.openxmlformats.org/officeDocument/2006/relationships/image" Target="../media/image11.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1.xml"/><Relationship Id="rId3" Type="http://schemas.openxmlformats.org/officeDocument/2006/relationships/image" Target="../media/image11.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2.xml"/><Relationship Id="rId3" Type="http://schemas.openxmlformats.org/officeDocument/2006/relationships/image" Target="../media/image11.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3.xml"/><Relationship Id="rId3" Type="http://schemas.openxmlformats.org/officeDocument/2006/relationships/image" Target="../media/image11.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4.xml"/><Relationship Id="rId3" Type="http://schemas.openxmlformats.org/officeDocument/2006/relationships/image" Target="../media/image11.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5.xml"/><Relationship Id="rId3" Type="http://schemas.openxmlformats.org/officeDocument/2006/relationships/image" Target="../media/image11.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6.xml"/><Relationship Id="rId3" Type="http://schemas.openxmlformats.org/officeDocument/2006/relationships/image" Target="../media/image11.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7.xml"/><Relationship Id="rId3" Type="http://schemas.openxmlformats.org/officeDocument/2006/relationships/image" Target="../media/image11.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8.xml"/><Relationship Id="rId3" Type="http://schemas.openxmlformats.org/officeDocument/2006/relationships/image" Target="../media/image11.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9.xml"/><Relationship Id="rId3" Type="http://schemas.openxmlformats.org/officeDocument/2006/relationships/image" Target="../media/image11.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4.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20.xml"/><Relationship Id="rId3" Type="http://schemas.openxmlformats.org/officeDocument/2006/relationships/image" Target="../media/image11.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21.xml"/><Relationship Id="rId3" Type="http://schemas.openxmlformats.org/officeDocument/2006/relationships/image" Target="../media/image11.jp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22.xml"/><Relationship Id="rId3" Type="http://schemas.openxmlformats.org/officeDocument/2006/relationships/image" Target="../media/image11.jp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23.xml"/><Relationship Id="rId3" Type="http://schemas.openxmlformats.org/officeDocument/2006/relationships/image" Target="../media/image11.jp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24.xml"/><Relationship Id="rId3" Type="http://schemas.openxmlformats.org/officeDocument/2006/relationships/image" Target="../media/image11.jp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25.xml"/><Relationship Id="rId3" Type="http://schemas.openxmlformats.org/officeDocument/2006/relationships/image" Target="../media/image11.jp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26.xml"/><Relationship Id="rId3" Type="http://schemas.openxmlformats.org/officeDocument/2006/relationships/image" Target="../media/image11.jp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27.xml"/><Relationship Id="rId3" Type="http://schemas.openxmlformats.org/officeDocument/2006/relationships/image" Target="../media/image11.jp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28.xml"/><Relationship Id="rId3" Type="http://schemas.openxmlformats.org/officeDocument/2006/relationships/image" Target="../media/image11.jp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9.xml"/><Relationship Id="rId3" Type="http://schemas.openxmlformats.org/officeDocument/2006/relationships/image" Target="../media/image11.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18.jpg"/><Relationship Id="rId4" Type="http://schemas.openxmlformats.org/officeDocument/2006/relationships/image" Target="../media/image9.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30.xml"/><Relationship Id="rId3" Type="http://schemas.openxmlformats.org/officeDocument/2006/relationships/image" Target="../media/image3.png"/><Relationship Id="rId4" Type="http://schemas.openxmlformats.org/officeDocument/2006/relationships/image" Target="../media/image1.jp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32.xml"/><Relationship Id="rId3" Type="http://schemas.openxmlformats.org/officeDocument/2006/relationships/image" Target="../media/image20.jp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36.xml"/><Relationship Id="rId3" Type="http://schemas.openxmlformats.org/officeDocument/2006/relationships/image" Target="../media/image24.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38.xml"/><Relationship Id="rId3" Type="http://schemas.openxmlformats.org/officeDocument/2006/relationships/image" Target="../media/image3.png"/><Relationship Id="rId4" Type="http://schemas.openxmlformats.org/officeDocument/2006/relationships/image" Target="../media/image1.jp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39.xml"/><Relationship Id="rId3" Type="http://schemas.openxmlformats.org/officeDocument/2006/relationships/image" Target="../media/image19.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3.png"/><Relationship Id="rId4" Type="http://schemas.openxmlformats.org/officeDocument/2006/relationships/image" Target="../media/image1.jpg"/><Relationship Id="rId5" Type="http://schemas.openxmlformats.org/officeDocument/2006/relationships/image" Target="../media/image7.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0.xml"/><Relationship Id="rId3" Type="http://schemas.openxmlformats.org/officeDocument/2006/relationships/image" Target="../media/image3.png"/><Relationship Id="rId4" Type="http://schemas.openxmlformats.org/officeDocument/2006/relationships/image" Target="../media/image1.jp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1.xml"/><Relationship Id="rId3" Type="http://schemas.openxmlformats.org/officeDocument/2006/relationships/image" Target="../media/image3.png"/><Relationship Id="rId4" Type="http://schemas.openxmlformats.org/officeDocument/2006/relationships/image" Target="../media/image1.jpg"/><Relationship Id="rId5" Type="http://schemas.openxmlformats.org/officeDocument/2006/relationships/image" Target="../media/image22.jp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4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4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4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4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4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48.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4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16.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50.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5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5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53.xml"/><Relationship Id="rId3" Type="http://schemas.openxmlformats.org/officeDocument/2006/relationships/image" Target="../media/image3.png"/><Relationship Id="rId4" Type="http://schemas.openxmlformats.org/officeDocument/2006/relationships/image" Target="../media/image1.jp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5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55.xml"/><Relationship Id="rId3" Type="http://schemas.openxmlformats.org/officeDocument/2006/relationships/image" Target="../media/image23.pn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6.xml"/><Relationship Id="rId3" Type="http://schemas.openxmlformats.org/officeDocument/2006/relationships/image" Target="../media/image3.png"/><Relationship Id="rId4" Type="http://schemas.openxmlformats.org/officeDocument/2006/relationships/image" Target="../media/image1.jpg"/><Relationship Id="rId5" Type="http://schemas.openxmlformats.org/officeDocument/2006/relationships/image" Target="../media/image2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3.png"/><Relationship Id="rId4" Type="http://schemas.openxmlformats.org/officeDocument/2006/relationships/image" Target="../media/image1.jpg"/><Relationship Id="rId5" Type="http://schemas.openxmlformats.org/officeDocument/2006/relationships/image" Target="../media/image1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8.xml"/><Relationship Id="rId3" Type="http://schemas.openxmlformats.org/officeDocument/2006/relationships/image" Target="../media/image11.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9.xml"/><Relationship Id="rId3" Type="http://schemas.openxmlformats.org/officeDocument/2006/relationships/image" Target="../media/image11.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3" name="Shape 253"/>
        <p:cNvGrpSpPr/>
        <p:nvPr/>
      </p:nvGrpSpPr>
      <p:grpSpPr>
        <a:xfrm>
          <a:off x="0" y="0"/>
          <a:ext cx="0" cy="0"/>
          <a:chOff x="0" y="0"/>
          <a:chExt cx="0" cy="0"/>
        </a:xfrm>
      </p:grpSpPr>
      <p:pic>
        <p:nvPicPr>
          <p:cNvPr id="254" name="Google Shape;254;p6"/>
          <p:cNvPicPr preferRelativeResize="0"/>
          <p:nvPr/>
        </p:nvPicPr>
        <p:blipFill rotWithShape="1">
          <a:blip r:embed="rId3">
            <a:alphaModFix/>
          </a:blip>
          <a:srcRect b="0" l="0" r="0" t="0"/>
          <a:stretch/>
        </p:blipFill>
        <p:spPr>
          <a:xfrm>
            <a:off x="3317360" y="319509"/>
            <a:ext cx="3118879" cy="1048799"/>
          </a:xfrm>
          <a:prstGeom prst="rect">
            <a:avLst/>
          </a:prstGeom>
          <a:noFill/>
          <a:ln>
            <a:noFill/>
          </a:ln>
        </p:spPr>
      </p:pic>
      <p:sp>
        <p:nvSpPr>
          <p:cNvPr id="255" name="Google Shape;255;p6"/>
          <p:cNvSpPr txBox="1"/>
          <p:nvPr/>
        </p:nvSpPr>
        <p:spPr>
          <a:xfrm>
            <a:off x="0" y="1840417"/>
            <a:ext cx="9753600" cy="2118000"/>
          </a:xfrm>
          <a:prstGeom prst="rect">
            <a:avLst/>
          </a:prstGeom>
          <a:noFill/>
          <a:ln>
            <a:noFill/>
          </a:ln>
        </p:spPr>
        <p:txBody>
          <a:bodyPr anchorCtr="0" anchor="t" bIns="0" lIns="0" spcFirstLastPara="1" rIns="0" wrap="square" tIns="79375">
            <a:spAutoFit/>
          </a:bodyPr>
          <a:lstStyle/>
          <a:p>
            <a:pPr indent="-485140" lvl="0" marL="497205" marR="5080" rtl="0" algn="ctr">
              <a:lnSpc>
                <a:spcPct val="104999"/>
              </a:lnSpc>
              <a:spcBef>
                <a:spcPts val="0"/>
              </a:spcBef>
              <a:spcAft>
                <a:spcPts val="0"/>
              </a:spcAft>
              <a:buClr>
                <a:srgbClr val="000000"/>
              </a:buClr>
              <a:buSzPts val="4000"/>
              <a:buFont typeface="Arial"/>
              <a:buNone/>
            </a:pPr>
            <a:r>
              <a:rPr b="0" i="0" lang="en-US" sz="4000" u="none" cap="none" strike="noStrike">
                <a:solidFill>
                  <a:srgbClr val="1A2F6A"/>
                </a:solidFill>
                <a:latin typeface="Helvetica Neue"/>
                <a:ea typeface="Helvetica Neue"/>
                <a:cs typeface="Helvetica Neue"/>
                <a:sym typeface="Helvetica Neue"/>
              </a:rPr>
              <a:t>Me</a:t>
            </a:r>
            <a:r>
              <a:rPr lang="en-US" sz="4000">
                <a:solidFill>
                  <a:srgbClr val="1A2F6A"/>
                </a:solidFill>
                <a:latin typeface="Helvetica Neue"/>
                <a:ea typeface="Helvetica Neue"/>
                <a:cs typeface="Helvetica Neue"/>
                <a:sym typeface="Helvetica Neue"/>
              </a:rPr>
              <a:t>dida</a:t>
            </a:r>
            <a:r>
              <a:rPr b="0" i="0" lang="en-US" sz="4000" u="none" cap="none" strike="noStrike">
                <a:solidFill>
                  <a:srgbClr val="1A2F6A"/>
                </a:solidFill>
                <a:latin typeface="Helvetica Neue"/>
                <a:ea typeface="Helvetica Neue"/>
                <a:cs typeface="Helvetica Neue"/>
                <a:sym typeface="Helvetica Neue"/>
              </a:rPr>
              <a:t> I </a:t>
            </a:r>
            <a:endParaRPr b="0" i="0" sz="1400" u="none" cap="none" strike="noStrike">
              <a:solidFill>
                <a:srgbClr val="000000"/>
              </a:solidFill>
              <a:latin typeface="Arial"/>
              <a:ea typeface="Arial"/>
              <a:cs typeface="Arial"/>
              <a:sym typeface="Arial"/>
            </a:endParaRPr>
          </a:p>
          <a:p>
            <a:pPr indent="-485140" lvl="0" marL="497205" marR="5080" rtl="0" algn="ctr">
              <a:lnSpc>
                <a:spcPct val="104999"/>
              </a:lnSpc>
              <a:spcBef>
                <a:spcPts val="0"/>
              </a:spcBef>
              <a:spcAft>
                <a:spcPts val="0"/>
              </a:spcAft>
              <a:buClr>
                <a:srgbClr val="000000"/>
              </a:buClr>
              <a:buSzPts val="4000"/>
              <a:buFont typeface="Arial"/>
              <a:buNone/>
            </a:pPr>
            <a:r>
              <a:rPr i="1" lang="en-US" sz="2400">
                <a:solidFill>
                  <a:srgbClr val="1A2F6A"/>
                </a:solidFill>
                <a:latin typeface="Helvetica Neue"/>
                <a:ea typeface="Helvetica Neue"/>
                <a:cs typeface="Helvetica Neue"/>
                <a:sym typeface="Helvetica Neue"/>
              </a:rPr>
              <a:t>Ordenanza sobre el cuidado infantil y la Salud de los Niños del Condado de Sonoma</a:t>
            </a:r>
            <a:endParaRPr b="0" i="1" sz="2400" u="none" cap="none" strike="noStrike">
              <a:solidFill>
                <a:srgbClr val="1A2F6A"/>
              </a:solidFill>
              <a:latin typeface="Helvetica Neue"/>
              <a:ea typeface="Helvetica Neue"/>
              <a:cs typeface="Helvetica Neue"/>
              <a:sym typeface="Helvetica Neue"/>
            </a:endParaRPr>
          </a:p>
          <a:p>
            <a:pPr indent="-485140" lvl="0" marL="497205" marR="5080" rtl="0" algn="ctr">
              <a:lnSpc>
                <a:spcPct val="104999"/>
              </a:lnSpc>
              <a:spcBef>
                <a:spcPts val="0"/>
              </a:spcBef>
              <a:spcAft>
                <a:spcPts val="0"/>
              </a:spcAft>
              <a:buClr>
                <a:srgbClr val="000000"/>
              </a:buClr>
              <a:buSzPts val="4000"/>
              <a:buFont typeface="Arial"/>
              <a:buNone/>
            </a:pPr>
            <a:r>
              <a:rPr b="0" i="0" lang="en-US" sz="4000" u="none" cap="none" strike="noStrike">
                <a:solidFill>
                  <a:srgbClr val="1A2F6A"/>
                </a:solidFill>
                <a:latin typeface="Helvetica Neue"/>
                <a:ea typeface="Helvetica Neue"/>
                <a:cs typeface="Helvetica Neue"/>
                <a:sym typeface="Helvetica Neue"/>
              </a:rPr>
              <a:t>C</a:t>
            </a:r>
            <a:r>
              <a:rPr lang="en-US" sz="4000">
                <a:solidFill>
                  <a:srgbClr val="1A2F6A"/>
                </a:solidFill>
                <a:latin typeface="Helvetica Neue"/>
                <a:ea typeface="Helvetica Neue"/>
                <a:cs typeface="Helvetica Neue"/>
                <a:sym typeface="Helvetica Neue"/>
              </a:rPr>
              <a:t>onsejo</a:t>
            </a:r>
            <a:r>
              <a:rPr b="0" i="0" lang="en-US" sz="4000" u="none" cap="none" strike="noStrike">
                <a:solidFill>
                  <a:srgbClr val="1A2F6A"/>
                </a:solidFill>
                <a:latin typeface="Helvetica Neue"/>
                <a:ea typeface="Helvetica Neue"/>
                <a:cs typeface="Helvetica Neue"/>
                <a:sym typeface="Helvetica Neue"/>
              </a:rPr>
              <a:t> A</a:t>
            </a:r>
            <a:r>
              <a:rPr lang="en-US" sz="4000">
                <a:solidFill>
                  <a:srgbClr val="1A2F6A"/>
                </a:solidFill>
                <a:latin typeface="Helvetica Neue"/>
                <a:ea typeface="Helvetica Neue"/>
                <a:cs typeface="Helvetica Neue"/>
                <a:sym typeface="Helvetica Neue"/>
              </a:rPr>
              <a:t>sesor</a:t>
            </a:r>
            <a:r>
              <a:rPr b="0" i="0" lang="en-US" sz="4000" u="none" cap="none" strike="noStrike">
                <a:solidFill>
                  <a:srgbClr val="1A2F6A"/>
                </a:solidFill>
                <a:latin typeface="Helvetica Neue"/>
                <a:ea typeface="Helvetica Neue"/>
                <a:cs typeface="Helvetica Neue"/>
                <a:sym typeface="Helvetica Neue"/>
              </a:rPr>
              <a:t> Comunitario</a:t>
            </a:r>
            <a:endParaRPr b="0" i="0" sz="1400" u="none" cap="none" strike="noStrike">
              <a:solidFill>
                <a:srgbClr val="000000"/>
              </a:solidFill>
              <a:latin typeface="Arial"/>
              <a:ea typeface="Arial"/>
              <a:cs typeface="Arial"/>
              <a:sym typeface="Arial"/>
            </a:endParaRPr>
          </a:p>
        </p:txBody>
      </p:sp>
      <p:sp>
        <p:nvSpPr>
          <p:cNvPr id="256" name="Google Shape;256;p6"/>
          <p:cNvSpPr txBox="1"/>
          <p:nvPr/>
        </p:nvSpPr>
        <p:spPr>
          <a:xfrm>
            <a:off x="0" y="4228949"/>
            <a:ext cx="9753600" cy="505500"/>
          </a:xfrm>
          <a:prstGeom prst="rect">
            <a:avLst/>
          </a:prstGeom>
          <a:noFill/>
          <a:ln>
            <a:noFill/>
          </a:ln>
        </p:spPr>
        <p:txBody>
          <a:bodyPr anchorCtr="0" anchor="ctr" bIns="0" lIns="0" spcFirstLastPara="1" rIns="0" wrap="square" tIns="12700">
            <a:noAutofit/>
          </a:bodyPr>
          <a:lstStyle/>
          <a:p>
            <a:pPr indent="0" lvl="0" marL="12700" marR="0" rtl="0" algn="ctr">
              <a:lnSpc>
                <a:spcPct val="100000"/>
              </a:lnSpc>
              <a:spcBef>
                <a:spcPts val="0"/>
              </a:spcBef>
              <a:spcAft>
                <a:spcPts val="0"/>
              </a:spcAft>
              <a:buClr>
                <a:srgbClr val="000000"/>
              </a:buClr>
              <a:buSzPts val="2400"/>
              <a:buFont typeface="Arial"/>
              <a:buNone/>
            </a:pPr>
            <a:r>
              <a:rPr b="1" lang="en-US" sz="2400">
                <a:solidFill>
                  <a:srgbClr val="1A2F6A"/>
                </a:solidFill>
                <a:latin typeface="Helvetica Neue"/>
                <a:ea typeface="Helvetica Neue"/>
                <a:cs typeface="Helvetica Neue"/>
                <a:sym typeface="Helvetica Neue"/>
              </a:rPr>
              <a:t>Retiro de Orientacion</a:t>
            </a:r>
            <a:endParaRPr b="1" i="0" sz="2400" u="none" cap="none" strike="noStrike">
              <a:solidFill>
                <a:srgbClr val="000000"/>
              </a:solidFill>
              <a:latin typeface="Helvetica Neue"/>
              <a:ea typeface="Helvetica Neue"/>
              <a:cs typeface="Helvetica Neue"/>
              <a:sym typeface="Helvetica Neue"/>
            </a:endParaRPr>
          </a:p>
          <a:p>
            <a:pPr indent="0" lvl="0" marL="12700" marR="0" rtl="0" algn="ctr">
              <a:lnSpc>
                <a:spcPct val="100000"/>
              </a:lnSpc>
              <a:spcBef>
                <a:spcPts val="0"/>
              </a:spcBef>
              <a:spcAft>
                <a:spcPts val="0"/>
              </a:spcAft>
              <a:buClr>
                <a:srgbClr val="000000"/>
              </a:buClr>
              <a:buSzPts val="3200"/>
              <a:buFont typeface="Arial"/>
              <a:buNone/>
            </a:pPr>
            <a:r>
              <a:rPr lang="en-US" sz="2400">
                <a:solidFill>
                  <a:srgbClr val="778738"/>
                </a:solidFill>
                <a:latin typeface="Helvetica Neue"/>
                <a:ea typeface="Helvetica Neue"/>
                <a:cs typeface="Helvetica Neue"/>
                <a:sym typeface="Helvetica Neue"/>
              </a:rPr>
              <a:t>24 de abril</a:t>
            </a:r>
            <a:r>
              <a:rPr b="0" i="0" lang="en-US" sz="2400" u="none" cap="none" strike="noStrike">
                <a:solidFill>
                  <a:srgbClr val="778738"/>
                </a:solidFill>
                <a:latin typeface="Helvetica Neue"/>
                <a:ea typeface="Helvetica Neue"/>
                <a:cs typeface="Helvetica Neue"/>
                <a:sym typeface="Helvetica Neue"/>
              </a:rPr>
              <a:t> 2025</a:t>
            </a:r>
            <a:endParaRPr b="0" i="0" sz="2400" u="none" cap="none" strike="noStrike">
              <a:solidFill>
                <a:srgbClr val="000000"/>
              </a:solidFill>
              <a:latin typeface="Helvetica Neue"/>
              <a:ea typeface="Helvetica Neue"/>
              <a:cs typeface="Helvetica Neue"/>
              <a:sym typeface="Helvetica Neue"/>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348" name="Shape 348"/>
        <p:cNvGrpSpPr/>
        <p:nvPr/>
      </p:nvGrpSpPr>
      <p:grpSpPr>
        <a:xfrm>
          <a:off x="0" y="0"/>
          <a:ext cx="0" cy="0"/>
          <a:chOff x="0" y="0"/>
          <a:chExt cx="0" cy="0"/>
        </a:xfrm>
      </p:grpSpPr>
      <p:sp>
        <p:nvSpPr>
          <p:cNvPr id="349" name="Google Shape;349;p11"/>
          <p:cNvSpPr/>
          <p:nvPr/>
        </p:nvSpPr>
        <p:spPr>
          <a:xfrm>
            <a:off x="0" y="0"/>
            <a:ext cx="9753600" cy="54864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40"/>
              <a:buFont typeface="Arial"/>
              <a:buNone/>
            </a:pPr>
            <a:r>
              <a:t/>
            </a:r>
            <a:endParaRPr b="0" i="0" sz="1440" u="none" cap="none" strike="noStrike">
              <a:solidFill>
                <a:srgbClr val="FFFFFF"/>
              </a:solidFill>
              <a:latin typeface="Calibri"/>
              <a:ea typeface="Calibri"/>
              <a:cs typeface="Calibri"/>
              <a:sym typeface="Calibri"/>
            </a:endParaRPr>
          </a:p>
        </p:txBody>
      </p:sp>
      <p:sp>
        <p:nvSpPr>
          <p:cNvPr id="350" name="Google Shape;350;p11"/>
          <p:cNvSpPr/>
          <p:nvPr/>
        </p:nvSpPr>
        <p:spPr>
          <a:xfrm flipH="1">
            <a:off x="-1" y="-1"/>
            <a:ext cx="9753598" cy="1272594"/>
          </a:xfrm>
          <a:prstGeom prst="rect">
            <a:avLst/>
          </a:prstGeom>
          <a:gradFill>
            <a:gsLst>
              <a:gs pos="0">
                <a:srgbClr val="000000"/>
              </a:gs>
              <a:gs pos="100000">
                <a:srgbClr val="2F5496"/>
              </a:gs>
            </a:gsLst>
            <a:lin ang="84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40"/>
              <a:buFont typeface="Arial"/>
              <a:buNone/>
            </a:pPr>
            <a:r>
              <a:t/>
            </a:r>
            <a:endParaRPr b="0" i="0" sz="1440" u="none" cap="none" strike="noStrike">
              <a:solidFill>
                <a:srgbClr val="FFFFFF"/>
              </a:solidFill>
              <a:latin typeface="Calibri"/>
              <a:ea typeface="Calibri"/>
              <a:cs typeface="Calibri"/>
              <a:sym typeface="Calibri"/>
            </a:endParaRPr>
          </a:p>
        </p:txBody>
      </p:sp>
      <p:sp>
        <p:nvSpPr>
          <p:cNvPr id="351" name="Google Shape;351;p11"/>
          <p:cNvSpPr/>
          <p:nvPr/>
        </p:nvSpPr>
        <p:spPr>
          <a:xfrm flipH="1" rot="10800000">
            <a:off x="-3" y="0"/>
            <a:ext cx="6492245" cy="1272594"/>
          </a:xfrm>
          <a:prstGeom prst="rect">
            <a:avLst/>
          </a:prstGeom>
          <a:gradFill>
            <a:gsLst>
              <a:gs pos="0">
                <a:srgbClr val="4472C4">
                  <a:alpha val="0"/>
                </a:srgbClr>
              </a:gs>
              <a:gs pos="20000">
                <a:srgbClr val="4472C4">
                  <a:alpha val="0"/>
                </a:srgbClr>
              </a:gs>
              <a:gs pos="100000">
                <a:srgbClr val="1F3864">
                  <a:alpha val="52941"/>
                </a:srgbClr>
              </a:gs>
            </a:gsLst>
            <a:lin ang="13800001"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40"/>
              <a:buFont typeface="Arial"/>
              <a:buNone/>
            </a:pPr>
            <a:r>
              <a:t/>
            </a:r>
            <a:endParaRPr b="0" i="0" sz="1440" u="none" cap="none" strike="noStrike">
              <a:solidFill>
                <a:srgbClr val="FFFFFF"/>
              </a:solidFill>
              <a:latin typeface="Calibri"/>
              <a:ea typeface="Calibri"/>
              <a:cs typeface="Calibri"/>
              <a:sym typeface="Calibri"/>
            </a:endParaRPr>
          </a:p>
        </p:txBody>
      </p:sp>
      <p:sp>
        <p:nvSpPr>
          <p:cNvPr id="352" name="Google Shape;352;p11"/>
          <p:cNvSpPr/>
          <p:nvPr/>
        </p:nvSpPr>
        <p:spPr>
          <a:xfrm flipH="1">
            <a:off x="6492239" y="-1"/>
            <a:ext cx="3261358" cy="1272594"/>
          </a:xfrm>
          <a:prstGeom prst="rect">
            <a:avLst/>
          </a:prstGeom>
          <a:gradFill>
            <a:gsLst>
              <a:gs pos="0">
                <a:srgbClr val="4472C4">
                  <a:alpha val="63921"/>
                </a:srgbClr>
              </a:gs>
              <a:gs pos="100000">
                <a:srgbClr val="000000">
                  <a:alpha val="27843"/>
                </a:srgbClr>
              </a:gs>
            </a:gsLst>
            <a:lin ang="132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40"/>
              <a:buFont typeface="Arial"/>
              <a:buNone/>
            </a:pPr>
            <a:r>
              <a:t/>
            </a:r>
            <a:endParaRPr b="0" i="0" sz="1440" u="none" cap="none" strike="noStrike">
              <a:solidFill>
                <a:srgbClr val="FFFFFF"/>
              </a:solidFill>
              <a:latin typeface="Calibri"/>
              <a:ea typeface="Calibri"/>
              <a:cs typeface="Calibri"/>
              <a:sym typeface="Calibri"/>
            </a:endParaRPr>
          </a:p>
        </p:txBody>
      </p:sp>
      <p:sp>
        <p:nvSpPr>
          <p:cNvPr id="353" name="Google Shape;353;p11"/>
          <p:cNvSpPr/>
          <p:nvPr/>
        </p:nvSpPr>
        <p:spPr>
          <a:xfrm>
            <a:off x="367480" y="0"/>
            <a:ext cx="9386117" cy="1277946"/>
          </a:xfrm>
          <a:prstGeom prst="rect">
            <a:avLst/>
          </a:prstGeom>
          <a:gradFill>
            <a:gsLst>
              <a:gs pos="0">
                <a:srgbClr val="000000">
                  <a:alpha val="0"/>
                </a:srgbClr>
              </a:gs>
              <a:gs pos="50000">
                <a:srgbClr val="000000">
                  <a:alpha val="0"/>
                </a:srgbClr>
              </a:gs>
              <a:gs pos="99000">
                <a:srgbClr val="1F3864">
                  <a:alpha val="49803"/>
                </a:srgbClr>
              </a:gs>
              <a:gs pos="100000">
                <a:srgbClr val="1F3864">
                  <a:alpha val="49803"/>
                </a:srgbClr>
              </a:gs>
            </a:gsLst>
            <a:lin ang="168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40"/>
              <a:buFont typeface="Arial"/>
              <a:buNone/>
            </a:pPr>
            <a:r>
              <a:t/>
            </a:r>
            <a:endParaRPr b="0" i="0" sz="1440" u="none" cap="none" strike="noStrike">
              <a:solidFill>
                <a:srgbClr val="FFFFFF"/>
              </a:solidFill>
              <a:latin typeface="Calibri"/>
              <a:ea typeface="Calibri"/>
              <a:cs typeface="Calibri"/>
              <a:sym typeface="Calibri"/>
            </a:endParaRPr>
          </a:p>
        </p:txBody>
      </p:sp>
      <p:sp>
        <p:nvSpPr>
          <p:cNvPr id="354" name="Google Shape;354;p11"/>
          <p:cNvSpPr txBox="1"/>
          <p:nvPr>
            <p:ph type="title"/>
          </p:nvPr>
        </p:nvSpPr>
        <p:spPr>
          <a:xfrm>
            <a:off x="1097280" y="235631"/>
            <a:ext cx="7916761" cy="826935"/>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rgbClr val="FFFFFF"/>
              </a:buClr>
              <a:buSzPts val="3840"/>
              <a:buFont typeface="Calibri"/>
              <a:buNone/>
            </a:pPr>
            <a:r>
              <a:rPr b="1" lang="en-US" sz="3840">
                <a:solidFill>
                  <a:srgbClr val="FFFFFF"/>
                </a:solidFill>
              </a:rPr>
              <a:t>Medida I </a:t>
            </a:r>
            <a:endParaRPr/>
          </a:p>
        </p:txBody>
      </p:sp>
      <p:sp>
        <p:nvSpPr>
          <p:cNvPr id="355" name="Google Shape;355;p11"/>
          <p:cNvSpPr txBox="1"/>
          <p:nvPr>
            <p:ph idx="1" type="body"/>
          </p:nvPr>
        </p:nvSpPr>
        <p:spPr>
          <a:xfrm>
            <a:off x="1097280" y="1513576"/>
            <a:ext cx="7779225" cy="3287668"/>
          </a:xfrm>
          <a:prstGeom prst="rect">
            <a:avLst/>
          </a:prstGeom>
          <a:noFill/>
          <a:ln>
            <a:noFill/>
          </a:ln>
        </p:spPr>
        <p:txBody>
          <a:bodyPr anchorCtr="0" anchor="ctr" bIns="45700" lIns="85725" spcFirstLastPara="1" rIns="91425" wrap="square" tIns="45700">
            <a:normAutofit/>
          </a:bodyPr>
          <a:lstStyle/>
          <a:p>
            <a:pPr indent="-182880" lvl="0" marL="182880" rtl="0" algn="l">
              <a:lnSpc>
                <a:spcPct val="90000"/>
              </a:lnSpc>
              <a:spcBef>
                <a:spcPts val="0"/>
              </a:spcBef>
              <a:spcAft>
                <a:spcPts val="0"/>
              </a:spcAft>
              <a:buClr>
                <a:schemeClr val="dk1"/>
              </a:buClr>
              <a:buSzPts val="1600"/>
              <a:buChar char="•"/>
            </a:pPr>
            <a:r>
              <a:rPr lang="en-US" sz="1600"/>
              <a:t>Impone un impuesto sobre las ventas de ¼ de centavo</a:t>
            </a:r>
            <a:r>
              <a:rPr lang="en-US" sz="1600"/>
              <a:t>.  </a:t>
            </a:r>
            <a:endParaRPr/>
          </a:p>
          <a:p>
            <a:pPr indent="-187325" lvl="0" marL="171450" rtl="0" algn="l">
              <a:spcBef>
                <a:spcPts val="800"/>
              </a:spcBef>
              <a:spcAft>
                <a:spcPts val="0"/>
              </a:spcAft>
              <a:buSzPts val="1600"/>
              <a:buChar char="•"/>
            </a:pPr>
            <a:r>
              <a:rPr lang="en-US" sz="1600"/>
              <a:t>Los ingresos fiscales deben utilizarse exclusivamente para:</a:t>
            </a:r>
            <a:endParaRPr sz="1600">
              <a:latin typeface="Calibri"/>
              <a:ea typeface="Calibri"/>
              <a:cs typeface="Calibri"/>
              <a:sym typeface="Calibri"/>
            </a:endParaRPr>
          </a:p>
          <a:p>
            <a:pPr indent="0" lvl="1" marL="365760" rtl="0" algn="l">
              <a:lnSpc>
                <a:spcPct val="90000"/>
              </a:lnSpc>
              <a:spcBef>
                <a:spcPts val="400"/>
              </a:spcBef>
              <a:spcAft>
                <a:spcPts val="0"/>
              </a:spcAft>
              <a:buClr>
                <a:schemeClr val="dk1"/>
              </a:buClr>
              <a:buSzPts val="1600"/>
              <a:buNone/>
            </a:pPr>
            <a:r>
              <a:rPr lang="en-US" sz="1600">
                <a:latin typeface="Calibri"/>
                <a:ea typeface="Calibri"/>
                <a:cs typeface="Calibri"/>
                <a:sym typeface="Calibri"/>
              </a:rPr>
              <a:t>(1)	</a:t>
            </a:r>
            <a:r>
              <a:rPr lang="en-US" sz="1600"/>
              <a:t>aumentar el acceso a servicios de cuidado infantil, preescolar y educación temprana de alta calidad para beneficiar a los niños y familias de ingresos bajos y medios en el condado de Sonoma</a:t>
            </a:r>
            <a:r>
              <a:rPr lang="en-US" sz="1600">
                <a:latin typeface="Calibri"/>
                <a:ea typeface="Calibri"/>
                <a:cs typeface="Calibri"/>
                <a:sym typeface="Calibri"/>
              </a:rPr>
              <a:t>; </a:t>
            </a:r>
            <a:endParaRPr/>
          </a:p>
          <a:p>
            <a:pPr indent="0" lvl="1" marL="365760" rtl="0" algn="l">
              <a:lnSpc>
                <a:spcPct val="90000"/>
              </a:lnSpc>
              <a:spcBef>
                <a:spcPts val="400"/>
              </a:spcBef>
              <a:spcAft>
                <a:spcPts val="0"/>
              </a:spcAft>
              <a:buClr>
                <a:schemeClr val="dk1"/>
              </a:buClr>
              <a:buSzPts val="1600"/>
              <a:buNone/>
            </a:pPr>
            <a:r>
              <a:rPr lang="en-US" sz="1600">
                <a:latin typeface="Calibri"/>
                <a:ea typeface="Calibri"/>
                <a:cs typeface="Calibri"/>
                <a:sym typeface="Calibri"/>
              </a:rPr>
              <a:t>(2)	</a:t>
            </a:r>
            <a:r>
              <a:rPr lang="en-US" sz="1600"/>
              <a:t>mejorar los salarios y la compensación para los proveedores de cuidado infantil y educadores de la primera infancia;</a:t>
            </a:r>
            <a:endParaRPr/>
          </a:p>
          <a:p>
            <a:pPr indent="0" lvl="1" marL="365760" rtl="0" algn="l">
              <a:lnSpc>
                <a:spcPct val="90000"/>
              </a:lnSpc>
              <a:spcBef>
                <a:spcPts val="400"/>
              </a:spcBef>
              <a:spcAft>
                <a:spcPts val="0"/>
              </a:spcAft>
              <a:buClr>
                <a:schemeClr val="dk1"/>
              </a:buClr>
              <a:buSzPts val="1600"/>
              <a:buNone/>
            </a:pPr>
            <a:r>
              <a:rPr lang="en-US" sz="1600">
                <a:latin typeface="Calibri"/>
                <a:ea typeface="Calibri"/>
                <a:cs typeface="Calibri"/>
                <a:sym typeface="Calibri"/>
              </a:rPr>
              <a:t>(3)	</a:t>
            </a:r>
            <a:r>
              <a:rPr lang="en-US" sz="1600"/>
              <a:t>mantener y proteger la disponibilidad y accesibilidad de los servicios locales de salud y salud mental específicos para las necesidades únicas de bebés, niños pequeños y pacientes pediátricos</a:t>
            </a:r>
            <a:r>
              <a:rPr lang="en-US" sz="1600"/>
              <a:t>;</a:t>
            </a:r>
            <a:endParaRPr sz="1600"/>
          </a:p>
          <a:p>
            <a:pPr indent="0" lvl="1" marL="365760" rtl="0" algn="l">
              <a:lnSpc>
                <a:spcPct val="90000"/>
              </a:lnSpc>
              <a:spcBef>
                <a:spcPts val="400"/>
              </a:spcBef>
              <a:spcAft>
                <a:spcPts val="0"/>
              </a:spcAft>
              <a:buClr>
                <a:schemeClr val="dk1"/>
              </a:buClr>
              <a:buSzPts val="1600"/>
              <a:buNone/>
            </a:pPr>
            <a:r>
              <a:rPr lang="en-US" sz="1600">
                <a:latin typeface="Calibri"/>
                <a:ea typeface="Calibri"/>
                <a:cs typeface="Calibri"/>
                <a:sym typeface="Calibri"/>
              </a:rPr>
              <a:t>(4)	</a:t>
            </a:r>
            <a:r>
              <a:rPr lang="en-US" sz="1600"/>
              <a:t>apoyar la administración eficiente de los ingresos fiscales.</a:t>
            </a:r>
            <a:endParaRPr/>
          </a:p>
          <a:p>
            <a:pPr indent="0" lvl="0" marL="0" rtl="0" algn="l">
              <a:lnSpc>
                <a:spcPct val="90000"/>
              </a:lnSpc>
              <a:spcBef>
                <a:spcPts val="0"/>
              </a:spcBef>
              <a:spcAft>
                <a:spcPts val="0"/>
              </a:spcAft>
              <a:buClr>
                <a:schemeClr val="dk1"/>
              </a:buClr>
              <a:buSzPts val="1600"/>
              <a:buNone/>
            </a:pPr>
            <a:r>
              <a:t/>
            </a:r>
            <a:endParaRPr sz="1600">
              <a:latin typeface="Calibri"/>
              <a:ea typeface="Calibri"/>
              <a:cs typeface="Calibri"/>
              <a:sym typeface="Calibri"/>
            </a:endParaRPr>
          </a:p>
        </p:txBody>
      </p:sp>
      <p:pic>
        <p:nvPicPr>
          <p:cNvPr id="356" name="Google Shape;356;p11"/>
          <p:cNvPicPr preferRelativeResize="0"/>
          <p:nvPr/>
        </p:nvPicPr>
        <p:blipFill rotWithShape="1">
          <a:blip r:embed="rId3">
            <a:alphaModFix/>
          </a:blip>
          <a:srcRect b="0" l="0" r="0" t="0"/>
          <a:stretch/>
        </p:blipFill>
        <p:spPr>
          <a:xfrm>
            <a:off x="3936998" y="5030837"/>
            <a:ext cx="1879600" cy="216916"/>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360" name="Shape 360"/>
        <p:cNvGrpSpPr/>
        <p:nvPr/>
      </p:nvGrpSpPr>
      <p:grpSpPr>
        <a:xfrm>
          <a:off x="0" y="0"/>
          <a:ext cx="0" cy="0"/>
          <a:chOff x="0" y="0"/>
          <a:chExt cx="0" cy="0"/>
        </a:xfrm>
      </p:grpSpPr>
      <p:sp>
        <p:nvSpPr>
          <p:cNvPr id="361" name="Google Shape;361;p13"/>
          <p:cNvSpPr/>
          <p:nvPr/>
        </p:nvSpPr>
        <p:spPr>
          <a:xfrm>
            <a:off x="0" y="0"/>
            <a:ext cx="9753600" cy="54864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40"/>
              <a:buFont typeface="Arial"/>
              <a:buNone/>
            </a:pPr>
            <a:r>
              <a:t/>
            </a:r>
            <a:endParaRPr b="0" i="0" sz="1440" u="none" cap="none" strike="noStrike">
              <a:solidFill>
                <a:srgbClr val="FFFFFF"/>
              </a:solidFill>
              <a:latin typeface="Calibri"/>
              <a:ea typeface="Calibri"/>
              <a:cs typeface="Calibri"/>
              <a:sym typeface="Calibri"/>
            </a:endParaRPr>
          </a:p>
        </p:txBody>
      </p:sp>
      <p:sp>
        <p:nvSpPr>
          <p:cNvPr id="362" name="Google Shape;362;p13"/>
          <p:cNvSpPr/>
          <p:nvPr/>
        </p:nvSpPr>
        <p:spPr>
          <a:xfrm flipH="1" rot="5400000">
            <a:off x="-510812" y="511424"/>
            <a:ext cx="5486400" cy="4463552"/>
          </a:xfrm>
          <a:prstGeom prst="rect">
            <a:avLst/>
          </a:prstGeom>
          <a:gradFill>
            <a:gsLst>
              <a:gs pos="0">
                <a:srgbClr val="000000"/>
              </a:gs>
              <a:gs pos="8000">
                <a:srgbClr val="000000"/>
              </a:gs>
              <a:gs pos="100000">
                <a:srgbClr val="2F5496"/>
              </a:gs>
            </a:gsLst>
            <a:lin ang="30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40"/>
              <a:buFont typeface="Arial"/>
              <a:buNone/>
            </a:pPr>
            <a:r>
              <a:t/>
            </a:r>
            <a:endParaRPr b="0" i="0" sz="1440" u="none" cap="none" strike="noStrike">
              <a:solidFill>
                <a:srgbClr val="FFFFFF"/>
              </a:solidFill>
              <a:latin typeface="Calibri"/>
              <a:ea typeface="Calibri"/>
              <a:cs typeface="Calibri"/>
              <a:sym typeface="Calibri"/>
            </a:endParaRPr>
          </a:p>
        </p:txBody>
      </p:sp>
      <p:sp>
        <p:nvSpPr>
          <p:cNvPr id="363" name="Google Shape;363;p13"/>
          <p:cNvSpPr/>
          <p:nvPr/>
        </p:nvSpPr>
        <p:spPr>
          <a:xfrm flipH="1" rot="5400000">
            <a:off x="-314564" y="316165"/>
            <a:ext cx="5076967" cy="4460864"/>
          </a:xfrm>
          <a:prstGeom prst="rect">
            <a:avLst/>
          </a:prstGeom>
          <a:gradFill>
            <a:gsLst>
              <a:gs pos="0">
                <a:srgbClr val="000000">
                  <a:alpha val="0"/>
                </a:srgbClr>
              </a:gs>
              <a:gs pos="99000">
                <a:srgbClr val="4472C4">
                  <a:alpha val="0"/>
                </a:srgbClr>
              </a:gs>
              <a:gs pos="100000">
                <a:srgbClr val="4472C4">
                  <a:alpha val="0"/>
                </a:srgbClr>
              </a:gs>
            </a:gsLst>
            <a:lin ang="18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40"/>
              <a:buFont typeface="Arial"/>
              <a:buNone/>
            </a:pPr>
            <a:r>
              <a:t/>
            </a:r>
            <a:endParaRPr b="0" i="0" sz="1440" u="none" cap="none" strike="noStrike">
              <a:solidFill>
                <a:srgbClr val="FFFFFF"/>
              </a:solidFill>
              <a:latin typeface="Calibri"/>
              <a:ea typeface="Calibri"/>
              <a:cs typeface="Calibri"/>
              <a:sym typeface="Calibri"/>
            </a:endParaRPr>
          </a:p>
        </p:txBody>
      </p:sp>
      <p:sp>
        <p:nvSpPr>
          <p:cNvPr id="364" name="Google Shape;364;p13"/>
          <p:cNvSpPr/>
          <p:nvPr/>
        </p:nvSpPr>
        <p:spPr>
          <a:xfrm flipH="1" rot="5400000">
            <a:off x="1223126" y="2255174"/>
            <a:ext cx="2001583" cy="4460864"/>
          </a:xfrm>
          <a:prstGeom prst="rect">
            <a:avLst/>
          </a:prstGeom>
          <a:gradFill>
            <a:gsLst>
              <a:gs pos="0">
                <a:srgbClr val="4472C4">
                  <a:alpha val="26666"/>
                </a:srgbClr>
              </a:gs>
              <a:gs pos="2000">
                <a:srgbClr val="4472C4">
                  <a:alpha val="26666"/>
                </a:srgbClr>
              </a:gs>
              <a:gs pos="100000">
                <a:srgbClr val="000000">
                  <a:alpha val="27843"/>
                </a:srgbClr>
              </a:gs>
            </a:gsLst>
            <a:lin ang="78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40"/>
              <a:buFont typeface="Arial"/>
              <a:buNone/>
            </a:pPr>
            <a:r>
              <a:t/>
            </a:r>
            <a:endParaRPr b="0" i="0" sz="1440" u="none" cap="none" strike="noStrike">
              <a:solidFill>
                <a:srgbClr val="FFFFFF"/>
              </a:solidFill>
              <a:latin typeface="Calibri"/>
              <a:ea typeface="Calibri"/>
              <a:cs typeface="Calibri"/>
              <a:sym typeface="Calibri"/>
            </a:endParaRPr>
          </a:p>
        </p:txBody>
      </p:sp>
      <p:sp>
        <p:nvSpPr>
          <p:cNvPr id="365" name="Google Shape;365;p13"/>
          <p:cNvSpPr/>
          <p:nvPr/>
        </p:nvSpPr>
        <p:spPr>
          <a:xfrm flipH="1" rot="5400000">
            <a:off x="-340001" y="682234"/>
            <a:ext cx="5486401" cy="4121930"/>
          </a:xfrm>
          <a:prstGeom prst="rect">
            <a:avLst/>
          </a:prstGeom>
          <a:gradFill>
            <a:gsLst>
              <a:gs pos="0">
                <a:srgbClr val="000000">
                  <a:alpha val="0"/>
                </a:srgbClr>
              </a:gs>
              <a:gs pos="99000">
                <a:srgbClr val="4472C4">
                  <a:alpha val="9019"/>
                </a:srgbClr>
              </a:gs>
              <a:gs pos="100000">
                <a:srgbClr val="4472C4">
                  <a:alpha val="9019"/>
                </a:srgbClr>
              </a:gs>
            </a:gsLst>
            <a:lin ang="78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40"/>
              <a:buFont typeface="Arial"/>
              <a:buNone/>
            </a:pPr>
            <a:r>
              <a:t/>
            </a:r>
            <a:endParaRPr b="0" i="0" sz="1440" u="none" cap="none" strike="noStrike">
              <a:solidFill>
                <a:srgbClr val="FFFFFF"/>
              </a:solidFill>
              <a:latin typeface="Calibri"/>
              <a:ea typeface="Calibri"/>
              <a:cs typeface="Calibri"/>
              <a:sym typeface="Calibri"/>
            </a:endParaRPr>
          </a:p>
        </p:txBody>
      </p:sp>
      <p:sp>
        <p:nvSpPr>
          <p:cNvPr id="366" name="Google Shape;366;p13"/>
          <p:cNvSpPr/>
          <p:nvPr/>
        </p:nvSpPr>
        <p:spPr>
          <a:xfrm rot="6097846">
            <a:off x="655003" y="902798"/>
            <a:ext cx="3454642" cy="3454642"/>
          </a:xfrm>
          <a:prstGeom prst="ellipse">
            <a:avLst/>
          </a:prstGeom>
          <a:gradFill>
            <a:gsLst>
              <a:gs pos="0">
                <a:srgbClr val="4472C4">
                  <a:alpha val="0"/>
                </a:srgbClr>
              </a:gs>
              <a:gs pos="39000">
                <a:srgbClr val="4472C4">
                  <a:alpha val="0"/>
                </a:srgbClr>
              </a:gs>
              <a:gs pos="100000">
                <a:srgbClr val="8DA9DB">
                  <a:alpha val="12941"/>
                </a:srgbClr>
              </a:gs>
            </a:gsLst>
            <a:lin ang="174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40"/>
              <a:buFont typeface="Arial"/>
              <a:buNone/>
            </a:pPr>
            <a:r>
              <a:t/>
            </a:r>
            <a:endParaRPr b="0" i="0" sz="1440" u="none" cap="none" strike="noStrike">
              <a:solidFill>
                <a:srgbClr val="FFFFFF"/>
              </a:solidFill>
              <a:latin typeface="Calibri"/>
              <a:ea typeface="Calibri"/>
              <a:cs typeface="Calibri"/>
              <a:sym typeface="Calibri"/>
            </a:endParaRPr>
          </a:p>
        </p:txBody>
      </p:sp>
      <p:sp>
        <p:nvSpPr>
          <p:cNvPr id="367" name="Google Shape;367;p13"/>
          <p:cNvSpPr txBox="1"/>
          <p:nvPr>
            <p:ph type="title"/>
          </p:nvPr>
        </p:nvSpPr>
        <p:spPr>
          <a:xfrm>
            <a:off x="661117" y="469484"/>
            <a:ext cx="3384080" cy="2709998"/>
          </a:xfrm>
          <a:prstGeom prst="rect">
            <a:avLst/>
          </a:prstGeom>
          <a:noFill/>
          <a:ln>
            <a:noFill/>
          </a:ln>
        </p:spPr>
        <p:txBody>
          <a:bodyPr anchorCtr="0" anchor="b" bIns="45700" lIns="91425" spcFirstLastPara="1" rIns="91425" wrap="square" tIns="45700">
            <a:normAutofit/>
          </a:bodyPr>
          <a:lstStyle/>
          <a:p>
            <a:pPr indent="0" lvl="0" marL="0" rtl="0" algn="r">
              <a:lnSpc>
                <a:spcPct val="90000"/>
              </a:lnSpc>
              <a:spcBef>
                <a:spcPts val="0"/>
              </a:spcBef>
              <a:spcAft>
                <a:spcPts val="0"/>
              </a:spcAft>
              <a:buClr>
                <a:srgbClr val="FFFFFF"/>
              </a:buClr>
              <a:buSzPts val="3280"/>
              <a:buFont typeface="Calibri"/>
              <a:buNone/>
            </a:pPr>
            <a:r>
              <a:rPr b="1" lang="en-US" sz="3280">
                <a:solidFill>
                  <a:srgbClr val="FFFFFF"/>
                </a:solidFill>
              </a:rPr>
              <a:t>Ganancias de la </a:t>
            </a:r>
            <a:r>
              <a:rPr b="1" lang="en-US" sz="3280">
                <a:solidFill>
                  <a:srgbClr val="FFFFFF"/>
                </a:solidFill>
              </a:rPr>
              <a:t>Medida I</a:t>
            </a:r>
            <a:endParaRPr/>
          </a:p>
        </p:txBody>
      </p:sp>
      <p:sp>
        <p:nvSpPr>
          <p:cNvPr id="368" name="Google Shape;368;p13"/>
          <p:cNvSpPr txBox="1"/>
          <p:nvPr>
            <p:ph idx="1" type="body"/>
          </p:nvPr>
        </p:nvSpPr>
        <p:spPr>
          <a:xfrm>
            <a:off x="5202527" y="519584"/>
            <a:ext cx="3889958" cy="4436838"/>
          </a:xfrm>
          <a:prstGeom prst="rect">
            <a:avLst/>
          </a:prstGeom>
          <a:noFill/>
          <a:ln>
            <a:noFill/>
          </a:ln>
        </p:spPr>
        <p:txBody>
          <a:bodyPr anchorCtr="0" anchor="ctr" bIns="45700" lIns="91425" spcFirstLastPara="1" rIns="91425" wrap="square" tIns="45700">
            <a:normAutofit lnSpcReduction="10000"/>
          </a:bodyPr>
          <a:lstStyle/>
          <a:p>
            <a:pPr indent="0" lvl="0" marL="0" rtl="0" algn="l">
              <a:spcBef>
                <a:spcPts val="800"/>
              </a:spcBef>
              <a:spcAft>
                <a:spcPts val="0"/>
              </a:spcAft>
              <a:buClr>
                <a:schemeClr val="dk1"/>
              </a:buClr>
              <a:buSzPts val="1100"/>
              <a:buFont typeface="Arial"/>
              <a:buNone/>
            </a:pPr>
            <a:r>
              <a:rPr lang="en-US"/>
              <a:t>Tras cubrir los gastos administrativos, los ingresos de la Medida I deben asignarse de la siguiente manera:</a:t>
            </a:r>
            <a:endParaRPr sz="2200"/>
          </a:p>
          <a:p>
            <a:pPr indent="0" lvl="0" marL="0" rtl="0" algn="l">
              <a:lnSpc>
                <a:spcPct val="100000"/>
              </a:lnSpc>
              <a:spcBef>
                <a:spcPts val="0"/>
              </a:spcBef>
              <a:spcAft>
                <a:spcPts val="0"/>
              </a:spcAft>
              <a:buClr>
                <a:srgbClr val="000000"/>
              </a:buClr>
              <a:buSzPts val="2200"/>
              <a:buNone/>
            </a:pPr>
            <a:r>
              <a:t/>
            </a:r>
            <a:endParaRPr>
              <a:solidFill>
                <a:srgbClr val="000000"/>
              </a:solidFill>
            </a:endParaRPr>
          </a:p>
          <a:p>
            <a:pPr indent="0" lvl="0" marL="0" rtl="0" algn="l">
              <a:spcBef>
                <a:spcPts val="800"/>
              </a:spcBef>
              <a:spcAft>
                <a:spcPts val="0"/>
              </a:spcAft>
              <a:buClr>
                <a:srgbClr val="000000"/>
              </a:buClr>
              <a:buSzPts val="2200"/>
              <a:buNone/>
            </a:pPr>
            <a:r>
              <a:rPr lang="en-US"/>
              <a:t>60% para ampliar el acceso a la educación temprana y el cuidado infantil</a:t>
            </a:r>
            <a:endParaRPr/>
          </a:p>
          <a:p>
            <a:pPr indent="0" lvl="0" marL="0" rtl="0" algn="l">
              <a:spcBef>
                <a:spcPts val="800"/>
              </a:spcBef>
              <a:spcAft>
                <a:spcPts val="0"/>
              </a:spcAft>
              <a:buClr>
                <a:srgbClr val="000000"/>
              </a:buClr>
              <a:buSzPts val="2200"/>
              <a:buNone/>
            </a:pPr>
            <a:r>
              <a:t/>
            </a:r>
            <a:endParaRPr/>
          </a:p>
          <a:p>
            <a:pPr indent="0" lvl="0" marL="0" rtl="0" algn="l">
              <a:spcBef>
                <a:spcPts val="800"/>
              </a:spcBef>
              <a:spcAft>
                <a:spcPts val="0"/>
              </a:spcAft>
              <a:buClr>
                <a:srgbClr val="000000"/>
              </a:buClr>
              <a:buSzPts val="2200"/>
              <a:buNone/>
            </a:pPr>
            <a:r>
              <a:rPr lang="en-US"/>
              <a:t>40% para apoyar la salud y el bienestar infantil, incluida la salud mental perinatal</a:t>
            </a:r>
            <a:endParaRPr/>
          </a:p>
          <a:p>
            <a:pPr indent="0" lvl="0" marL="0" rtl="0" algn="l">
              <a:lnSpc>
                <a:spcPct val="100000"/>
              </a:lnSpc>
              <a:spcBef>
                <a:spcPts val="960"/>
              </a:spcBef>
              <a:spcAft>
                <a:spcPts val="0"/>
              </a:spcAft>
              <a:buClr>
                <a:srgbClr val="000000"/>
              </a:buClr>
              <a:buSzPts val="2200"/>
              <a:buNone/>
            </a:pPr>
            <a:r>
              <a:t/>
            </a:r>
            <a:endParaRPr>
              <a:solidFill>
                <a:srgbClr val="000000"/>
              </a:solidFill>
            </a:endParaRPr>
          </a:p>
        </p:txBody>
      </p:sp>
      <p:pic>
        <p:nvPicPr>
          <p:cNvPr id="369" name="Google Shape;369;p13"/>
          <p:cNvPicPr preferRelativeResize="0"/>
          <p:nvPr/>
        </p:nvPicPr>
        <p:blipFill rotWithShape="1">
          <a:blip r:embed="rId3">
            <a:alphaModFix/>
          </a:blip>
          <a:srcRect b="0" l="0" r="0" t="0"/>
          <a:stretch/>
        </p:blipFill>
        <p:spPr>
          <a:xfrm>
            <a:off x="7732246" y="5070118"/>
            <a:ext cx="1879600" cy="216916"/>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373" name="Shape 373"/>
        <p:cNvGrpSpPr/>
        <p:nvPr/>
      </p:nvGrpSpPr>
      <p:grpSpPr>
        <a:xfrm>
          <a:off x="0" y="0"/>
          <a:ext cx="0" cy="0"/>
          <a:chOff x="0" y="0"/>
          <a:chExt cx="0" cy="0"/>
        </a:xfrm>
      </p:grpSpPr>
      <p:sp>
        <p:nvSpPr>
          <p:cNvPr id="374" name="Google Shape;374;p14"/>
          <p:cNvSpPr/>
          <p:nvPr/>
        </p:nvSpPr>
        <p:spPr>
          <a:xfrm>
            <a:off x="0" y="0"/>
            <a:ext cx="9753600" cy="54864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40"/>
              <a:buFont typeface="Arial"/>
              <a:buNone/>
            </a:pPr>
            <a:r>
              <a:t/>
            </a:r>
            <a:endParaRPr b="0" i="0" sz="1440" u="none" cap="none" strike="noStrike">
              <a:solidFill>
                <a:srgbClr val="FFFFFF"/>
              </a:solidFill>
              <a:latin typeface="Calibri"/>
              <a:ea typeface="Calibri"/>
              <a:cs typeface="Calibri"/>
              <a:sym typeface="Calibri"/>
            </a:endParaRPr>
          </a:p>
        </p:txBody>
      </p:sp>
      <p:sp>
        <p:nvSpPr>
          <p:cNvPr id="375" name="Google Shape;375;p14"/>
          <p:cNvSpPr/>
          <p:nvPr/>
        </p:nvSpPr>
        <p:spPr>
          <a:xfrm flipH="1">
            <a:off x="-1" y="-1"/>
            <a:ext cx="9753598" cy="1272594"/>
          </a:xfrm>
          <a:prstGeom prst="rect">
            <a:avLst/>
          </a:prstGeom>
          <a:gradFill>
            <a:gsLst>
              <a:gs pos="0">
                <a:srgbClr val="000000"/>
              </a:gs>
              <a:gs pos="100000">
                <a:srgbClr val="2F5496"/>
              </a:gs>
            </a:gsLst>
            <a:lin ang="84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40"/>
              <a:buFont typeface="Arial"/>
              <a:buNone/>
            </a:pPr>
            <a:r>
              <a:t/>
            </a:r>
            <a:endParaRPr b="0" i="0" sz="1440" u="none" cap="none" strike="noStrike">
              <a:solidFill>
                <a:srgbClr val="FFFFFF"/>
              </a:solidFill>
              <a:latin typeface="Calibri"/>
              <a:ea typeface="Calibri"/>
              <a:cs typeface="Calibri"/>
              <a:sym typeface="Calibri"/>
            </a:endParaRPr>
          </a:p>
        </p:txBody>
      </p:sp>
      <p:sp>
        <p:nvSpPr>
          <p:cNvPr id="376" name="Google Shape;376;p14"/>
          <p:cNvSpPr/>
          <p:nvPr/>
        </p:nvSpPr>
        <p:spPr>
          <a:xfrm flipH="1" rot="10800000">
            <a:off x="-3" y="0"/>
            <a:ext cx="6492245" cy="1272594"/>
          </a:xfrm>
          <a:prstGeom prst="rect">
            <a:avLst/>
          </a:prstGeom>
          <a:gradFill>
            <a:gsLst>
              <a:gs pos="0">
                <a:srgbClr val="4472C4">
                  <a:alpha val="0"/>
                </a:srgbClr>
              </a:gs>
              <a:gs pos="20000">
                <a:srgbClr val="4472C4">
                  <a:alpha val="0"/>
                </a:srgbClr>
              </a:gs>
              <a:gs pos="100000">
                <a:srgbClr val="1F3864">
                  <a:alpha val="52941"/>
                </a:srgbClr>
              </a:gs>
            </a:gsLst>
            <a:lin ang="13800001"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40"/>
              <a:buFont typeface="Arial"/>
              <a:buNone/>
            </a:pPr>
            <a:r>
              <a:t/>
            </a:r>
            <a:endParaRPr b="0" i="0" sz="1440" u="none" cap="none" strike="noStrike">
              <a:solidFill>
                <a:srgbClr val="FFFFFF"/>
              </a:solidFill>
              <a:latin typeface="Calibri"/>
              <a:ea typeface="Calibri"/>
              <a:cs typeface="Calibri"/>
              <a:sym typeface="Calibri"/>
            </a:endParaRPr>
          </a:p>
        </p:txBody>
      </p:sp>
      <p:sp>
        <p:nvSpPr>
          <p:cNvPr id="377" name="Google Shape;377;p14"/>
          <p:cNvSpPr/>
          <p:nvPr/>
        </p:nvSpPr>
        <p:spPr>
          <a:xfrm flipH="1">
            <a:off x="6492239" y="-1"/>
            <a:ext cx="3261358" cy="1272594"/>
          </a:xfrm>
          <a:prstGeom prst="rect">
            <a:avLst/>
          </a:prstGeom>
          <a:gradFill>
            <a:gsLst>
              <a:gs pos="0">
                <a:srgbClr val="4472C4">
                  <a:alpha val="63921"/>
                </a:srgbClr>
              </a:gs>
              <a:gs pos="100000">
                <a:srgbClr val="000000">
                  <a:alpha val="27843"/>
                </a:srgbClr>
              </a:gs>
            </a:gsLst>
            <a:lin ang="132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40"/>
              <a:buFont typeface="Arial"/>
              <a:buNone/>
            </a:pPr>
            <a:r>
              <a:t/>
            </a:r>
            <a:endParaRPr b="0" i="0" sz="1440" u="none" cap="none" strike="noStrike">
              <a:solidFill>
                <a:srgbClr val="FFFFFF"/>
              </a:solidFill>
              <a:latin typeface="Calibri"/>
              <a:ea typeface="Calibri"/>
              <a:cs typeface="Calibri"/>
              <a:sym typeface="Calibri"/>
            </a:endParaRPr>
          </a:p>
        </p:txBody>
      </p:sp>
      <p:sp>
        <p:nvSpPr>
          <p:cNvPr id="378" name="Google Shape;378;p14"/>
          <p:cNvSpPr/>
          <p:nvPr/>
        </p:nvSpPr>
        <p:spPr>
          <a:xfrm>
            <a:off x="367480" y="0"/>
            <a:ext cx="9386117" cy="1277946"/>
          </a:xfrm>
          <a:prstGeom prst="rect">
            <a:avLst/>
          </a:prstGeom>
          <a:gradFill>
            <a:gsLst>
              <a:gs pos="0">
                <a:srgbClr val="000000">
                  <a:alpha val="0"/>
                </a:srgbClr>
              </a:gs>
              <a:gs pos="50000">
                <a:srgbClr val="000000">
                  <a:alpha val="0"/>
                </a:srgbClr>
              </a:gs>
              <a:gs pos="99000">
                <a:srgbClr val="1F3864">
                  <a:alpha val="49803"/>
                </a:srgbClr>
              </a:gs>
              <a:gs pos="100000">
                <a:srgbClr val="1F3864">
                  <a:alpha val="49803"/>
                </a:srgbClr>
              </a:gs>
            </a:gsLst>
            <a:lin ang="168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40"/>
              <a:buFont typeface="Arial"/>
              <a:buNone/>
            </a:pPr>
            <a:r>
              <a:t/>
            </a:r>
            <a:endParaRPr b="0" i="0" sz="1440" u="none" cap="none" strike="noStrike">
              <a:solidFill>
                <a:srgbClr val="FFFFFF"/>
              </a:solidFill>
              <a:latin typeface="Calibri"/>
              <a:ea typeface="Calibri"/>
              <a:cs typeface="Calibri"/>
              <a:sym typeface="Calibri"/>
            </a:endParaRPr>
          </a:p>
        </p:txBody>
      </p:sp>
      <p:sp>
        <p:nvSpPr>
          <p:cNvPr id="379" name="Google Shape;379;p14"/>
          <p:cNvSpPr txBox="1"/>
          <p:nvPr>
            <p:ph type="title"/>
          </p:nvPr>
        </p:nvSpPr>
        <p:spPr>
          <a:xfrm>
            <a:off x="1097280" y="235631"/>
            <a:ext cx="7916761" cy="826935"/>
          </a:xfrm>
          <a:prstGeom prst="rect">
            <a:avLst/>
          </a:prstGeom>
          <a:noFill/>
          <a:ln>
            <a:noFill/>
          </a:ln>
        </p:spPr>
        <p:txBody>
          <a:bodyPr anchorCtr="0" anchor="ctr" bIns="45700" lIns="91425" spcFirstLastPara="1" rIns="91425" wrap="square" tIns="45700">
            <a:normAutofit fontScale="90000"/>
          </a:bodyPr>
          <a:lstStyle/>
          <a:p>
            <a:pPr indent="0" lvl="0" marL="0" rtl="0" algn="ctr">
              <a:lnSpc>
                <a:spcPct val="90000"/>
              </a:lnSpc>
              <a:spcBef>
                <a:spcPts val="0"/>
              </a:spcBef>
              <a:spcAft>
                <a:spcPts val="0"/>
              </a:spcAft>
              <a:buClr>
                <a:srgbClr val="FFFFFF"/>
              </a:buClr>
              <a:buSzPct val="100000"/>
              <a:buFont typeface="Calibri"/>
              <a:buNone/>
            </a:pPr>
            <a:r>
              <a:rPr b="1" lang="en-US" sz="3840">
                <a:solidFill>
                  <a:srgbClr val="FFFFFF"/>
                </a:solidFill>
              </a:rPr>
              <a:t>Propósito del Plan de Cuidado Infantil y Salud Infantil</a:t>
            </a:r>
            <a:endParaRPr/>
          </a:p>
        </p:txBody>
      </p:sp>
      <p:sp>
        <p:nvSpPr>
          <p:cNvPr id="380" name="Google Shape;380;p14"/>
          <p:cNvSpPr txBox="1"/>
          <p:nvPr>
            <p:ph idx="1" type="body"/>
          </p:nvPr>
        </p:nvSpPr>
        <p:spPr>
          <a:xfrm>
            <a:off x="1097280" y="1507876"/>
            <a:ext cx="7779300" cy="3287700"/>
          </a:xfrm>
          <a:prstGeom prst="rect">
            <a:avLst/>
          </a:prstGeom>
          <a:noFill/>
          <a:ln>
            <a:noFill/>
          </a:ln>
        </p:spPr>
        <p:txBody>
          <a:bodyPr anchorCtr="0" anchor="ctr" bIns="45700" lIns="91425" spcFirstLastPara="1" rIns="91425" wrap="square" tIns="45700">
            <a:normAutofit/>
          </a:bodyPr>
          <a:lstStyle/>
          <a:p>
            <a:pPr indent="-342900" lvl="0" marL="457200" rtl="0" algn="l">
              <a:spcBef>
                <a:spcPts val="800"/>
              </a:spcBef>
              <a:spcAft>
                <a:spcPts val="0"/>
              </a:spcAft>
              <a:buSzPts val="1800"/>
              <a:buAutoNum type="arabicPeriod"/>
            </a:pPr>
            <a:r>
              <a:rPr lang="en-US"/>
              <a:t>Aumentar, mejorar y mantener el acceso a cuidados y educación temprana de calidad para familias y niños.</a:t>
            </a:r>
            <a:endParaRPr/>
          </a:p>
          <a:p>
            <a:pPr indent="0" lvl="0" marL="457200" rtl="0" algn="l">
              <a:spcBef>
                <a:spcPts val="800"/>
              </a:spcBef>
              <a:spcAft>
                <a:spcPts val="0"/>
              </a:spcAft>
              <a:buNone/>
            </a:pPr>
            <a:r>
              <a:t/>
            </a:r>
            <a:endParaRPr/>
          </a:p>
          <a:p>
            <a:pPr indent="-342900" lvl="0" marL="457200" rtl="0" algn="l">
              <a:spcBef>
                <a:spcPts val="800"/>
              </a:spcBef>
              <a:spcAft>
                <a:spcPts val="0"/>
              </a:spcAft>
              <a:buSzPts val="1800"/>
              <a:buAutoNum type="arabicPeriod"/>
            </a:pPr>
            <a:r>
              <a:rPr lang="en-US"/>
              <a:t>Mejorar la remuneración de los proveedores de cuidado infantil familiar y de los educadores de la primera infancia. </a:t>
            </a:r>
            <a:endParaRPr/>
          </a:p>
          <a:p>
            <a:pPr indent="0" lvl="0" marL="457200" rtl="0" algn="l">
              <a:spcBef>
                <a:spcPts val="800"/>
              </a:spcBef>
              <a:spcAft>
                <a:spcPts val="0"/>
              </a:spcAft>
              <a:buNone/>
            </a:pPr>
            <a:r>
              <a:t/>
            </a:r>
            <a:endParaRPr/>
          </a:p>
          <a:p>
            <a:pPr indent="-342900" lvl="0" marL="457200" rtl="0" algn="l">
              <a:spcBef>
                <a:spcPts val="800"/>
              </a:spcBef>
              <a:spcAft>
                <a:spcPts val="0"/>
              </a:spcAft>
              <a:buSzPts val="1800"/>
              <a:buAutoNum type="arabicPeriod"/>
            </a:pPr>
            <a:r>
              <a:rPr lang="en-US"/>
              <a:t>Mejorar el acceso de los niños a salud </a:t>
            </a:r>
            <a:r>
              <a:rPr lang="en-US"/>
              <a:t>médica</a:t>
            </a:r>
            <a:r>
              <a:rPr lang="en-US"/>
              <a:t> y salud mental.</a:t>
            </a:r>
            <a:endParaRPr/>
          </a:p>
          <a:p>
            <a:pPr indent="0" lvl="0" marL="0" rtl="0" algn="l">
              <a:lnSpc>
                <a:spcPct val="90000"/>
              </a:lnSpc>
              <a:spcBef>
                <a:spcPts val="0"/>
              </a:spcBef>
              <a:spcAft>
                <a:spcPts val="0"/>
              </a:spcAft>
              <a:buClr>
                <a:schemeClr val="dk1"/>
              </a:buClr>
              <a:buSzPts val="1600"/>
              <a:buNone/>
            </a:pPr>
            <a:r>
              <a:t/>
            </a:r>
            <a:endParaRPr sz="1600">
              <a:latin typeface="Calibri"/>
              <a:ea typeface="Calibri"/>
              <a:cs typeface="Calibri"/>
              <a:sym typeface="Calibri"/>
            </a:endParaRPr>
          </a:p>
        </p:txBody>
      </p:sp>
      <p:pic>
        <p:nvPicPr>
          <p:cNvPr id="381" name="Google Shape;381;p14"/>
          <p:cNvPicPr preferRelativeResize="0"/>
          <p:nvPr/>
        </p:nvPicPr>
        <p:blipFill rotWithShape="1">
          <a:blip r:embed="rId3">
            <a:alphaModFix/>
          </a:blip>
          <a:srcRect b="0" l="0" r="0" t="0"/>
          <a:stretch/>
        </p:blipFill>
        <p:spPr>
          <a:xfrm>
            <a:off x="3936998" y="5030837"/>
            <a:ext cx="1879600" cy="216916"/>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385" name="Shape 385"/>
        <p:cNvGrpSpPr/>
        <p:nvPr/>
      </p:nvGrpSpPr>
      <p:grpSpPr>
        <a:xfrm>
          <a:off x="0" y="0"/>
          <a:ext cx="0" cy="0"/>
          <a:chOff x="0" y="0"/>
          <a:chExt cx="0" cy="0"/>
        </a:xfrm>
      </p:grpSpPr>
      <p:sp>
        <p:nvSpPr>
          <p:cNvPr id="386" name="Google Shape;386;g34e5a52e009_0_13"/>
          <p:cNvSpPr/>
          <p:nvPr/>
        </p:nvSpPr>
        <p:spPr>
          <a:xfrm>
            <a:off x="0" y="0"/>
            <a:ext cx="9753600" cy="54864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40"/>
              <a:buFont typeface="Arial"/>
              <a:buNone/>
            </a:pPr>
            <a:r>
              <a:t/>
            </a:r>
            <a:endParaRPr b="0" i="0" sz="1440" u="none" cap="none" strike="noStrike">
              <a:solidFill>
                <a:srgbClr val="FFFFFF"/>
              </a:solidFill>
              <a:latin typeface="Calibri"/>
              <a:ea typeface="Calibri"/>
              <a:cs typeface="Calibri"/>
              <a:sym typeface="Calibri"/>
            </a:endParaRPr>
          </a:p>
        </p:txBody>
      </p:sp>
      <p:sp>
        <p:nvSpPr>
          <p:cNvPr id="387" name="Google Shape;387;g34e5a52e009_0_13"/>
          <p:cNvSpPr/>
          <p:nvPr/>
        </p:nvSpPr>
        <p:spPr>
          <a:xfrm flipH="1">
            <a:off x="-3" y="-1"/>
            <a:ext cx="9753600" cy="1272600"/>
          </a:xfrm>
          <a:prstGeom prst="rect">
            <a:avLst/>
          </a:prstGeom>
          <a:gradFill>
            <a:gsLst>
              <a:gs pos="0">
                <a:srgbClr val="000000"/>
              </a:gs>
              <a:gs pos="100000">
                <a:srgbClr val="2F5496"/>
              </a:gs>
            </a:gsLst>
            <a:lin ang="8400134"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40"/>
              <a:buFont typeface="Arial"/>
              <a:buNone/>
            </a:pPr>
            <a:r>
              <a:t/>
            </a:r>
            <a:endParaRPr b="0" i="0" sz="1440" u="none" cap="none" strike="noStrike">
              <a:solidFill>
                <a:srgbClr val="FFFFFF"/>
              </a:solidFill>
              <a:latin typeface="Calibri"/>
              <a:ea typeface="Calibri"/>
              <a:cs typeface="Calibri"/>
              <a:sym typeface="Calibri"/>
            </a:endParaRPr>
          </a:p>
        </p:txBody>
      </p:sp>
      <p:sp>
        <p:nvSpPr>
          <p:cNvPr id="388" name="Google Shape;388;g34e5a52e009_0_13"/>
          <p:cNvSpPr/>
          <p:nvPr/>
        </p:nvSpPr>
        <p:spPr>
          <a:xfrm flipH="1" rot="10800000">
            <a:off x="-3" y="-6"/>
            <a:ext cx="6492300" cy="1272600"/>
          </a:xfrm>
          <a:prstGeom prst="rect">
            <a:avLst/>
          </a:prstGeom>
          <a:gradFill>
            <a:gsLst>
              <a:gs pos="0">
                <a:srgbClr val="4472C4">
                  <a:alpha val="0"/>
                </a:srgbClr>
              </a:gs>
              <a:gs pos="20000">
                <a:srgbClr val="4472C4">
                  <a:alpha val="0"/>
                </a:srgbClr>
              </a:gs>
              <a:gs pos="100000">
                <a:srgbClr val="1F3864">
                  <a:alpha val="54509"/>
                </a:srgbClr>
              </a:gs>
            </a:gsLst>
            <a:lin ang="13800146"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40"/>
              <a:buFont typeface="Arial"/>
              <a:buNone/>
            </a:pPr>
            <a:r>
              <a:t/>
            </a:r>
            <a:endParaRPr b="0" i="0" sz="1440" u="none" cap="none" strike="noStrike">
              <a:solidFill>
                <a:srgbClr val="FFFFFF"/>
              </a:solidFill>
              <a:latin typeface="Calibri"/>
              <a:ea typeface="Calibri"/>
              <a:cs typeface="Calibri"/>
              <a:sym typeface="Calibri"/>
            </a:endParaRPr>
          </a:p>
        </p:txBody>
      </p:sp>
      <p:sp>
        <p:nvSpPr>
          <p:cNvPr id="389" name="Google Shape;389;g34e5a52e009_0_13"/>
          <p:cNvSpPr/>
          <p:nvPr/>
        </p:nvSpPr>
        <p:spPr>
          <a:xfrm flipH="1">
            <a:off x="6492297" y="-1"/>
            <a:ext cx="3261300" cy="1272600"/>
          </a:xfrm>
          <a:prstGeom prst="rect">
            <a:avLst/>
          </a:prstGeom>
          <a:gradFill>
            <a:gsLst>
              <a:gs pos="0">
                <a:srgbClr val="4472C4">
                  <a:alpha val="65490"/>
                </a:srgbClr>
              </a:gs>
              <a:gs pos="100000">
                <a:srgbClr val="000000">
                  <a:alpha val="29411"/>
                </a:srgbClr>
              </a:gs>
            </a:gsLst>
            <a:lin ang="13199916"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40"/>
              <a:buFont typeface="Arial"/>
              <a:buNone/>
            </a:pPr>
            <a:r>
              <a:t/>
            </a:r>
            <a:endParaRPr b="0" i="0" sz="1440" u="none" cap="none" strike="noStrike">
              <a:solidFill>
                <a:srgbClr val="FFFFFF"/>
              </a:solidFill>
              <a:latin typeface="Calibri"/>
              <a:ea typeface="Calibri"/>
              <a:cs typeface="Calibri"/>
              <a:sym typeface="Calibri"/>
            </a:endParaRPr>
          </a:p>
        </p:txBody>
      </p:sp>
      <p:sp>
        <p:nvSpPr>
          <p:cNvPr id="390" name="Google Shape;390;g34e5a52e009_0_13"/>
          <p:cNvSpPr/>
          <p:nvPr/>
        </p:nvSpPr>
        <p:spPr>
          <a:xfrm>
            <a:off x="367480" y="0"/>
            <a:ext cx="9386100" cy="1278000"/>
          </a:xfrm>
          <a:prstGeom prst="rect">
            <a:avLst/>
          </a:prstGeom>
          <a:gradFill>
            <a:gsLst>
              <a:gs pos="0">
                <a:srgbClr val="000000">
                  <a:alpha val="0"/>
                </a:srgbClr>
              </a:gs>
              <a:gs pos="50000">
                <a:srgbClr val="000000">
                  <a:alpha val="0"/>
                </a:srgbClr>
              </a:gs>
              <a:gs pos="99000">
                <a:srgbClr val="1F3864">
                  <a:alpha val="51372"/>
                </a:srgbClr>
              </a:gs>
              <a:gs pos="100000">
                <a:srgbClr val="1F3864">
                  <a:alpha val="51372"/>
                </a:srgbClr>
              </a:gs>
            </a:gsLst>
            <a:lin ang="16799925"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40"/>
              <a:buFont typeface="Arial"/>
              <a:buNone/>
            </a:pPr>
            <a:r>
              <a:t/>
            </a:r>
            <a:endParaRPr b="0" i="0" sz="1440" u="none" cap="none" strike="noStrike">
              <a:solidFill>
                <a:srgbClr val="FFFFFF"/>
              </a:solidFill>
              <a:latin typeface="Calibri"/>
              <a:ea typeface="Calibri"/>
              <a:cs typeface="Calibri"/>
              <a:sym typeface="Calibri"/>
            </a:endParaRPr>
          </a:p>
        </p:txBody>
      </p:sp>
      <p:sp>
        <p:nvSpPr>
          <p:cNvPr id="391" name="Google Shape;391;g34e5a52e009_0_13"/>
          <p:cNvSpPr txBox="1"/>
          <p:nvPr>
            <p:ph type="title"/>
          </p:nvPr>
        </p:nvSpPr>
        <p:spPr>
          <a:xfrm>
            <a:off x="1097280" y="235631"/>
            <a:ext cx="7916700" cy="826800"/>
          </a:xfrm>
          <a:prstGeom prst="rect">
            <a:avLst/>
          </a:prstGeom>
          <a:noFill/>
          <a:ln>
            <a:noFill/>
          </a:ln>
        </p:spPr>
        <p:txBody>
          <a:bodyPr anchorCtr="0" anchor="ctr" bIns="45700" lIns="91425" spcFirstLastPara="1" rIns="91425" wrap="square" tIns="45700">
            <a:normAutofit/>
          </a:bodyPr>
          <a:lstStyle/>
          <a:p>
            <a:pPr indent="0" lvl="0" marL="0" rtl="0" algn="l">
              <a:spcBef>
                <a:spcPts val="0"/>
              </a:spcBef>
              <a:spcAft>
                <a:spcPts val="0"/>
              </a:spcAft>
              <a:buClr>
                <a:schemeClr val="dk1"/>
              </a:buClr>
              <a:buSzPts val="1100"/>
              <a:buFont typeface="Arial"/>
              <a:buNone/>
            </a:pPr>
            <a:r>
              <a:rPr lang="en-US" sz="3820">
                <a:solidFill>
                  <a:schemeClr val="lt1"/>
                </a:solidFill>
              </a:rPr>
              <a:t>Requisito de no suplementación</a:t>
            </a:r>
            <a:endParaRPr b="1" sz="4140">
              <a:solidFill>
                <a:schemeClr val="lt1"/>
              </a:solidFill>
            </a:endParaRPr>
          </a:p>
        </p:txBody>
      </p:sp>
      <p:sp>
        <p:nvSpPr>
          <p:cNvPr id="392" name="Google Shape;392;g34e5a52e009_0_13"/>
          <p:cNvSpPr txBox="1"/>
          <p:nvPr>
            <p:ph idx="1" type="body"/>
          </p:nvPr>
        </p:nvSpPr>
        <p:spPr>
          <a:xfrm>
            <a:off x="1097280" y="1513576"/>
            <a:ext cx="7779300" cy="3287700"/>
          </a:xfrm>
          <a:prstGeom prst="rect">
            <a:avLst/>
          </a:prstGeom>
          <a:noFill/>
          <a:ln>
            <a:noFill/>
          </a:ln>
        </p:spPr>
        <p:txBody>
          <a:bodyPr anchorCtr="0" anchor="ctr" bIns="45700" lIns="91425" spcFirstLastPara="1" rIns="91425" wrap="square" tIns="45700">
            <a:normAutofit fontScale="92500" lnSpcReduction="20000"/>
          </a:bodyPr>
          <a:lstStyle/>
          <a:p>
            <a:pPr indent="-334327" lvl="0" marL="457200" rtl="0" algn="l">
              <a:spcBef>
                <a:spcPts val="800"/>
              </a:spcBef>
              <a:spcAft>
                <a:spcPts val="0"/>
              </a:spcAft>
              <a:buSzPct val="85714"/>
              <a:buChar char="•"/>
            </a:pPr>
            <a:r>
              <a:rPr lang="en-US"/>
              <a:t>La Medida I prohíbe que los ingresos se utilicen para “reemplazar o suplantar de otra manera el financiamiento de los ingresos fiscales y otros fondos y pagos del condado o del estado actualmente proporcionados o de otra manera disponibles en apoyo de los proveedores de atención médica y/o proveedores de cuidado infantil y educación temprana”.</a:t>
            </a:r>
            <a:endParaRPr sz="2100">
              <a:solidFill>
                <a:srgbClr val="1F1F1F"/>
              </a:solidFill>
              <a:highlight>
                <a:srgbClr val="F8F9FA"/>
              </a:highlight>
              <a:latin typeface="Arial"/>
              <a:ea typeface="Arial"/>
              <a:cs typeface="Arial"/>
              <a:sym typeface="Arial"/>
            </a:endParaRPr>
          </a:p>
          <a:p>
            <a:pPr indent="0" lvl="0" marL="457200" rtl="0" algn="l">
              <a:lnSpc>
                <a:spcPct val="90000"/>
              </a:lnSpc>
              <a:spcBef>
                <a:spcPts val="0"/>
              </a:spcBef>
              <a:spcAft>
                <a:spcPts val="0"/>
              </a:spcAft>
              <a:buNone/>
            </a:pPr>
            <a:r>
              <a:t/>
            </a:r>
            <a:endParaRPr/>
          </a:p>
          <a:p>
            <a:pPr indent="-334327" lvl="1" marL="914400" rtl="0" algn="l">
              <a:spcBef>
                <a:spcPts val="400"/>
              </a:spcBef>
              <a:spcAft>
                <a:spcPts val="0"/>
              </a:spcAft>
              <a:buSzPct val="93749"/>
              <a:buChar char="•"/>
            </a:pPr>
            <a:r>
              <a:rPr lang="en-US"/>
              <a:t>En resumen, los ingresos de la Medida I deben utilizarse para ampliar los programas. </a:t>
            </a:r>
            <a:endParaRPr/>
          </a:p>
          <a:p>
            <a:pPr indent="0" lvl="0" marL="914400" rtl="0" algn="l">
              <a:spcBef>
                <a:spcPts val="800"/>
              </a:spcBef>
              <a:spcAft>
                <a:spcPts val="0"/>
              </a:spcAft>
              <a:buNone/>
            </a:pPr>
            <a:r>
              <a:t/>
            </a:r>
            <a:endParaRPr sz="1101"/>
          </a:p>
          <a:p>
            <a:pPr indent="-334327" lvl="1" marL="914400" rtl="0" algn="l">
              <a:spcBef>
                <a:spcPts val="400"/>
              </a:spcBef>
              <a:spcAft>
                <a:spcPts val="0"/>
              </a:spcAft>
              <a:buSzPct val="85714"/>
              <a:buChar char="•"/>
            </a:pPr>
            <a:r>
              <a:rPr lang="en-US"/>
              <a:t>No pueden reemplazar la financiación existente del condado o del estado para la atención médica, el cuidado infantil ni la educación temprana.</a:t>
            </a:r>
            <a:endParaRPr sz="2100">
              <a:solidFill>
                <a:srgbClr val="1F1F1F"/>
              </a:solidFill>
              <a:highlight>
                <a:srgbClr val="F8F9FA"/>
              </a:highlight>
              <a:latin typeface="Arial"/>
              <a:ea typeface="Arial"/>
              <a:cs typeface="Arial"/>
              <a:sym typeface="Arial"/>
            </a:endParaRPr>
          </a:p>
          <a:p>
            <a:pPr indent="0" lvl="0" marL="914400" rtl="0" algn="l">
              <a:lnSpc>
                <a:spcPct val="90000"/>
              </a:lnSpc>
              <a:spcBef>
                <a:spcPts val="960"/>
              </a:spcBef>
              <a:spcAft>
                <a:spcPts val="0"/>
              </a:spcAft>
              <a:buNone/>
            </a:pPr>
            <a:r>
              <a:t/>
            </a:r>
            <a:endParaRPr/>
          </a:p>
        </p:txBody>
      </p:sp>
      <p:pic>
        <p:nvPicPr>
          <p:cNvPr id="393" name="Google Shape;393;g34e5a52e009_0_13"/>
          <p:cNvPicPr preferRelativeResize="0"/>
          <p:nvPr/>
        </p:nvPicPr>
        <p:blipFill rotWithShape="1">
          <a:blip r:embed="rId3">
            <a:alphaModFix/>
          </a:blip>
          <a:srcRect b="0" l="0" r="0" t="0"/>
          <a:stretch/>
        </p:blipFill>
        <p:spPr>
          <a:xfrm>
            <a:off x="3936998" y="5030837"/>
            <a:ext cx="1879600" cy="216916"/>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397" name="Shape 397"/>
        <p:cNvGrpSpPr/>
        <p:nvPr/>
      </p:nvGrpSpPr>
      <p:grpSpPr>
        <a:xfrm>
          <a:off x="0" y="0"/>
          <a:ext cx="0" cy="0"/>
          <a:chOff x="0" y="0"/>
          <a:chExt cx="0" cy="0"/>
        </a:xfrm>
      </p:grpSpPr>
      <p:sp>
        <p:nvSpPr>
          <p:cNvPr id="398" name="Google Shape;398;p15"/>
          <p:cNvSpPr/>
          <p:nvPr/>
        </p:nvSpPr>
        <p:spPr>
          <a:xfrm>
            <a:off x="0" y="0"/>
            <a:ext cx="9753600" cy="54864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40"/>
              <a:buFont typeface="Arial"/>
              <a:buNone/>
            </a:pPr>
            <a:r>
              <a:t/>
            </a:r>
            <a:endParaRPr b="0" i="0" sz="1440" u="none" cap="none" strike="noStrike">
              <a:solidFill>
                <a:srgbClr val="FFFFFF"/>
              </a:solidFill>
              <a:latin typeface="Calibri"/>
              <a:ea typeface="Calibri"/>
              <a:cs typeface="Calibri"/>
              <a:sym typeface="Calibri"/>
            </a:endParaRPr>
          </a:p>
        </p:txBody>
      </p:sp>
      <p:sp>
        <p:nvSpPr>
          <p:cNvPr id="399" name="Google Shape;399;p15"/>
          <p:cNvSpPr/>
          <p:nvPr/>
        </p:nvSpPr>
        <p:spPr>
          <a:xfrm flipH="1" rot="5400000">
            <a:off x="-510812" y="511424"/>
            <a:ext cx="5486400" cy="4463552"/>
          </a:xfrm>
          <a:prstGeom prst="rect">
            <a:avLst/>
          </a:prstGeom>
          <a:gradFill>
            <a:gsLst>
              <a:gs pos="0">
                <a:srgbClr val="000000"/>
              </a:gs>
              <a:gs pos="8000">
                <a:srgbClr val="000000"/>
              </a:gs>
              <a:gs pos="100000">
                <a:srgbClr val="2F5496"/>
              </a:gs>
            </a:gsLst>
            <a:lin ang="30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40"/>
              <a:buFont typeface="Arial"/>
              <a:buNone/>
            </a:pPr>
            <a:r>
              <a:t/>
            </a:r>
            <a:endParaRPr b="0" i="0" sz="1440" u="none" cap="none" strike="noStrike">
              <a:solidFill>
                <a:srgbClr val="FFFFFF"/>
              </a:solidFill>
              <a:latin typeface="Calibri"/>
              <a:ea typeface="Calibri"/>
              <a:cs typeface="Calibri"/>
              <a:sym typeface="Calibri"/>
            </a:endParaRPr>
          </a:p>
        </p:txBody>
      </p:sp>
      <p:sp>
        <p:nvSpPr>
          <p:cNvPr id="400" name="Google Shape;400;p15"/>
          <p:cNvSpPr/>
          <p:nvPr/>
        </p:nvSpPr>
        <p:spPr>
          <a:xfrm flipH="1" rot="5400000">
            <a:off x="-314564" y="316165"/>
            <a:ext cx="5076967" cy="4460864"/>
          </a:xfrm>
          <a:prstGeom prst="rect">
            <a:avLst/>
          </a:prstGeom>
          <a:gradFill>
            <a:gsLst>
              <a:gs pos="0">
                <a:srgbClr val="000000">
                  <a:alpha val="0"/>
                </a:srgbClr>
              </a:gs>
              <a:gs pos="99000">
                <a:srgbClr val="4472C4">
                  <a:alpha val="0"/>
                </a:srgbClr>
              </a:gs>
              <a:gs pos="100000">
                <a:srgbClr val="4472C4">
                  <a:alpha val="0"/>
                </a:srgbClr>
              </a:gs>
            </a:gsLst>
            <a:lin ang="18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40"/>
              <a:buFont typeface="Arial"/>
              <a:buNone/>
            </a:pPr>
            <a:r>
              <a:t/>
            </a:r>
            <a:endParaRPr b="0" i="0" sz="1440" u="none" cap="none" strike="noStrike">
              <a:solidFill>
                <a:srgbClr val="FFFFFF"/>
              </a:solidFill>
              <a:latin typeface="Calibri"/>
              <a:ea typeface="Calibri"/>
              <a:cs typeface="Calibri"/>
              <a:sym typeface="Calibri"/>
            </a:endParaRPr>
          </a:p>
        </p:txBody>
      </p:sp>
      <p:sp>
        <p:nvSpPr>
          <p:cNvPr id="401" name="Google Shape;401;p15"/>
          <p:cNvSpPr/>
          <p:nvPr/>
        </p:nvSpPr>
        <p:spPr>
          <a:xfrm flipH="1" rot="5400000">
            <a:off x="1223126" y="2255174"/>
            <a:ext cx="2001583" cy="4460864"/>
          </a:xfrm>
          <a:prstGeom prst="rect">
            <a:avLst/>
          </a:prstGeom>
          <a:gradFill>
            <a:gsLst>
              <a:gs pos="0">
                <a:srgbClr val="4472C4">
                  <a:alpha val="26666"/>
                </a:srgbClr>
              </a:gs>
              <a:gs pos="2000">
                <a:srgbClr val="4472C4">
                  <a:alpha val="26666"/>
                </a:srgbClr>
              </a:gs>
              <a:gs pos="100000">
                <a:srgbClr val="000000">
                  <a:alpha val="27843"/>
                </a:srgbClr>
              </a:gs>
            </a:gsLst>
            <a:lin ang="78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40"/>
              <a:buFont typeface="Arial"/>
              <a:buNone/>
            </a:pPr>
            <a:r>
              <a:t/>
            </a:r>
            <a:endParaRPr b="0" i="0" sz="1440" u="none" cap="none" strike="noStrike">
              <a:solidFill>
                <a:srgbClr val="FFFFFF"/>
              </a:solidFill>
              <a:latin typeface="Calibri"/>
              <a:ea typeface="Calibri"/>
              <a:cs typeface="Calibri"/>
              <a:sym typeface="Calibri"/>
            </a:endParaRPr>
          </a:p>
        </p:txBody>
      </p:sp>
      <p:sp>
        <p:nvSpPr>
          <p:cNvPr id="402" name="Google Shape;402;p15"/>
          <p:cNvSpPr/>
          <p:nvPr/>
        </p:nvSpPr>
        <p:spPr>
          <a:xfrm flipH="1" rot="5400000">
            <a:off x="-340001" y="682234"/>
            <a:ext cx="5486401" cy="4121930"/>
          </a:xfrm>
          <a:prstGeom prst="rect">
            <a:avLst/>
          </a:prstGeom>
          <a:gradFill>
            <a:gsLst>
              <a:gs pos="0">
                <a:srgbClr val="000000">
                  <a:alpha val="0"/>
                </a:srgbClr>
              </a:gs>
              <a:gs pos="99000">
                <a:srgbClr val="4472C4">
                  <a:alpha val="9019"/>
                </a:srgbClr>
              </a:gs>
              <a:gs pos="100000">
                <a:srgbClr val="4472C4">
                  <a:alpha val="9019"/>
                </a:srgbClr>
              </a:gs>
            </a:gsLst>
            <a:lin ang="78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40"/>
              <a:buFont typeface="Arial"/>
              <a:buNone/>
            </a:pPr>
            <a:r>
              <a:t/>
            </a:r>
            <a:endParaRPr b="0" i="0" sz="1440" u="none" cap="none" strike="noStrike">
              <a:solidFill>
                <a:srgbClr val="FFFFFF"/>
              </a:solidFill>
              <a:latin typeface="Calibri"/>
              <a:ea typeface="Calibri"/>
              <a:cs typeface="Calibri"/>
              <a:sym typeface="Calibri"/>
            </a:endParaRPr>
          </a:p>
        </p:txBody>
      </p:sp>
      <p:sp>
        <p:nvSpPr>
          <p:cNvPr id="403" name="Google Shape;403;p15"/>
          <p:cNvSpPr/>
          <p:nvPr/>
        </p:nvSpPr>
        <p:spPr>
          <a:xfrm rot="6097846">
            <a:off x="655003" y="902798"/>
            <a:ext cx="3454642" cy="3454642"/>
          </a:xfrm>
          <a:prstGeom prst="ellipse">
            <a:avLst/>
          </a:prstGeom>
          <a:gradFill>
            <a:gsLst>
              <a:gs pos="0">
                <a:srgbClr val="4472C4">
                  <a:alpha val="0"/>
                </a:srgbClr>
              </a:gs>
              <a:gs pos="39000">
                <a:srgbClr val="4472C4">
                  <a:alpha val="0"/>
                </a:srgbClr>
              </a:gs>
              <a:gs pos="100000">
                <a:srgbClr val="8DA9DB">
                  <a:alpha val="12941"/>
                </a:srgbClr>
              </a:gs>
            </a:gsLst>
            <a:lin ang="174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40"/>
              <a:buFont typeface="Arial"/>
              <a:buNone/>
            </a:pPr>
            <a:r>
              <a:t/>
            </a:r>
            <a:endParaRPr b="0" i="0" sz="1440" u="none" cap="none" strike="noStrike">
              <a:solidFill>
                <a:srgbClr val="FFFFFF"/>
              </a:solidFill>
              <a:latin typeface="Calibri"/>
              <a:ea typeface="Calibri"/>
              <a:cs typeface="Calibri"/>
              <a:sym typeface="Calibri"/>
            </a:endParaRPr>
          </a:p>
        </p:txBody>
      </p:sp>
      <p:sp>
        <p:nvSpPr>
          <p:cNvPr id="404" name="Google Shape;404;p15"/>
          <p:cNvSpPr txBox="1"/>
          <p:nvPr>
            <p:ph type="title"/>
          </p:nvPr>
        </p:nvSpPr>
        <p:spPr>
          <a:xfrm>
            <a:off x="661117" y="469484"/>
            <a:ext cx="3384080" cy="2709998"/>
          </a:xfrm>
          <a:prstGeom prst="rect">
            <a:avLst/>
          </a:prstGeom>
          <a:noFill/>
          <a:ln>
            <a:noFill/>
          </a:ln>
        </p:spPr>
        <p:txBody>
          <a:bodyPr anchorCtr="0" anchor="b" bIns="45700" lIns="91425" spcFirstLastPara="1" rIns="91425" wrap="square" tIns="45700">
            <a:normAutofit/>
          </a:bodyPr>
          <a:lstStyle/>
          <a:p>
            <a:pPr indent="0" lvl="0" marL="0" rtl="0" algn="r">
              <a:lnSpc>
                <a:spcPct val="90000"/>
              </a:lnSpc>
              <a:spcBef>
                <a:spcPts val="0"/>
              </a:spcBef>
              <a:spcAft>
                <a:spcPts val="0"/>
              </a:spcAft>
              <a:buClr>
                <a:srgbClr val="FFFFFF"/>
              </a:buClr>
              <a:buSzPts val="3280"/>
              <a:buFont typeface="Calibri"/>
              <a:buNone/>
            </a:pPr>
            <a:r>
              <a:rPr b="1" lang="en-US" sz="3280">
                <a:solidFill>
                  <a:srgbClr val="FFFFFF"/>
                </a:solidFill>
              </a:rPr>
              <a:t>Agencia Administradora </a:t>
            </a:r>
            <a:endParaRPr/>
          </a:p>
        </p:txBody>
      </p:sp>
      <p:sp>
        <p:nvSpPr>
          <p:cNvPr id="405" name="Google Shape;405;p15"/>
          <p:cNvSpPr txBox="1"/>
          <p:nvPr>
            <p:ph idx="1" type="body"/>
          </p:nvPr>
        </p:nvSpPr>
        <p:spPr>
          <a:xfrm>
            <a:off x="5202527" y="296954"/>
            <a:ext cx="3889958" cy="4659468"/>
          </a:xfrm>
          <a:prstGeom prst="rect">
            <a:avLst/>
          </a:prstGeom>
          <a:noFill/>
          <a:ln>
            <a:noFill/>
          </a:ln>
        </p:spPr>
        <p:txBody>
          <a:bodyPr anchorCtr="0" anchor="ctr" bIns="45700" lIns="91425" spcFirstLastPara="1" rIns="91425" wrap="square" tIns="45700">
            <a:normAutofit fontScale="92500" lnSpcReduction="20000"/>
          </a:bodyPr>
          <a:lstStyle/>
          <a:p>
            <a:pPr indent="0" lvl="0" marL="0" rtl="0" algn="l">
              <a:lnSpc>
                <a:spcPct val="100000"/>
              </a:lnSpc>
              <a:spcBef>
                <a:spcPts val="0"/>
              </a:spcBef>
              <a:spcAft>
                <a:spcPts val="0"/>
              </a:spcAft>
              <a:buClr>
                <a:srgbClr val="000000"/>
              </a:buClr>
              <a:buSzPct val="104446"/>
              <a:buNone/>
            </a:pPr>
            <a:r>
              <a:rPr lang="en-US" sz="1490">
                <a:solidFill>
                  <a:srgbClr val="000000"/>
                </a:solidFill>
              </a:rPr>
              <a:t>First 5 del condado de Sonoma es responsable de desarrollar y administrar el Plan de Cuidado Infantil y Salud Infantil, lo que incluye</a:t>
            </a:r>
            <a:r>
              <a:rPr lang="en-US" sz="1490">
                <a:solidFill>
                  <a:srgbClr val="000000"/>
                </a:solidFill>
                <a:latin typeface="Calibri"/>
                <a:ea typeface="Calibri"/>
                <a:cs typeface="Calibri"/>
                <a:sym typeface="Calibri"/>
              </a:rPr>
              <a:t>:</a:t>
            </a:r>
            <a:endParaRPr sz="1490"/>
          </a:p>
          <a:p>
            <a:pPr indent="0" lvl="0" marL="0" rtl="0" algn="l">
              <a:lnSpc>
                <a:spcPct val="100000"/>
              </a:lnSpc>
              <a:spcBef>
                <a:spcPts val="960"/>
              </a:spcBef>
              <a:spcAft>
                <a:spcPts val="0"/>
              </a:spcAft>
              <a:buClr>
                <a:srgbClr val="000000"/>
              </a:buClr>
              <a:buSzPct val="104446"/>
              <a:buNone/>
            </a:pPr>
            <a:r>
              <a:rPr lang="en-US" sz="1490">
                <a:solidFill>
                  <a:srgbClr val="000000"/>
                </a:solidFill>
                <a:latin typeface="Calibri"/>
                <a:ea typeface="Calibri"/>
                <a:cs typeface="Calibri"/>
                <a:sym typeface="Calibri"/>
              </a:rPr>
              <a:t>(1) </a:t>
            </a:r>
            <a:r>
              <a:rPr lang="en-US" sz="1490">
                <a:solidFill>
                  <a:srgbClr val="000000"/>
                </a:solidFill>
              </a:rPr>
              <a:t>Desarrollar el Plan de Cuidado Infantil y Salud Infantil y el Plan Anual de Gastos</a:t>
            </a:r>
            <a:endParaRPr sz="1490"/>
          </a:p>
          <a:p>
            <a:pPr indent="0" lvl="0" marL="0" rtl="0" algn="l">
              <a:lnSpc>
                <a:spcPct val="100000"/>
              </a:lnSpc>
              <a:spcBef>
                <a:spcPts val="960"/>
              </a:spcBef>
              <a:spcAft>
                <a:spcPts val="0"/>
              </a:spcAft>
              <a:buClr>
                <a:srgbClr val="000000"/>
              </a:buClr>
              <a:buSzPct val="104446"/>
              <a:buNone/>
            </a:pPr>
            <a:r>
              <a:rPr lang="en-US" sz="1490">
                <a:solidFill>
                  <a:srgbClr val="000000"/>
                </a:solidFill>
                <a:latin typeface="Calibri"/>
                <a:ea typeface="Calibri"/>
                <a:cs typeface="Calibri"/>
                <a:sym typeface="Calibri"/>
              </a:rPr>
              <a:t>(2) </a:t>
            </a:r>
            <a:r>
              <a:rPr lang="en-US" sz="1490">
                <a:solidFill>
                  <a:srgbClr val="000000"/>
                </a:solidFill>
              </a:rPr>
              <a:t>Asignar fondos de conformidad con el Plan Anual de Gastos</a:t>
            </a:r>
            <a:r>
              <a:rPr lang="en-US" sz="1490">
                <a:solidFill>
                  <a:srgbClr val="000000"/>
                </a:solidFill>
                <a:latin typeface="Calibri"/>
                <a:ea typeface="Calibri"/>
                <a:cs typeface="Calibri"/>
                <a:sym typeface="Calibri"/>
              </a:rPr>
              <a:t>; </a:t>
            </a:r>
            <a:endParaRPr sz="1490"/>
          </a:p>
          <a:p>
            <a:pPr indent="0" lvl="0" marL="0" rtl="0" algn="l">
              <a:lnSpc>
                <a:spcPct val="100000"/>
              </a:lnSpc>
              <a:spcBef>
                <a:spcPts val="960"/>
              </a:spcBef>
              <a:spcAft>
                <a:spcPts val="0"/>
              </a:spcAft>
              <a:buClr>
                <a:srgbClr val="000000"/>
              </a:buClr>
              <a:buSzPct val="104446"/>
              <a:buNone/>
            </a:pPr>
            <a:r>
              <a:rPr lang="en-US" sz="1490">
                <a:solidFill>
                  <a:srgbClr val="000000"/>
                </a:solidFill>
                <a:latin typeface="Calibri"/>
                <a:ea typeface="Calibri"/>
                <a:cs typeface="Calibri"/>
                <a:sym typeface="Calibri"/>
              </a:rPr>
              <a:t>(3) </a:t>
            </a:r>
            <a:r>
              <a:rPr lang="en-US" sz="1490">
                <a:solidFill>
                  <a:srgbClr val="000000"/>
                </a:solidFill>
              </a:rPr>
              <a:t>Desarrollar, administrar, supervisar la implementación y la evaluación del impacto de todos los programas y servicios financiados por la Medida I</a:t>
            </a:r>
            <a:r>
              <a:rPr lang="en-US" sz="1490">
                <a:solidFill>
                  <a:srgbClr val="000000"/>
                </a:solidFill>
                <a:latin typeface="Calibri"/>
                <a:ea typeface="Calibri"/>
                <a:cs typeface="Calibri"/>
                <a:sym typeface="Calibri"/>
              </a:rPr>
              <a:t>;</a:t>
            </a:r>
            <a:endParaRPr sz="1490"/>
          </a:p>
          <a:p>
            <a:pPr indent="0" lvl="0" marL="0" rtl="0" algn="l">
              <a:lnSpc>
                <a:spcPct val="100000"/>
              </a:lnSpc>
              <a:spcBef>
                <a:spcPts val="960"/>
              </a:spcBef>
              <a:spcAft>
                <a:spcPts val="0"/>
              </a:spcAft>
              <a:buClr>
                <a:srgbClr val="000000"/>
              </a:buClr>
              <a:buSzPct val="104446"/>
              <a:buNone/>
            </a:pPr>
            <a:r>
              <a:rPr lang="en-US" sz="1490">
                <a:solidFill>
                  <a:srgbClr val="000000"/>
                </a:solidFill>
                <a:latin typeface="Calibri"/>
                <a:ea typeface="Calibri"/>
                <a:cs typeface="Calibri"/>
                <a:sym typeface="Calibri"/>
              </a:rPr>
              <a:t>(4) </a:t>
            </a:r>
            <a:r>
              <a:rPr lang="en-US" sz="1490">
                <a:solidFill>
                  <a:srgbClr val="000000"/>
                </a:solidFill>
              </a:rPr>
              <a:t>Brindar apoyo de personal al Consejo Asesor</a:t>
            </a:r>
            <a:r>
              <a:rPr lang="en-US" sz="1490">
                <a:solidFill>
                  <a:srgbClr val="000000"/>
                </a:solidFill>
                <a:latin typeface="Calibri"/>
                <a:ea typeface="Calibri"/>
                <a:cs typeface="Calibri"/>
                <a:sym typeface="Calibri"/>
              </a:rPr>
              <a:t>;</a:t>
            </a:r>
            <a:endParaRPr sz="1490"/>
          </a:p>
          <a:p>
            <a:pPr indent="0" lvl="0" marL="0" rtl="0" algn="l">
              <a:lnSpc>
                <a:spcPct val="100000"/>
              </a:lnSpc>
              <a:spcBef>
                <a:spcPts val="960"/>
              </a:spcBef>
              <a:spcAft>
                <a:spcPts val="0"/>
              </a:spcAft>
              <a:buClr>
                <a:srgbClr val="000000"/>
              </a:buClr>
              <a:buSzPct val="104446"/>
              <a:buNone/>
            </a:pPr>
            <a:r>
              <a:rPr lang="en-US" sz="1490">
                <a:solidFill>
                  <a:srgbClr val="000000"/>
                </a:solidFill>
                <a:latin typeface="Calibri"/>
                <a:ea typeface="Calibri"/>
                <a:cs typeface="Calibri"/>
                <a:sym typeface="Calibri"/>
              </a:rPr>
              <a:t>(5) </a:t>
            </a:r>
            <a:r>
              <a:rPr lang="en-US" sz="1490">
                <a:solidFill>
                  <a:srgbClr val="000000"/>
                </a:solidFill>
              </a:rPr>
              <a:t>Desarrollar el Plan de </a:t>
            </a:r>
            <a:r>
              <a:rPr lang="en-US" sz="1490">
                <a:solidFill>
                  <a:srgbClr val="000000"/>
                </a:solidFill>
              </a:rPr>
              <a:t>Evaluación</a:t>
            </a:r>
            <a:r>
              <a:rPr lang="en-US" sz="1490">
                <a:solidFill>
                  <a:srgbClr val="000000"/>
                </a:solidFill>
              </a:rPr>
              <a:t> del Programa;</a:t>
            </a:r>
            <a:endParaRPr sz="1490"/>
          </a:p>
          <a:p>
            <a:pPr indent="0" lvl="0" marL="0" rtl="0" algn="l">
              <a:spcBef>
                <a:spcPts val="800"/>
              </a:spcBef>
              <a:spcAft>
                <a:spcPts val="0"/>
              </a:spcAft>
              <a:buClr>
                <a:srgbClr val="000000"/>
              </a:buClr>
              <a:buSzPct val="104446"/>
              <a:buNone/>
            </a:pPr>
            <a:r>
              <a:rPr lang="en-US" sz="1490"/>
              <a:t>(6) Operar con la intención de promover la transparencia y la rendición de cuentas pública, y mantener una buena administración fiscal de los recursos públicos;</a:t>
            </a:r>
            <a:endParaRPr sz="1490"/>
          </a:p>
          <a:p>
            <a:pPr indent="0" lvl="0" marL="0" rtl="0" algn="l">
              <a:spcBef>
                <a:spcPts val="800"/>
              </a:spcBef>
              <a:spcAft>
                <a:spcPts val="0"/>
              </a:spcAft>
              <a:buClr>
                <a:srgbClr val="000000"/>
              </a:buClr>
              <a:buSzPct val="104446"/>
              <a:buNone/>
            </a:pPr>
            <a:r>
              <a:rPr lang="en-US" sz="1490"/>
              <a:t>(7) Otorgar fondos de conformidad con los requisitos de contratación aplicables a First 5 y los requisitos de la Medida I.</a:t>
            </a:r>
            <a:endParaRPr sz="1490">
              <a:solidFill>
                <a:srgbClr val="1F1F1F"/>
              </a:solidFill>
              <a:highlight>
                <a:srgbClr val="F8F9FA"/>
              </a:highlight>
              <a:latin typeface="Arial"/>
              <a:ea typeface="Arial"/>
              <a:cs typeface="Arial"/>
              <a:sym typeface="Arial"/>
            </a:endParaRPr>
          </a:p>
          <a:p>
            <a:pPr indent="0" lvl="0" marL="0" rtl="0" algn="l">
              <a:lnSpc>
                <a:spcPct val="100000"/>
              </a:lnSpc>
              <a:spcBef>
                <a:spcPts val="960"/>
              </a:spcBef>
              <a:spcAft>
                <a:spcPts val="0"/>
              </a:spcAft>
              <a:buClr>
                <a:srgbClr val="000000"/>
              </a:buClr>
              <a:buSzPct val="108106"/>
              <a:buNone/>
            </a:pPr>
            <a:r>
              <a:t/>
            </a:r>
            <a:endParaRPr sz="1440">
              <a:solidFill>
                <a:srgbClr val="000000"/>
              </a:solidFill>
            </a:endParaRPr>
          </a:p>
        </p:txBody>
      </p:sp>
      <p:pic>
        <p:nvPicPr>
          <p:cNvPr id="406" name="Google Shape;406;p15"/>
          <p:cNvPicPr preferRelativeResize="0"/>
          <p:nvPr/>
        </p:nvPicPr>
        <p:blipFill rotWithShape="1">
          <a:blip r:embed="rId3">
            <a:alphaModFix/>
          </a:blip>
          <a:srcRect b="0" l="0" r="0" t="0"/>
          <a:stretch/>
        </p:blipFill>
        <p:spPr>
          <a:xfrm>
            <a:off x="7732246" y="5070118"/>
            <a:ext cx="1879600" cy="216916"/>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410" name="Shape 410"/>
        <p:cNvGrpSpPr/>
        <p:nvPr/>
      </p:nvGrpSpPr>
      <p:grpSpPr>
        <a:xfrm>
          <a:off x="0" y="0"/>
          <a:ext cx="0" cy="0"/>
          <a:chOff x="0" y="0"/>
          <a:chExt cx="0" cy="0"/>
        </a:xfrm>
      </p:grpSpPr>
      <p:sp>
        <p:nvSpPr>
          <p:cNvPr id="411" name="Google Shape;411;p16"/>
          <p:cNvSpPr/>
          <p:nvPr/>
        </p:nvSpPr>
        <p:spPr>
          <a:xfrm>
            <a:off x="0" y="0"/>
            <a:ext cx="9753600" cy="54864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40"/>
              <a:buFont typeface="Arial"/>
              <a:buNone/>
            </a:pPr>
            <a:r>
              <a:t/>
            </a:r>
            <a:endParaRPr b="0" i="0" sz="1440" u="none" cap="none" strike="noStrike">
              <a:solidFill>
                <a:srgbClr val="FFFFFF"/>
              </a:solidFill>
              <a:latin typeface="Calibri"/>
              <a:ea typeface="Calibri"/>
              <a:cs typeface="Calibri"/>
              <a:sym typeface="Calibri"/>
            </a:endParaRPr>
          </a:p>
        </p:txBody>
      </p:sp>
      <p:sp>
        <p:nvSpPr>
          <p:cNvPr id="412" name="Google Shape;412;p16"/>
          <p:cNvSpPr/>
          <p:nvPr/>
        </p:nvSpPr>
        <p:spPr>
          <a:xfrm flipH="1" rot="5400000">
            <a:off x="-510812" y="511424"/>
            <a:ext cx="5486400" cy="4463552"/>
          </a:xfrm>
          <a:prstGeom prst="rect">
            <a:avLst/>
          </a:prstGeom>
          <a:gradFill>
            <a:gsLst>
              <a:gs pos="0">
                <a:srgbClr val="000000"/>
              </a:gs>
              <a:gs pos="8000">
                <a:srgbClr val="000000"/>
              </a:gs>
              <a:gs pos="100000">
                <a:srgbClr val="2F5496"/>
              </a:gs>
            </a:gsLst>
            <a:lin ang="30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40"/>
              <a:buFont typeface="Arial"/>
              <a:buNone/>
            </a:pPr>
            <a:r>
              <a:t/>
            </a:r>
            <a:endParaRPr b="0" i="0" sz="1440" u="none" cap="none" strike="noStrike">
              <a:solidFill>
                <a:srgbClr val="FFFFFF"/>
              </a:solidFill>
              <a:latin typeface="Calibri"/>
              <a:ea typeface="Calibri"/>
              <a:cs typeface="Calibri"/>
              <a:sym typeface="Calibri"/>
            </a:endParaRPr>
          </a:p>
        </p:txBody>
      </p:sp>
      <p:sp>
        <p:nvSpPr>
          <p:cNvPr id="413" name="Google Shape;413;p16"/>
          <p:cNvSpPr/>
          <p:nvPr/>
        </p:nvSpPr>
        <p:spPr>
          <a:xfrm flipH="1" rot="5400000">
            <a:off x="-314564" y="316165"/>
            <a:ext cx="5076967" cy="4460864"/>
          </a:xfrm>
          <a:prstGeom prst="rect">
            <a:avLst/>
          </a:prstGeom>
          <a:gradFill>
            <a:gsLst>
              <a:gs pos="0">
                <a:srgbClr val="000000">
                  <a:alpha val="0"/>
                </a:srgbClr>
              </a:gs>
              <a:gs pos="99000">
                <a:srgbClr val="4472C4">
                  <a:alpha val="0"/>
                </a:srgbClr>
              </a:gs>
              <a:gs pos="100000">
                <a:srgbClr val="4472C4">
                  <a:alpha val="0"/>
                </a:srgbClr>
              </a:gs>
            </a:gsLst>
            <a:lin ang="18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40"/>
              <a:buFont typeface="Arial"/>
              <a:buNone/>
            </a:pPr>
            <a:r>
              <a:t/>
            </a:r>
            <a:endParaRPr b="0" i="0" sz="1440" u="none" cap="none" strike="noStrike">
              <a:solidFill>
                <a:srgbClr val="FFFFFF"/>
              </a:solidFill>
              <a:latin typeface="Calibri"/>
              <a:ea typeface="Calibri"/>
              <a:cs typeface="Calibri"/>
              <a:sym typeface="Calibri"/>
            </a:endParaRPr>
          </a:p>
        </p:txBody>
      </p:sp>
      <p:sp>
        <p:nvSpPr>
          <p:cNvPr id="414" name="Google Shape;414;p16"/>
          <p:cNvSpPr/>
          <p:nvPr/>
        </p:nvSpPr>
        <p:spPr>
          <a:xfrm flipH="1" rot="5400000">
            <a:off x="1223126" y="2255174"/>
            <a:ext cx="2001583" cy="4460864"/>
          </a:xfrm>
          <a:prstGeom prst="rect">
            <a:avLst/>
          </a:prstGeom>
          <a:gradFill>
            <a:gsLst>
              <a:gs pos="0">
                <a:srgbClr val="4472C4">
                  <a:alpha val="26666"/>
                </a:srgbClr>
              </a:gs>
              <a:gs pos="2000">
                <a:srgbClr val="4472C4">
                  <a:alpha val="26666"/>
                </a:srgbClr>
              </a:gs>
              <a:gs pos="100000">
                <a:srgbClr val="000000">
                  <a:alpha val="27843"/>
                </a:srgbClr>
              </a:gs>
            </a:gsLst>
            <a:lin ang="78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40"/>
              <a:buFont typeface="Arial"/>
              <a:buNone/>
            </a:pPr>
            <a:r>
              <a:t/>
            </a:r>
            <a:endParaRPr b="0" i="0" sz="1440" u="none" cap="none" strike="noStrike">
              <a:solidFill>
                <a:srgbClr val="FFFFFF"/>
              </a:solidFill>
              <a:latin typeface="Calibri"/>
              <a:ea typeface="Calibri"/>
              <a:cs typeface="Calibri"/>
              <a:sym typeface="Calibri"/>
            </a:endParaRPr>
          </a:p>
        </p:txBody>
      </p:sp>
      <p:sp>
        <p:nvSpPr>
          <p:cNvPr id="415" name="Google Shape;415;p16"/>
          <p:cNvSpPr/>
          <p:nvPr/>
        </p:nvSpPr>
        <p:spPr>
          <a:xfrm flipH="1" rot="5400000">
            <a:off x="-340001" y="682234"/>
            <a:ext cx="5486401" cy="4121930"/>
          </a:xfrm>
          <a:prstGeom prst="rect">
            <a:avLst/>
          </a:prstGeom>
          <a:gradFill>
            <a:gsLst>
              <a:gs pos="0">
                <a:srgbClr val="000000">
                  <a:alpha val="0"/>
                </a:srgbClr>
              </a:gs>
              <a:gs pos="99000">
                <a:srgbClr val="4472C4">
                  <a:alpha val="9019"/>
                </a:srgbClr>
              </a:gs>
              <a:gs pos="100000">
                <a:srgbClr val="4472C4">
                  <a:alpha val="9019"/>
                </a:srgbClr>
              </a:gs>
            </a:gsLst>
            <a:lin ang="78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40"/>
              <a:buFont typeface="Arial"/>
              <a:buNone/>
            </a:pPr>
            <a:r>
              <a:t/>
            </a:r>
            <a:endParaRPr b="0" i="0" sz="1440" u="none" cap="none" strike="noStrike">
              <a:solidFill>
                <a:srgbClr val="FFFFFF"/>
              </a:solidFill>
              <a:latin typeface="Calibri"/>
              <a:ea typeface="Calibri"/>
              <a:cs typeface="Calibri"/>
              <a:sym typeface="Calibri"/>
            </a:endParaRPr>
          </a:p>
        </p:txBody>
      </p:sp>
      <p:sp>
        <p:nvSpPr>
          <p:cNvPr id="416" name="Google Shape;416;p16"/>
          <p:cNvSpPr/>
          <p:nvPr/>
        </p:nvSpPr>
        <p:spPr>
          <a:xfrm rot="6097846">
            <a:off x="655003" y="902798"/>
            <a:ext cx="3454642" cy="3454642"/>
          </a:xfrm>
          <a:prstGeom prst="ellipse">
            <a:avLst/>
          </a:prstGeom>
          <a:gradFill>
            <a:gsLst>
              <a:gs pos="0">
                <a:srgbClr val="4472C4">
                  <a:alpha val="0"/>
                </a:srgbClr>
              </a:gs>
              <a:gs pos="39000">
                <a:srgbClr val="4472C4">
                  <a:alpha val="0"/>
                </a:srgbClr>
              </a:gs>
              <a:gs pos="100000">
                <a:srgbClr val="8DA9DB">
                  <a:alpha val="12941"/>
                </a:srgbClr>
              </a:gs>
            </a:gsLst>
            <a:lin ang="174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40"/>
              <a:buFont typeface="Arial"/>
              <a:buNone/>
            </a:pPr>
            <a:r>
              <a:t/>
            </a:r>
            <a:endParaRPr b="0" i="0" sz="1440" u="none" cap="none" strike="noStrike">
              <a:solidFill>
                <a:srgbClr val="FFFFFF"/>
              </a:solidFill>
              <a:latin typeface="Calibri"/>
              <a:ea typeface="Calibri"/>
              <a:cs typeface="Calibri"/>
              <a:sym typeface="Calibri"/>
            </a:endParaRPr>
          </a:p>
        </p:txBody>
      </p:sp>
      <p:sp>
        <p:nvSpPr>
          <p:cNvPr id="417" name="Google Shape;417;p16"/>
          <p:cNvSpPr txBox="1"/>
          <p:nvPr>
            <p:ph type="title"/>
          </p:nvPr>
        </p:nvSpPr>
        <p:spPr>
          <a:xfrm>
            <a:off x="661117" y="469484"/>
            <a:ext cx="3384080" cy="2709998"/>
          </a:xfrm>
          <a:prstGeom prst="rect">
            <a:avLst/>
          </a:prstGeom>
          <a:noFill/>
          <a:ln>
            <a:noFill/>
          </a:ln>
        </p:spPr>
        <p:txBody>
          <a:bodyPr anchorCtr="0" anchor="b" bIns="45700" lIns="91425" spcFirstLastPara="1" rIns="91425" wrap="square" tIns="45700">
            <a:normAutofit/>
          </a:bodyPr>
          <a:lstStyle/>
          <a:p>
            <a:pPr indent="0" lvl="0" marL="0" rtl="0" algn="r">
              <a:lnSpc>
                <a:spcPct val="90000"/>
              </a:lnSpc>
              <a:spcBef>
                <a:spcPts val="0"/>
              </a:spcBef>
              <a:spcAft>
                <a:spcPts val="0"/>
              </a:spcAft>
              <a:buClr>
                <a:srgbClr val="FFFFFF"/>
              </a:buClr>
              <a:buSzPts val="3280"/>
              <a:buFont typeface="Calibri"/>
              <a:buNone/>
            </a:pPr>
            <a:r>
              <a:rPr b="1" lang="en-US" sz="3280">
                <a:solidFill>
                  <a:srgbClr val="FFFFFF"/>
                </a:solidFill>
              </a:rPr>
              <a:t>Consejo Asesor Comunitario</a:t>
            </a:r>
            <a:br>
              <a:rPr b="1" lang="en-US" sz="3280">
                <a:solidFill>
                  <a:srgbClr val="FFFFFF"/>
                </a:solidFill>
              </a:rPr>
            </a:br>
            <a:r>
              <a:rPr b="1" lang="en-US" sz="1120">
                <a:solidFill>
                  <a:srgbClr val="FFFFFF"/>
                </a:solidFill>
              </a:rPr>
              <a:t>(1/2) </a:t>
            </a:r>
            <a:endParaRPr b="1" sz="3280">
              <a:solidFill>
                <a:srgbClr val="FFFFFF"/>
              </a:solidFill>
            </a:endParaRPr>
          </a:p>
        </p:txBody>
      </p:sp>
      <p:sp>
        <p:nvSpPr>
          <p:cNvPr id="418" name="Google Shape;418;p16"/>
          <p:cNvSpPr txBox="1"/>
          <p:nvPr>
            <p:ph idx="1" type="body"/>
          </p:nvPr>
        </p:nvSpPr>
        <p:spPr>
          <a:xfrm>
            <a:off x="5202527" y="519584"/>
            <a:ext cx="3889958" cy="4436838"/>
          </a:xfrm>
          <a:prstGeom prst="rect">
            <a:avLst/>
          </a:prstGeom>
          <a:noFill/>
          <a:ln>
            <a:noFill/>
          </a:ln>
        </p:spPr>
        <p:txBody>
          <a:bodyPr anchorCtr="0" anchor="ctr" bIns="45700" lIns="91425" spcFirstLastPara="1" rIns="91425" wrap="square" tIns="45700">
            <a:normAutofit fontScale="47500" lnSpcReduction="10000"/>
          </a:bodyPr>
          <a:lstStyle/>
          <a:p>
            <a:pPr indent="0" lvl="0" marL="0" rtl="0" algn="l">
              <a:spcBef>
                <a:spcPts val="800"/>
              </a:spcBef>
              <a:spcAft>
                <a:spcPts val="0"/>
              </a:spcAft>
              <a:buClr>
                <a:schemeClr val="dk1"/>
              </a:buClr>
              <a:buSzPct val="53745"/>
              <a:buNone/>
            </a:pPr>
            <a:r>
              <a:rPr lang="en-US" sz="3274"/>
              <a:t>La Medida I establece el Consejo Asesor Comunitario (CAC por sus siglas en </a:t>
            </a:r>
            <a:r>
              <a:rPr lang="en-US" sz="3274"/>
              <a:t>inglés</a:t>
            </a:r>
            <a:r>
              <a:rPr lang="en-US" sz="3274"/>
              <a:t>) para brindar recomendaciones a First 5 sobre:</a:t>
            </a:r>
            <a:endParaRPr sz="3274"/>
          </a:p>
          <a:p>
            <a:pPr indent="0" lvl="0" marL="0" rtl="0" algn="l">
              <a:spcBef>
                <a:spcPts val="800"/>
              </a:spcBef>
              <a:spcAft>
                <a:spcPts val="0"/>
              </a:spcAft>
              <a:buClr>
                <a:schemeClr val="dk1"/>
              </a:buClr>
              <a:buSzPct val="53745"/>
              <a:buNone/>
            </a:pPr>
            <a:r>
              <a:t/>
            </a:r>
            <a:endParaRPr sz="3274"/>
          </a:p>
          <a:p>
            <a:pPr indent="0" lvl="0" marL="0" rtl="0" algn="l">
              <a:spcBef>
                <a:spcPts val="800"/>
              </a:spcBef>
              <a:spcAft>
                <a:spcPts val="0"/>
              </a:spcAft>
              <a:buClr>
                <a:schemeClr val="dk1"/>
              </a:buClr>
              <a:buSzPct val="53745"/>
              <a:buNone/>
            </a:pPr>
            <a:r>
              <a:rPr lang="en-US" sz="3274"/>
              <a:t>(1) El Plan y Presupuesto del Programa de Cuidado Infantil y Salud Infantil;</a:t>
            </a:r>
            <a:endParaRPr sz="3274"/>
          </a:p>
          <a:p>
            <a:pPr indent="0" lvl="0" marL="0" rtl="0" algn="l">
              <a:spcBef>
                <a:spcPts val="800"/>
              </a:spcBef>
              <a:spcAft>
                <a:spcPts val="0"/>
              </a:spcAft>
              <a:buClr>
                <a:schemeClr val="dk1"/>
              </a:buClr>
              <a:buSzPct val="53745"/>
              <a:buNone/>
            </a:pPr>
            <a:r>
              <a:rPr lang="en-US" sz="3274"/>
              <a:t>(2) Iniciativas para mejorar la calidad y el desarrollo de capacidades de los proveedores de servicios;</a:t>
            </a:r>
            <a:endParaRPr sz="3274"/>
          </a:p>
          <a:p>
            <a:pPr indent="0" lvl="0" marL="0" rtl="0" algn="l">
              <a:spcBef>
                <a:spcPts val="800"/>
              </a:spcBef>
              <a:spcAft>
                <a:spcPts val="0"/>
              </a:spcAft>
              <a:buClr>
                <a:schemeClr val="dk1"/>
              </a:buClr>
              <a:buSzPct val="53745"/>
              <a:buNone/>
            </a:pPr>
            <a:r>
              <a:rPr lang="en-US" sz="3274"/>
              <a:t>(3) Iniciativas para evaluar y mejorar el acceso a programas, en particular mediante el uso de tecnología para agilizar las derivaciones, la navegación y la vinculación, y una mejor integración de servicios; y</a:t>
            </a:r>
            <a:endParaRPr sz="3274"/>
          </a:p>
          <a:p>
            <a:pPr indent="0" lvl="0" marL="0" rtl="0" algn="l">
              <a:spcBef>
                <a:spcPts val="800"/>
              </a:spcBef>
              <a:spcAft>
                <a:spcPts val="0"/>
              </a:spcAft>
              <a:buClr>
                <a:schemeClr val="dk1"/>
              </a:buClr>
              <a:buSzPct val="33590"/>
              <a:buFont typeface="Arial"/>
              <a:buNone/>
            </a:pPr>
            <a:r>
              <a:rPr lang="en-US" sz="3274"/>
              <a:t>(4) Estrategias para fomentar la participación comunitaria en la planificación e implementación de los servicios.</a:t>
            </a:r>
            <a:endParaRPr sz="3134">
              <a:solidFill>
                <a:srgbClr val="1F1F1F"/>
              </a:solidFill>
              <a:highlight>
                <a:srgbClr val="F8F9FA"/>
              </a:highlight>
              <a:latin typeface="Roboto"/>
              <a:ea typeface="Roboto"/>
              <a:cs typeface="Roboto"/>
              <a:sym typeface="Roboto"/>
            </a:endParaRPr>
          </a:p>
          <a:p>
            <a:pPr indent="0" lvl="0" marL="0" rtl="0" algn="l">
              <a:lnSpc>
                <a:spcPct val="115000"/>
              </a:lnSpc>
              <a:spcBef>
                <a:spcPts val="1200"/>
              </a:spcBef>
              <a:spcAft>
                <a:spcPts val="0"/>
              </a:spcAft>
              <a:buClr>
                <a:schemeClr val="dk1"/>
              </a:buClr>
              <a:buSzPct val="100000"/>
              <a:buFont typeface="Arial"/>
              <a:buNone/>
            </a:pPr>
            <a:r>
              <a:t/>
            </a:r>
            <a:endParaRPr sz="1100">
              <a:solidFill>
                <a:srgbClr val="1F1F1F"/>
              </a:solidFill>
              <a:highlight>
                <a:srgbClr val="FFFFFF"/>
              </a:highlight>
              <a:latin typeface="Roboto"/>
              <a:ea typeface="Roboto"/>
              <a:cs typeface="Roboto"/>
              <a:sym typeface="Roboto"/>
            </a:endParaRPr>
          </a:p>
          <a:p>
            <a:pPr indent="0" lvl="0" marL="0" rtl="0" algn="l">
              <a:lnSpc>
                <a:spcPct val="120000"/>
              </a:lnSpc>
              <a:spcBef>
                <a:spcPts val="0"/>
              </a:spcBef>
              <a:spcAft>
                <a:spcPts val="0"/>
              </a:spcAft>
              <a:buClr>
                <a:schemeClr val="dk1"/>
              </a:buClr>
              <a:buSzPct val="100000"/>
              <a:buNone/>
            </a:pPr>
            <a:r>
              <a:t/>
            </a:r>
            <a:endParaRPr sz="1760"/>
          </a:p>
          <a:p>
            <a:pPr indent="0" lvl="0" marL="0" rtl="0" algn="l">
              <a:lnSpc>
                <a:spcPct val="120000"/>
              </a:lnSpc>
              <a:spcBef>
                <a:spcPts val="0"/>
              </a:spcBef>
              <a:spcAft>
                <a:spcPts val="0"/>
              </a:spcAft>
              <a:buClr>
                <a:schemeClr val="dk1"/>
              </a:buClr>
              <a:buSzPct val="100000"/>
              <a:buNone/>
            </a:pPr>
            <a:r>
              <a:t/>
            </a:r>
            <a:endParaRPr sz="1760">
              <a:latin typeface="Calibri"/>
              <a:ea typeface="Calibri"/>
              <a:cs typeface="Calibri"/>
              <a:sym typeface="Calibri"/>
            </a:endParaRPr>
          </a:p>
        </p:txBody>
      </p:sp>
      <p:pic>
        <p:nvPicPr>
          <p:cNvPr id="419" name="Google Shape;419;p16"/>
          <p:cNvPicPr preferRelativeResize="0"/>
          <p:nvPr/>
        </p:nvPicPr>
        <p:blipFill rotWithShape="1">
          <a:blip r:embed="rId3">
            <a:alphaModFix/>
          </a:blip>
          <a:srcRect b="0" l="0" r="0" t="0"/>
          <a:stretch/>
        </p:blipFill>
        <p:spPr>
          <a:xfrm>
            <a:off x="7732246" y="5070118"/>
            <a:ext cx="1879600" cy="216916"/>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423" name="Shape 423"/>
        <p:cNvGrpSpPr/>
        <p:nvPr/>
      </p:nvGrpSpPr>
      <p:grpSpPr>
        <a:xfrm>
          <a:off x="0" y="0"/>
          <a:ext cx="0" cy="0"/>
          <a:chOff x="0" y="0"/>
          <a:chExt cx="0" cy="0"/>
        </a:xfrm>
      </p:grpSpPr>
      <p:sp>
        <p:nvSpPr>
          <p:cNvPr id="424" name="Google Shape;424;p17"/>
          <p:cNvSpPr/>
          <p:nvPr/>
        </p:nvSpPr>
        <p:spPr>
          <a:xfrm>
            <a:off x="0" y="0"/>
            <a:ext cx="9753600" cy="54864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40"/>
              <a:buFont typeface="Arial"/>
              <a:buNone/>
            </a:pPr>
            <a:r>
              <a:t/>
            </a:r>
            <a:endParaRPr b="0" i="0" sz="1440" u="none" cap="none" strike="noStrike">
              <a:solidFill>
                <a:srgbClr val="FFFFFF"/>
              </a:solidFill>
              <a:latin typeface="Calibri"/>
              <a:ea typeface="Calibri"/>
              <a:cs typeface="Calibri"/>
              <a:sym typeface="Calibri"/>
            </a:endParaRPr>
          </a:p>
        </p:txBody>
      </p:sp>
      <p:sp>
        <p:nvSpPr>
          <p:cNvPr id="425" name="Google Shape;425;p17"/>
          <p:cNvSpPr/>
          <p:nvPr/>
        </p:nvSpPr>
        <p:spPr>
          <a:xfrm flipH="1" rot="5400000">
            <a:off x="-510812" y="511424"/>
            <a:ext cx="5486400" cy="4463552"/>
          </a:xfrm>
          <a:prstGeom prst="rect">
            <a:avLst/>
          </a:prstGeom>
          <a:gradFill>
            <a:gsLst>
              <a:gs pos="0">
                <a:srgbClr val="000000"/>
              </a:gs>
              <a:gs pos="8000">
                <a:srgbClr val="000000"/>
              </a:gs>
              <a:gs pos="100000">
                <a:srgbClr val="2F5496"/>
              </a:gs>
            </a:gsLst>
            <a:lin ang="30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40"/>
              <a:buFont typeface="Arial"/>
              <a:buNone/>
            </a:pPr>
            <a:r>
              <a:t/>
            </a:r>
            <a:endParaRPr b="0" i="0" sz="1440" u="none" cap="none" strike="noStrike">
              <a:solidFill>
                <a:srgbClr val="FFFFFF"/>
              </a:solidFill>
              <a:latin typeface="Calibri"/>
              <a:ea typeface="Calibri"/>
              <a:cs typeface="Calibri"/>
              <a:sym typeface="Calibri"/>
            </a:endParaRPr>
          </a:p>
        </p:txBody>
      </p:sp>
      <p:sp>
        <p:nvSpPr>
          <p:cNvPr id="426" name="Google Shape;426;p17"/>
          <p:cNvSpPr/>
          <p:nvPr/>
        </p:nvSpPr>
        <p:spPr>
          <a:xfrm flipH="1" rot="5400000">
            <a:off x="-314564" y="316165"/>
            <a:ext cx="5076967" cy="4460864"/>
          </a:xfrm>
          <a:prstGeom prst="rect">
            <a:avLst/>
          </a:prstGeom>
          <a:gradFill>
            <a:gsLst>
              <a:gs pos="0">
                <a:srgbClr val="000000">
                  <a:alpha val="0"/>
                </a:srgbClr>
              </a:gs>
              <a:gs pos="99000">
                <a:srgbClr val="4472C4">
                  <a:alpha val="0"/>
                </a:srgbClr>
              </a:gs>
              <a:gs pos="100000">
                <a:srgbClr val="4472C4">
                  <a:alpha val="0"/>
                </a:srgbClr>
              </a:gs>
            </a:gsLst>
            <a:lin ang="18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40"/>
              <a:buFont typeface="Arial"/>
              <a:buNone/>
            </a:pPr>
            <a:r>
              <a:t/>
            </a:r>
            <a:endParaRPr b="0" i="0" sz="1440" u="none" cap="none" strike="noStrike">
              <a:solidFill>
                <a:srgbClr val="FFFFFF"/>
              </a:solidFill>
              <a:latin typeface="Calibri"/>
              <a:ea typeface="Calibri"/>
              <a:cs typeface="Calibri"/>
              <a:sym typeface="Calibri"/>
            </a:endParaRPr>
          </a:p>
        </p:txBody>
      </p:sp>
      <p:sp>
        <p:nvSpPr>
          <p:cNvPr id="427" name="Google Shape;427;p17"/>
          <p:cNvSpPr/>
          <p:nvPr/>
        </p:nvSpPr>
        <p:spPr>
          <a:xfrm flipH="1" rot="5400000">
            <a:off x="1223126" y="2255174"/>
            <a:ext cx="2001583" cy="4460864"/>
          </a:xfrm>
          <a:prstGeom prst="rect">
            <a:avLst/>
          </a:prstGeom>
          <a:gradFill>
            <a:gsLst>
              <a:gs pos="0">
                <a:srgbClr val="4472C4">
                  <a:alpha val="26666"/>
                </a:srgbClr>
              </a:gs>
              <a:gs pos="2000">
                <a:srgbClr val="4472C4">
                  <a:alpha val="26666"/>
                </a:srgbClr>
              </a:gs>
              <a:gs pos="100000">
                <a:srgbClr val="000000">
                  <a:alpha val="27843"/>
                </a:srgbClr>
              </a:gs>
            </a:gsLst>
            <a:lin ang="78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40"/>
              <a:buFont typeface="Arial"/>
              <a:buNone/>
            </a:pPr>
            <a:r>
              <a:t/>
            </a:r>
            <a:endParaRPr b="0" i="0" sz="1440" u="none" cap="none" strike="noStrike">
              <a:solidFill>
                <a:srgbClr val="FFFFFF"/>
              </a:solidFill>
              <a:latin typeface="Calibri"/>
              <a:ea typeface="Calibri"/>
              <a:cs typeface="Calibri"/>
              <a:sym typeface="Calibri"/>
            </a:endParaRPr>
          </a:p>
        </p:txBody>
      </p:sp>
      <p:sp>
        <p:nvSpPr>
          <p:cNvPr id="428" name="Google Shape;428;p17"/>
          <p:cNvSpPr/>
          <p:nvPr/>
        </p:nvSpPr>
        <p:spPr>
          <a:xfrm flipH="1" rot="5400000">
            <a:off x="-340001" y="682234"/>
            <a:ext cx="5486401" cy="4121930"/>
          </a:xfrm>
          <a:prstGeom prst="rect">
            <a:avLst/>
          </a:prstGeom>
          <a:gradFill>
            <a:gsLst>
              <a:gs pos="0">
                <a:srgbClr val="000000">
                  <a:alpha val="0"/>
                </a:srgbClr>
              </a:gs>
              <a:gs pos="99000">
                <a:srgbClr val="4472C4">
                  <a:alpha val="9019"/>
                </a:srgbClr>
              </a:gs>
              <a:gs pos="100000">
                <a:srgbClr val="4472C4">
                  <a:alpha val="9019"/>
                </a:srgbClr>
              </a:gs>
            </a:gsLst>
            <a:lin ang="78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40"/>
              <a:buFont typeface="Arial"/>
              <a:buNone/>
            </a:pPr>
            <a:r>
              <a:t/>
            </a:r>
            <a:endParaRPr b="0" i="0" sz="1440" u="none" cap="none" strike="noStrike">
              <a:solidFill>
                <a:srgbClr val="FFFFFF"/>
              </a:solidFill>
              <a:latin typeface="Calibri"/>
              <a:ea typeface="Calibri"/>
              <a:cs typeface="Calibri"/>
              <a:sym typeface="Calibri"/>
            </a:endParaRPr>
          </a:p>
        </p:txBody>
      </p:sp>
      <p:sp>
        <p:nvSpPr>
          <p:cNvPr id="429" name="Google Shape;429;p17"/>
          <p:cNvSpPr/>
          <p:nvPr/>
        </p:nvSpPr>
        <p:spPr>
          <a:xfrm rot="6097846">
            <a:off x="655003" y="902798"/>
            <a:ext cx="3454642" cy="3454642"/>
          </a:xfrm>
          <a:prstGeom prst="ellipse">
            <a:avLst/>
          </a:prstGeom>
          <a:gradFill>
            <a:gsLst>
              <a:gs pos="0">
                <a:srgbClr val="4472C4">
                  <a:alpha val="0"/>
                </a:srgbClr>
              </a:gs>
              <a:gs pos="39000">
                <a:srgbClr val="4472C4">
                  <a:alpha val="0"/>
                </a:srgbClr>
              </a:gs>
              <a:gs pos="100000">
                <a:srgbClr val="8DA9DB">
                  <a:alpha val="12941"/>
                </a:srgbClr>
              </a:gs>
            </a:gsLst>
            <a:lin ang="174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40"/>
              <a:buFont typeface="Arial"/>
              <a:buNone/>
            </a:pPr>
            <a:r>
              <a:t/>
            </a:r>
            <a:endParaRPr b="0" i="0" sz="1440" u="none" cap="none" strike="noStrike">
              <a:solidFill>
                <a:srgbClr val="FFFFFF"/>
              </a:solidFill>
              <a:latin typeface="Calibri"/>
              <a:ea typeface="Calibri"/>
              <a:cs typeface="Calibri"/>
              <a:sym typeface="Calibri"/>
            </a:endParaRPr>
          </a:p>
        </p:txBody>
      </p:sp>
      <p:sp>
        <p:nvSpPr>
          <p:cNvPr id="430" name="Google Shape;430;p17"/>
          <p:cNvSpPr txBox="1"/>
          <p:nvPr>
            <p:ph type="title"/>
          </p:nvPr>
        </p:nvSpPr>
        <p:spPr>
          <a:xfrm>
            <a:off x="661117" y="469484"/>
            <a:ext cx="3384080" cy="2709998"/>
          </a:xfrm>
          <a:prstGeom prst="rect">
            <a:avLst/>
          </a:prstGeom>
          <a:noFill/>
          <a:ln>
            <a:noFill/>
          </a:ln>
        </p:spPr>
        <p:txBody>
          <a:bodyPr anchorCtr="0" anchor="b" bIns="45700" lIns="91425" spcFirstLastPara="1" rIns="91425" wrap="square" tIns="45700">
            <a:normAutofit/>
          </a:bodyPr>
          <a:lstStyle/>
          <a:p>
            <a:pPr indent="0" lvl="0" marL="0" rtl="0" algn="r">
              <a:lnSpc>
                <a:spcPct val="90000"/>
              </a:lnSpc>
              <a:spcBef>
                <a:spcPts val="0"/>
              </a:spcBef>
              <a:spcAft>
                <a:spcPts val="0"/>
              </a:spcAft>
              <a:buClr>
                <a:srgbClr val="FFFFFF"/>
              </a:buClr>
              <a:buSzPts val="3280"/>
              <a:buFont typeface="Calibri"/>
              <a:buNone/>
            </a:pPr>
            <a:r>
              <a:rPr b="1" lang="en-US" sz="3280">
                <a:solidFill>
                  <a:schemeClr val="lt1"/>
                </a:solidFill>
              </a:rPr>
              <a:t>Consejo Asesor Comunitario</a:t>
            </a:r>
            <a:br>
              <a:rPr b="1" lang="en-US" sz="3280">
                <a:solidFill>
                  <a:srgbClr val="FFFFFF"/>
                </a:solidFill>
              </a:rPr>
            </a:br>
            <a:r>
              <a:rPr b="1" lang="en-US" sz="960">
                <a:solidFill>
                  <a:srgbClr val="FFFFFF"/>
                </a:solidFill>
              </a:rPr>
              <a:t>(2/2) </a:t>
            </a:r>
            <a:endParaRPr/>
          </a:p>
        </p:txBody>
      </p:sp>
      <p:sp>
        <p:nvSpPr>
          <p:cNvPr id="431" name="Google Shape;431;p17"/>
          <p:cNvSpPr txBox="1"/>
          <p:nvPr>
            <p:ph idx="1" type="body"/>
          </p:nvPr>
        </p:nvSpPr>
        <p:spPr>
          <a:xfrm>
            <a:off x="4970553" y="273316"/>
            <a:ext cx="4440813" cy="5213082"/>
          </a:xfrm>
          <a:prstGeom prst="rect">
            <a:avLst/>
          </a:prstGeom>
          <a:noFill/>
          <a:ln>
            <a:noFill/>
          </a:ln>
        </p:spPr>
        <p:txBody>
          <a:bodyPr anchorCtr="0" anchor="ctr" bIns="45700" lIns="91425" spcFirstLastPara="1" rIns="91425" wrap="square" tIns="45700">
            <a:normAutofit fontScale="62500"/>
          </a:bodyPr>
          <a:lstStyle/>
          <a:p>
            <a:pPr indent="0" lvl="0" marL="0" rtl="0" algn="l">
              <a:lnSpc>
                <a:spcPct val="115000"/>
              </a:lnSpc>
              <a:spcBef>
                <a:spcPts val="800"/>
              </a:spcBef>
              <a:spcAft>
                <a:spcPts val="0"/>
              </a:spcAft>
              <a:buNone/>
            </a:pPr>
            <a:r>
              <a:rPr lang="en-US"/>
              <a:t>El CAC está compuesto por 11 miembros designados por la Junta de Supervisores:</a:t>
            </a:r>
            <a:endParaRPr/>
          </a:p>
          <a:p>
            <a:pPr indent="-300037" lvl="0" marL="457200" rtl="0" algn="l">
              <a:lnSpc>
                <a:spcPct val="115000"/>
              </a:lnSpc>
              <a:spcBef>
                <a:spcPts val="800"/>
              </a:spcBef>
              <a:spcAft>
                <a:spcPts val="0"/>
              </a:spcAft>
              <a:buSzPct val="80357"/>
              <a:buChar char="•"/>
            </a:pPr>
            <a:r>
              <a:rPr lang="en-US"/>
              <a:t>Los miembros de la primera clase desempeñarán un mandato combinado de 2 y 4 años:</a:t>
            </a:r>
            <a:endParaRPr/>
          </a:p>
          <a:p>
            <a:pPr indent="-300037" lvl="1" marL="914400" rtl="0" algn="l">
              <a:lnSpc>
                <a:spcPct val="115000"/>
              </a:lnSpc>
              <a:spcBef>
                <a:spcPts val="400"/>
              </a:spcBef>
              <a:spcAft>
                <a:spcPts val="0"/>
              </a:spcAft>
              <a:buSzPct val="93749"/>
              <a:buChar char="•"/>
            </a:pPr>
            <a:r>
              <a:rPr lang="en-US"/>
              <a:t>5 miembros desempeñarán un mandato de 2 años</a:t>
            </a:r>
            <a:endParaRPr/>
          </a:p>
          <a:p>
            <a:pPr indent="-300037" lvl="1" marL="914400" rtl="0" algn="l">
              <a:lnSpc>
                <a:spcPct val="115000"/>
              </a:lnSpc>
              <a:spcBef>
                <a:spcPts val="400"/>
              </a:spcBef>
              <a:spcAft>
                <a:spcPts val="0"/>
              </a:spcAft>
              <a:buSzPct val="112500"/>
              <a:buChar char="•"/>
            </a:pPr>
            <a:r>
              <a:rPr lang="en-US"/>
              <a:t>6 miembros desempeñarán un mandato de 4 años.</a:t>
            </a:r>
            <a:endParaRPr sz="1600"/>
          </a:p>
          <a:p>
            <a:pPr indent="-300037" lvl="0" marL="457200" rtl="0" algn="l">
              <a:lnSpc>
                <a:spcPct val="115000"/>
              </a:lnSpc>
              <a:spcBef>
                <a:spcPts val="0"/>
              </a:spcBef>
              <a:spcAft>
                <a:spcPts val="0"/>
              </a:spcAft>
              <a:buSzPct val="80357"/>
              <a:buChar char="•"/>
            </a:pPr>
            <a:r>
              <a:rPr lang="en-US"/>
              <a:t>Los nuevos miembros cumplirán mandatos escalonados de 4 años.</a:t>
            </a:r>
            <a:endParaRPr/>
          </a:p>
          <a:p>
            <a:pPr indent="-300037" lvl="0" marL="457200" rtl="0" algn="l">
              <a:lnSpc>
                <a:spcPct val="115000"/>
              </a:lnSpc>
              <a:spcBef>
                <a:spcPts val="0"/>
              </a:spcBef>
              <a:spcAft>
                <a:spcPts val="0"/>
              </a:spcAft>
              <a:buSzPct val="80357"/>
              <a:buChar char="•"/>
            </a:pPr>
            <a:r>
              <a:rPr lang="en-US"/>
              <a:t>Los miembros tienen prohibido servir en el consejo durante más de 12 años consecutivos.</a:t>
            </a:r>
            <a:endParaRPr/>
          </a:p>
          <a:p>
            <a:pPr indent="-300037" lvl="0" marL="457200" rtl="0" algn="l">
              <a:lnSpc>
                <a:spcPct val="115000"/>
              </a:lnSpc>
              <a:spcBef>
                <a:spcPts val="0"/>
              </a:spcBef>
              <a:spcAft>
                <a:spcPts val="0"/>
              </a:spcAft>
              <a:buSzPct val="80357"/>
              <a:buChar char="•"/>
            </a:pPr>
            <a:r>
              <a:rPr lang="en-US"/>
              <a:t>Los miembros son nombrados con base en su experiencia y conocimientos, pero como miembros del CAC, representan a los ciudadanos del Condado de Sonoma, no a sus empleadores.</a:t>
            </a:r>
            <a:endParaRPr/>
          </a:p>
          <a:p>
            <a:pPr indent="-300037" lvl="0" marL="457200" rtl="0" algn="l">
              <a:lnSpc>
                <a:spcPct val="115000"/>
              </a:lnSpc>
              <a:spcBef>
                <a:spcPts val="0"/>
              </a:spcBef>
              <a:spcAft>
                <a:spcPts val="0"/>
              </a:spcAft>
              <a:buSzPct val="80357"/>
              <a:buChar char="•"/>
            </a:pPr>
            <a:r>
              <a:rPr lang="en-US"/>
              <a:t>Los miembros pueden basarse en su experiencia para orientar a First 5, pero deben abstenerse de explicar cómo una decisión de First 5 afectaría a su empleador.</a:t>
            </a:r>
            <a:endParaRPr/>
          </a:p>
          <a:p>
            <a:pPr indent="0" lvl="0" marL="457200" rtl="0" algn="l">
              <a:lnSpc>
                <a:spcPct val="90000"/>
              </a:lnSpc>
              <a:spcBef>
                <a:spcPts val="480"/>
              </a:spcBef>
              <a:spcAft>
                <a:spcPts val="0"/>
              </a:spcAft>
              <a:buNone/>
            </a:pPr>
            <a:r>
              <a:t/>
            </a:r>
            <a:endParaRPr sz="1600"/>
          </a:p>
          <a:p>
            <a:pPr indent="0" lvl="0" marL="0" rtl="0" algn="l">
              <a:lnSpc>
                <a:spcPct val="90000"/>
              </a:lnSpc>
              <a:spcBef>
                <a:spcPts val="480"/>
              </a:spcBef>
              <a:spcAft>
                <a:spcPts val="0"/>
              </a:spcAft>
              <a:buClr>
                <a:schemeClr val="dk1"/>
              </a:buClr>
              <a:buSzPct val="100000"/>
              <a:buNone/>
            </a:pPr>
            <a:r>
              <a:t/>
            </a:r>
            <a:endParaRPr sz="2400"/>
          </a:p>
        </p:txBody>
      </p:sp>
      <p:pic>
        <p:nvPicPr>
          <p:cNvPr id="432" name="Google Shape;432;p17"/>
          <p:cNvPicPr preferRelativeResize="0"/>
          <p:nvPr/>
        </p:nvPicPr>
        <p:blipFill rotWithShape="1">
          <a:blip r:embed="rId3">
            <a:alphaModFix/>
          </a:blip>
          <a:srcRect b="0" l="0" r="0" t="0"/>
          <a:stretch/>
        </p:blipFill>
        <p:spPr>
          <a:xfrm>
            <a:off x="7732246" y="5070118"/>
            <a:ext cx="1879600" cy="216916"/>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436" name="Shape 436"/>
        <p:cNvGrpSpPr/>
        <p:nvPr/>
      </p:nvGrpSpPr>
      <p:grpSpPr>
        <a:xfrm>
          <a:off x="0" y="0"/>
          <a:ext cx="0" cy="0"/>
          <a:chOff x="0" y="0"/>
          <a:chExt cx="0" cy="0"/>
        </a:xfrm>
      </p:grpSpPr>
      <p:sp>
        <p:nvSpPr>
          <p:cNvPr id="437" name="Google Shape;437;p18"/>
          <p:cNvSpPr/>
          <p:nvPr/>
        </p:nvSpPr>
        <p:spPr>
          <a:xfrm>
            <a:off x="0" y="0"/>
            <a:ext cx="9753600" cy="54864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40"/>
              <a:buFont typeface="Arial"/>
              <a:buNone/>
            </a:pPr>
            <a:r>
              <a:t/>
            </a:r>
            <a:endParaRPr b="0" i="0" sz="1440" u="none" cap="none" strike="noStrike">
              <a:solidFill>
                <a:srgbClr val="FFFFFF"/>
              </a:solidFill>
              <a:latin typeface="Calibri"/>
              <a:ea typeface="Calibri"/>
              <a:cs typeface="Calibri"/>
              <a:sym typeface="Calibri"/>
            </a:endParaRPr>
          </a:p>
        </p:txBody>
      </p:sp>
      <p:sp>
        <p:nvSpPr>
          <p:cNvPr id="438" name="Google Shape;438;p18"/>
          <p:cNvSpPr/>
          <p:nvPr/>
        </p:nvSpPr>
        <p:spPr>
          <a:xfrm flipH="1">
            <a:off x="-1" y="-1"/>
            <a:ext cx="9753598" cy="1272594"/>
          </a:xfrm>
          <a:prstGeom prst="rect">
            <a:avLst/>
          </a:prstGeom>
          <a:gradFill>
            <a:gsLst>
              <a:gs pos="0">
                <a:srgbClr val="000000"/>
              </a:gs>
              <a:gs pos="100000">
                <a:srgbClr val="2F5496"/>
              </a:gs>
            </a:gsLst>
            <a:lin ang="84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40"/>
              <a:buFont typeface="Arial"/>
              <a:buNone/>
            </a:pPr>
            <a:r>
              <a:t/>
            </a:r>
            <a:endParaRPr b="0" i="0" sz="1440" u="none" cap="none" strike="noStrike">
              <a:solidFill>
                <a:srgbClr val="FFFFFF"/>
              </a:solidFill>
              <a:latin typeface="Calibri"/>
              <a:ea typeface="Calibri"/>
              <a:cs typeface="Calibri"/>
              <a:sym typeface="Calibri"/>
            </a:endParaRPr>
          </a:p>
        </p:txBody>
      </p:sp>
      <p:sp>
        <p:nvSpPr>
          <p:cNvPr id="439" name="Google Shape;439;p18"/>
          <p:cNvSpPr/>
          <p:nvPr/>
        </p:nvSpPr>
        <p:spPr>
          <a:xfrm flipH="1" rot="10800000">
            <a:off x="-3" y="0"/>
            <a:ext cx="6492245" cy="1272594"/>
          </a:xfrm>
          <a:prstGeom prst="rect">
            <a:avLst/>
          </a:prstGeom>
          <a:gradFill>
            <a:gsLst>
              <a:gs pos="0">
                <a:srgbClr val="4472C4">
                  <a:alpha val="0"/>
                </a:srgbClr>
              </a:gs>
              <a:gs pos="20000">
                <a:srgbClr val="4472C4">
                  <a:alpha val="0"/>
                </a:srgbClr>
              </a:gs>
              <a:gs pos="100000">
                <a:srgbClr val="1F3864">
                  <a:alpha val="52941"/>
                </a:srgbClr>
              </a:gs>
            </a:gsLst>
            <a:lin ang="13800001"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40"/>
              <a:buFont typeface="Arial"/>
              <a:buNone/>
            </a:pPr>
            <a:r>
              <a:t/>
            </a:r>
            <a:endParaRPr b="0" i="0" sz="1440" u="none" cap="none" strike="noStrike">
              <a:solidFill>
                <a:srgbClr val="FFFFFF"/>
              </a:solidFill>
              <a:latin typeface="Calibri"/>
              <a:ea typeface="Calibri"/>
              <a:cs typeface="Calibri"/>
              <a:sym typeface="Calibri"/>
            </a:endParaRPr>
          </a:p>
        </p:txBody>
      </p:sp>
      <p:sp>
        <p:nvSpPr>
          <p:cNvPr id="440" name="Google Shape;440;p18"/>
          <p:cNvSpPr/>
          <p:nvPr/>
        </p:nvSpPr>
        <p:spPr>
          <a:xfrm flipH="1">
            <a:off x="6492239" y="-1"/>
            <a:ext cx="3261358" cy="1272594"/>
          </a:xfrm>
          <a:prstGeom prst="rect">
            <a:avLst/>
          </a:prstGeom>
          <a:gradFill>
            <a:gsLst>
              <a:gs pos="0">
                <a:srgbClr val="4472C4">
                  <a:alpha val="63921"/>
                </a:srgbClr>
              </a:gs>
              <a:gs pos="100000">
                <a:srgbClr val="000000">
                  <a:alpha val="27843"/>
                </a:srgbClr>
              </a:gs>
            </a:gsLst>
            <a:lin ang="132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40"/>
              <a:buFont typeface="Arial"/>
              <a:buNone/>
            </a:pPr>
            <a:r>
              <a:t/>
            </a:r>
            <a:endParaRPr b="0" i="0" sz="1440" u="none" cap="none" strike="noStrike">
              <a:solidFill>
                <a:srgbClr val="FFFFFF"/>
              </a:solidFill>
              <a:latin typeface="Calibri"/>
              <a:ea typeface="Calibri"/>
              <a:cs typeface="Calibri"/>
              <a:sym typeface="Calibri"/>
            </a:endParaRPr>
          </a:p>
        </p:txBody>
      </p:sp>
      <p:sp>
        <p:nvSpPr>
          <p:cNvPr id="441" name="Google Shape;441;p18"/>
          <p:cNvSpPr/>
          <p:nvPr/>
        </p:nvSpPr>
        <p:spPr>
          <a:xfrm>
            <a:off x="367480" y="0"/>
            <a:ext cx="9386117" cy="1277946"/>
          </a:xfrm>
          <a:prstGeom prst="rect">
            <a:avLst/>
          </a:prstGeom>
          <a:gradFill>
            <a:gsLst>
              <a:gs pos="0">
                <a:srgbClr val="000000">
                  <a:alpha val="0"/>
                </a:srgbClr>
              </a:gs>
              <a:gs pos="50000">
                <a:srgbClr val="000000">
                  <a:alpha val="0"/>
                </a:srgbClr>
              </a:gs>
              <a:gs pos="99000">
                <a:srgbClr val="1F3864">
                  <a:alpha val="49803"/>
                </a:srgbClr>
              </a:gs>
              <a:gs pos="100000">
                <a:srgbClr val="1F3864">
                  <a:alpha val="49803"/>
                </a:srgbClr>
              </a:gs>
            </a:gsLst>
            <a:lin ang="168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40"/>
              <a:buFont typeface="Arial"/>
              <a:buNone/>
            </a:pPr>
            <a:r>
              <a:t/>
            </a:r>
            <a:endParaRPr b="0" i="0" sz="1440" u="none" cap="none" strike="noStrike">
              <a:solidFill>
                <a:srgbClr val="FFFFFF"/>
              </a:solidFill>
              <a:latin typeface="Calibri"/>
              <a:ea typeface="Calibri"/>
              <a:cs typeface="Calibri"/>
              <a:sym typeface="Calibri"/>
            </a:endParaRPr>
          </a:p>
        </p:txBody>
      </p:sp>
      <p:sp>
        <p:nvSpPr>
          <p:cNvPr id="442" name="Google Shape;442;p18"/>
          <p:cNvSpPr txBox="1"/>
          <p:nvPr>
            <p:ph type="title"/>
          </p:nvPr>
        </p:nvSpPr>
        <p:spPr>
          <a:xfrm>
            <a:off x="1097280" y="235631"/>
            <a:ext cx="7916761" cy="826935"/>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b="1" lang="en-US" sz="2986">
                <a:solidFill>
                  <a:schemeClr val="lt1"/>
                </a:solidFill>
              </a:rPr>
              <a:t>Plan y presupuesto del programa de cuidado infantil y salud infantil y plan anual de gastos</a:t>
            </a:r>
            <a:endParaRPr b="1" sz="3080">
              <a:solidFill>
                <a:srgbClr val="FFFFFF"/>
              </a:solidFill>
            </a:endParaRPr>
          </a:p>
        </p:txBody>
      </p:sp>
      <p:sp>
        <p:nvSpPr>
          <p:cNvPr id="443" name="Google Shape;443;p18"/>
          <p:cNvSpPr txBox="1"/>
          <p:nvPr>
            <p:ph idx="1" type="body"/>
          </p:nvPr>
        </p:nvSpPr>
        <p:spPr>
          <a:xfrm>
            <a:off x="1097280" y="1589936"/>
            <a:ext cx="7779225" cy="3211308"/>
          </a:xfrm>
          <a:prstGeom prst="rect">
            <a:avLst/>
          </a:prstGeom>
          <a:noFill/>
          <a:ln>
            <a:noFill/>
          </a:ln>
        </p:spPr>
        <p:txBody>
          <a:bodyPr anchorCtr="0" anchor="ctr" bIns="45700" lIns="91425" spcFirstLastPara="1" rIns="91425" wrap="square" tIns="45700">
            <a:normAutofit lnSpcReduction="20000"/>
          </a:bodyPr>
          <a:lstStyle/>
          <a:p>
            <a:pPr indent="-294755" lvl="0" marL="457200" rtl="0" algn="l">
              <a:lnSpc>
                <a:spcPct val="115000"/>
              </a:lnSpc>
              <a:spcBef>
                <a:spcPts val="800"/>
              </a:spcBef>
              <a:spcAft>
                <a:spcPts val="0"/>
              </a:spcAft>
              <a:buSzPts val="1042"/>
              <a:buChar char="•"/>
            </a:pPr>
            <a:r>
              <a:rPr lang="en-US" sz="1481"/>
              <a:t>First 5 desarrollará el Plan y Presupuesto del Programa, incluyendo un presupuesto anual, en un ciclo de 5 años para el uso de los fondos de la Medida I, y solicitará la opinión del CAC.</a:t>
            </a:r>
            <a:endParaRPr sz="1481"/>
          </a:p>
          <a:p>
            <a:pPr indent="-294755" lvl="0" marL="457200" rtl="0" algn="l">
              <a:lnSpc>
                <a:spcPct val="115000"/>
              </a:lnSpc>
              <a:spcBef>
                <a:spcPts val="800"/>
              </a:spcBef>
              <a:spcAft>
                <a:spcPts val="0"/>
              </a:spcAft>
              <a:buSzPts val="1042"/>
              <a:buChar char="•"/>
            </a:pPr>
            <a:r>
              <a:rPr lang="en-US" sz="1481"/>
              <a:t>El Plan y Presupuesto del Programa debe estar diseñado para satisfacer las necesidades respectivas de las regiones de todo el Condado con respecto a aumentar, mejorar y mantener el acceso a cuidado y educación temprana de calidad para familias y niños, mejorar la remuneración de los proveedores de cuidado infantil familiar y los empleados de educación temprana, y mejorar el acceso de los niños a la atención médica y de salud mental.</a:t>
            </a:r>
            <a:endParaRPr sz="1481"/>
          </a:p>
          <a:p>
            <a:pPr indent="-294755" lvl="0" marL="457200" rtl="0" algn="l">
              <a:lnSpc>
                <a:spcPct val="115000"/>
              </a:lnSpc>
              <a:spcBef>
                <a:spcPts val="800"/>
              </a:spcBef>
              <a:spcAft>
                <a:spcPts val="0"/>
              </a:spcAft>
              <a:buSzPts val="1042"/>
              <a:buChar char="•"/>
            </a:pPr>
            <a:r>
              <a:rPr lang="en-US" sz="1481"/>
              <a:t>La Comisión de First 5 y la Junta de Supervisores deben aprobar el Plan y Presupuesto del Programa.</a:t>
            </a:r>
            <a:endParaRPr sz="1481"/>
          </a:p>
          <a:p>
            <a:pPr indent="-294755" lvl="0" marL="457200" rtl="0" algn="l">
              <a:lnSpc>
                <a:spcPct val="115000"/>
              </a:lnSpc>
              <a:spcBef>
                <a:spcPts val="800"/>
              </a:spcBef>
              <a:spcAft>
                <a:spcPts val="0"/>
              </a:spcAft>
              <a:buSzPts val="1042"/>
              <a:buChar char="•"/>
            </a:pPr>
            <a:r>
              <a:rPr lang="en-US" sz="1481"/>
              <a:t>La Junta de Supervisores asigna los fondos necesarios para implementar el Plan y Presupuesto del Programa.</a:t>
            </a:r>
            <a:endParaRPr sz="1760"/>
          </a:p>
          <a:p>
            <a:pPr indent="0" lvl="0" marL="0" rtl="0" algn="l">
              <a:lnSpc>
                <a:spcPct val="90000"/>
              </a:lnSpc>
              <a:spcBef>
                <a:spcPts val="0"/>
              </a:spcBef>
              <a:spcAft>
                <a:spcPts val="0"/>
              </a:spcAft>
              <a:buClr>
                <a:schemeClr val="dk1"/>
              </a:buClr>
              <a:buSzPts val="1600"/>
              <a:buNone/>
            </a:pPr>
            <a:r>
              <a:t/>
            </a:r>
            <a:endParaRPr sz="1600">
              <a:latin typeface="Calibri"/>
              <a:ea typeface="Calibri"/>
              <a:cs typeface="Calibri"/>
              <a:sym typeface="Calibri"/>
            </a:endParaRPr>
          </a:p>
        </p:txBody>
      </p:sp>
      <p:pic>
        <p:nvPicPr>
          <p:cNvPr id="444" name="Google Shape;444;p18"/>
          <p:cNvPicPr preferRelativeResize="0"/>
          <p:nvPr/>
        </p:nvPicPr>
        <p:blipFill rotWithShape="1">
          <a:blip r:embed="rId3">
            <a:alphaModFix/>
          </a:blip>
          <a:srcRect b="0" l="0" r="0" t="0"/>
          <a:stretch/>
        </p:blipFill>
        <p:spPr>
          <a:xfrm>
            <a:off x="3936998" y="5030837"/>
            <a:ext cx="1879600" cy="216916"/>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448" name="Shape 448"/>
        <p:cNvGrpSpPr/>
        <p:nvPr/>
      </p:nvGrpSpPr>
      <p:grpSpPr>
        <a:xfrm>
          <a:off x="0" y="0"/>
          <a:ext cx="0" cy="0"/>
          <a:chOff x="0" y="0"/>
          <a:chExt cx="0" cy="0"/>
        </a:xfrm>
      </p:grpSpPr>
      <p:sp>
        <p:nvSpPr>
          <p:cNvPr id="449" name="Google Shape;449;p19"/>
          <p:cNvSpPr/>
          <p:nvPr/>
        </p:nvSpPr>
        <p:spPr>
          <a:xfrm>
            <a:off x="0" y="0"/>
            <a:ext cx="9753600" cy="54864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40"/>
              <a:buFont typeface="Arial"/>
              <a:buNone/>
            </a:pPr>
            <a:r>
              <a:t/>
            </a:r>
            <a:endParaRPr b="0" i="0" sz="1440" u="none" cap="none" strike="noStrike">
              <a:solidFill>
                <a:srgbClr val="FFFFFF"/>
              </a:solidFill>
              <a:latin typeface="Calibri"/>
              <a:ea typeface="Calibri"/>
              <a:cs typeface="Calibri"/>
              <a:sym typeface="Calibri"/>
            </a:endParaRPr>
          </a:p>
        </p:txBody>
      </p:sp>
      <p:sp>
        <p:nvSpPr>
          <p:cNvPr id="450" name="Google Shape;450;p19"/>
          <p:cNvSpPr/>
          <p:nvPr/>
        </p:nvSpPr>
        <p:spPr>
          <a:xfrm flipH="1">
            <a:off x="-1" y="-1"/>
            <a:ext cx="9753598" cy="1272594"/>
          </a:xfrm>
          <a:prstGeom prst="rect">
            <a:avLst/>
          </a:prstGeom>
          <a:gradFill>
            <a:gsLst>
              <a:gs pos="0">
                <a:srgbClr val="000000"/>
              </a:gs>
              <a:gs pos="100000">
                <a:srgbClr val="2F5496"/>
              </a:gs>
            </a:gsLst>
            <a:lin ang="84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40"/>
              <a:buFont typeface="Arial"/>
              <a:buNone/>
            </a:pPr>
            <a:r>
              <a:t/>
            </a:r>
            <a:endParaRPr b="0" i="0" sz="1440" u="none" cap="none" strike="noStrike">
              <a:solidFill>
                <a:srgbClr val="FFFFFF"/>
              </a:solidFill>
              <a:latin typeface="Calibri"/>
              <a:ea typeface="Calibri"/>
              <a:cs typeface="Calibri"/>
              <a:sym typeface="Calibri"/>
            </a:endParaRPr>
          </a:p>
        </p:txBody>
      </p:sp>
      <p:sp>
        <p:nvSpPr>
          <p:cNvPr id="451" name="Google Shape;451;p19"/>
          <p:cNvSpPr/>
          <p:nvPr/>
        </p:nvSpPr>
        <p:spPr>
          <a:xfrm flipH="1" rot="10800000">
            <a:off x="-3" y="0"/>
            <a:ext cx="6492245" cy="1272594"/>
          </a:xfrm>
          <a:prstGeom prst="rect">
            <a:avLst/>
          </a:prstGeom>
          <a:gradFill>
            <a:gsLst>
              <a:gs pos="0">
                <a:srgbClr val="4472C4">
                  <a:alpha val="0"/>
                </a:srgbClr>
              </a:gs>
              <a:gs pos="20000">
                <a:srgbClr val="4472C4">
                  <a:alpha val="0"/>
                </a:srgbClr>
              </a:gs>
              <a:gs pos="100000">
                <a:srgbClr val="1F3864">
                  <a:alpha val="52941"/>
                </a:srgbClr>
              </a:gs>
            </a:gsLst>
            <a:lin ang="13800001"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40"/>
              <a:buFont typeface="Arial"/>
              <a:buNone/>
            </a:pPr>
            <a:r>
              <a:t/>
            </a:r>
            <a:endParaRPr b="0" i="0" sz="1440" u="none" cap="none" strike="noStrike">
              <a:solidFill>
                <a:srgbClr val="FFFFFF"/>
              </a:solidFill>
              <a:latin typeface="Calibri"/>
              <a:ea typeface="Calibri"/>
              <a:cs typeface="Calibri"/>
              <a:sym typeface="Calibri"/>
            </a:endParaRPr>
          </a:p>
        </p:txBody>
      </p:sp>
      <p:sp>
        <p:nvSpPr>
          <p:cNvPr id="452" name="Google Shape;452;p19"/>
          <p:cNvSpPr/>
          <p:nvPr/>
        </p:nvSpPr>
        <p:spPr>
          <a:xfrm flipH="1">
            <a:off x="6492239" y="-1"/>
            <a:ext cx="3261358" cy="1272594"/>
          </a:xfrm>
          <a:prstGeom prst="rect">
            <a:avLst/>
          </a:prstGeom>
          <a:gradFill>
            <a:gsLst>
              <a:gs pos="0">
                <a:srgbClr val="4472C4">
                  <a:alpha val="63921"/>
                </a:srgbClr>
              </a:gs>
              <a:gs pos="100000">
                <a:srgbClr val="000000">
                  <a:alpha val="27843"/>
                </a:srgbClr>
              </a:gs>
            </a:gsLst>
            <a:lin ang="132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40"/>
              <a:buFont typeface="Arial"/>
              <a:buNone/>
            </a:pPr>
            <a:r>
              <a:t/>
            </a:r>
            <a:endParaRPr b="0" i="0" sz="1440" u="none" cap="none" strike="noStrike">
              <a:solidFill>
                <a:srgbClr val="FFFFFF"/>
              </a:solidFill>
              <a:latin typeface="Calibri"/>
              <a:ea typeface="Calibri"/>
              <a:cs typeface="Calibri"/>
              <a:sym typeface="Calibri"/>
            </a:endParaRPr>
          </a:p>
        </p:txBody>
      </p:sp>
      <p:sp>
        <p:nvSpPr>
          <p:cNvPr id="453" name="Google Shape;453;p19"/>
          <p:cNvSpPr/>
          <p:nvPr/>
        </p:nvSpPr>
        <p:spPr>
          <a:xfrm>
            <a:off x="367480" y="0"/>
            <a:ext cx="9386117" cy="1277946"/>
          </a:xfrm>
          <a:prstGeom prst="rect">
            <a:avLst/>
          </a:prstGeom>
          <a:gradFill>
            <a:gsLst>
              <a:gs pos="0">
                <a:srgbClr val="000000">
                  <a:alpha val="0"/>
                </a:srgbClr>
              </a:gs>
              <a:gs pos="50000">
                <a:srgbClr val="000000">
                  <a:alpha val="0"/>
                </a:srgbClr>
              </a:gs>
              <a:gs pos="99000">
                <a:srgbClr val="1F3864">
                  <a:alpha val="49803"/>
                </a:srgbClr>
              </a:gs>
              <a:gs pos="100000">
                <a:srgbClr val="1F3864">
                  <a:alpha val="49803"/>
                </a:srgbClr>
              </a:gs>
            </a:gsLst>
            <a:lin ang="16800000" scaled="0"/>
          </a:gradFill>
          <a:ln>
            <a:noFill/>
          </a:ln>
        </p:spPr>
        <p:txBody>
          <a:bodyPr anchorCtr="0" anchor="ctr" bIns="45700" lIns="91425" spcFirstLastPara="1" rIns="91425" wrap="square" tIns="45700">
            <a:noAutofit/>
          </a:bodyPr>
          <a:lstStyle/>
          <a:p>
            <a:pPr indent="0" lvl="0" marL="0" marR="0" rtl="0" algn="ctr">
              <a:lnSpc>
                <a:spcPct val="115000"/>
              </a:lnSpc>
              <a:spcBef>
                <a:spcPts val="0"/>
              </a:spcBef>
              <a:spcAft>
                <a:spcPts val="0"/>
              </a:spcAft>
              <a:buClr>
                <a:srgbClr val="000000"/>
              </a:buClr>
              <a:buSzPts val="1440"/>
              <a:buFont typeface="Arial"/>
              <a:buNone/>
            </a:pPr>
            <a:r>
              <a:t/>
            </a:r>
            <a:endParaRPr b="0" i="0" sz="1440" u="none" cap="none" strike="noStrike">
              <a:solidFill>
                <a:srgbClr val="FFFFFF"/>
              </a:solidFill>
              <a:latin typeface="Calibri"/>
              <a:ea typeface="Calibri"/>
              <a:cs typeface="Calibri"/>
              <a:sym typeface="Calibri"/>
            </a:endParaRPr>
          </a:p>
        </p:txBody>
      </p:sp>
      <p:sp>
        <p:nvSpPr>
          <p:cNvPr id="454" name="Google Shape;454;p19"/>
          <p:cNvSpPr txBox="1"/>
          <p:nvPr>
            <p:ph type="title"/>
          </p:nvPr>
        </p:nvSpPr>
        <p:spPr>
          <a:xfrm>
            <a:off x="1097280" y="235631"/>
            <a:ext cx="7916761" cy="826935"/>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Clr>
                <a:srgbClr val="FFFFFF"/>
              </a:buClr>
              <a:buSzPts val="2952"/>
              <a:buFont typeface="Calibri"/>
              <a:buNone/>
            </a:pPr>
            <a:r>
              <a:rPr b="1" lang="en-US" sz="2868">
                <a:solidFill>
                  <a:schemeClr val="lt1"/>
                </a:solidFill>
              </a:rPr>
              <a:t>El CAC es un consejo consultivo, no un consejo de toma de decisiones</a:t>
            </a:r>
            <a:endParaRPr b="1" sz="2868">
              <a:solidFill>
                <a:schemeClr val="lt1"/>
              </a:solidFill>
            </a:endParaRPr>
          </a:p>
        </p:txBody>
      </p:sp>
      <p:sp>
        <p:nvSpPr>
          <p:cNvPr id="455" name="Google Shape;455;p19"/>
          <p:cNvSpPr txBox="1"/>
          <p:nvPr>
            <p:ph idx="1" type="body"/>
          </p:nvPr>
        </p:nvSpPr>
        <p:spPr>
          <a:xfrm>
            <a:off x="1097279" y="1854557"/>
            <a:ext cx="8026624" cy="2711414"/>
          </a:xfrm>
          <a:prstGeom prst="rect">
            <a:avLst/>
          </a:prstGeom>
          <a:noFill/>
          <a:ln>
            <a:noFill/>
          </a:ln>
        </p:spPr>
        <p:txBody>
          <a:bodyPr anchorCtr="0" anchor="ctr" bIns="45700" lIns="91425" spcFirstLastPara="1" rIns="91425" wrap="square" tIns="45700">
            <a:normAutofit fontScale="85000" lnSpcReduction="20000"/>
          </a:bodyPr>
          <a:lstStyle/>
          <a:p>
            <a:pPr indent="-325755" lvl="0" marL="457200" rtl="0" algn="l">
              <a:spcBef>
                <a:spcPts val="800"/>
              </a:spcBef>
              <a:spcAft>
                <a:spcPts val="0"/>
              </a:spcAft>
              <a:buSzPct val="80357"/>
              <a:buChar char="•"/>
            </a:pPr>
            <a:r>
              <a:rPr lang="en-US"/>
              <a:t>La función de CAC es proporcionar orientación estratégica y asesoramiento con respecto al Plan del Programa de Cuidado Infantil y Salud Infantil de 5 años y el plan anual de gastos, el desarrollo de capacidades, las mejoras en la administración del Programa y la participación de la comunidad</a:t>
            </a:r>
            <a:endParaRPr/>
          </a:p>
          <a:p>
            <a:pPr indent="0" lvl="0" marL="457200" rtl="0" algn="l">
              <a:spcBef>
                <a:spcPts val="800"/>
              </a:spcBef>
              <a:spcAft>
                <a:spcPts val="0"/>
              </a:spcAft>
              <a:buNone/>
            </a:pPr>
            <a:r>
              <a:t/>
            </a:r>
            <a:endParaRPr/>
          </a:p>
          <a:p>
            <a:pPr indent="-325755" lvl="0" marL="457200" rtl="0" algn="l">
              <a:spcBef>
                <a:spcPts val="800"/>
              </a:spcBef>
              <a:spcAft>
                <a:spcPts val="0"/>
              </a:spcAft>
              <a:buSzPct val="80357"/>
              <a:buChar char="•"/>
            </a:pPr>
            <a:r>
              <a:rPr lang="en-US"/>
              <a:t>La Medida I designa al CAC como un consejo consultivo, no como un consejo de toma de decisiones</a:t>
            </a:r>
            <a:endParaRPr/>
          </a:p>
          <a:p>
            <a:pPr indent="0" lvl="0" marL="457200" rtl="0" algn="l">
              <a:spcBef>
                <a:spcPts val="800"/>
              </a:spcBef>
              <a:spcAft>
                <a:spcPts val="0"/>
              </a:spcAft>
              <a:buNone/>
            </a:pPr>
            <a:r>
              <a:t/>
            </a:r>
            <a:endParaRPr/>
          </a:p>
          <a:p>
            <a:pPr indent="-325755" lvl="0" marL="457200" rtl="0" algn="l">
              <a:spcBef>
                <a:spcPts val="800"/>
              </a:spcBef>
              <a:spcAft>
                <a:spcPts val="0"/>
              </a:spcAft>
              <a:buSzPct val="93749"/>
              <a:buChar char="•"/>
            </a:pPr>
            <a:r>
              <a:rPr lang="en-US"/>
              <a:t>Esta designación tiene implicaciones importantes para fines de conflicto de intereses</a:t>
            </a:r>
            <a:endParaRPr sz="1920"/>
          </a:p>
        </p:txBody>
      </p:sp>
      <p:pic>
        <p:nvPicPr>
          <p:cNvPr id="456" name="Google Shape;456;p19"/>
          <p:cNvPicPr preferRelativeResize="0"/>
          <p:nvPr/>
        </p:nvPicPr>
        <p:blipFill rotWithShape="1">
          <a:blip r:embed="rId3">
            <a:alphaModFix/>
          </a:blip>
          <a:srcRect b="0" l="0" r="0" t="0"/>
          <a:stretch/>
        </p:blipFill>
        <p:spPr>
          <a:xfrm>
            <a:off x="3936998" y="5030837"/>
            <a:ext cx="1879600" cy="216916"/>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460" name="Shape 460"/>
        <p:cNvGrpSpPr/>
        <p:nvPr/>
      </p:nvGrpSpPr>
      <p:grpSpPr>
        <a:xfrm>
          <a:off x="0" y="0"/>
          <a:ext cx="0" cy="0"/>
          <a:chOff x="0" y="0"/>
          <a:chExt cx="0" cy="0"/>
        </a:xfrm>
      </p:grpSpPr>
      <p:sp>
        <p:nvSpPr>
          <p:cNvPr id="461" name="Google Shape;461;p20"/>
          <p:cNvSpPr/>
          <p:nvPr/>
        </p:nvSpPr>
        <p:spPr>
          <a:xfrm>
            <a:off x="0" y="0"/>
            <a:ext cx="9753600" cy="54864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40"/>
              <a:buFont typeface="Arial"/>
              <a:buNone/>
            </a:pPr>
            <a:r>
              <a:t/>
            </a:r>
            <a:endParaRPr b="0" i="0" sz="1440" u="none" cap="none" strike="noStrike">
              <a:solidFill>
                <a:srgbClr val="FFFFFF"/>
              </a:solidFill>
              <a:latin typeface="Calibri"/>
              <a:ea typeface="Calibri"/>
              <a:cs typeface="Calibri"/>
              <a:sym typeface="Calibri"/>
            </a:endParaRPr>
          </a:p>
        </p:txBody>
      </p:sp>
      <p:sp>
        <p:nvSpPr>
          <p:cNvPr id="462" name="Google Shape;462;p20"/>
          <p:cNvSpPr/>
          <p:nvPr/>
        </p:nvSpPr>
        <p:spPr>
          <a:xfrm flipH="1">
            <a:off x="-1" y="-1"/>
            <a:ext cx="9753598" cy="1272594"/>
          </a:xfrm>
          <a:prstGeom prst="rect">
            <a:avLst/>
          </a:prstGeom>
          <a:gradFill>
            <a:gsLst>
              <a:gs pos="0">
                <a:srgbClr val="000000"/>
              </a:gs>
              <a:gs pos="100000">
                <a:srgbClr val="2F5496"/>
              </a:gs>
            </a:gsLst>
            <a:lin ang="84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40"/>
              <a:buFont typeface="Arial"/>
              <a:buNone/>
            </a:pPr>
            <a:r>
              <a:t/>
            </a:r>
            <a:endParaRPr b="0" i="0" sz="1440" u="none" cap="none" strike="noStrike">
              <a:solidFill>
                <a:srgbClr val="FFFFFF"/>
              </a:solidFill>
              <a:latin typeface="Calibri"/>
              <a:ea typeface="Calibri"/>
              <a:cs typeface="Calibri"/>
              <a:sym typeface="Calibri"/>
            </a:endParaRPr>
          </a:p>
        </p:txBody>
      </p:sp>
      <p:sp>
        <p:nvSpPr>
          <p:cNvPr id="463" name="Google Shape;463;p20"/>
          <p:cNvSpPr/>
          <p:nvPr/>
        </p:nvSpPr>
        <p:spPr>
          <a:xfrm flipH="1" rot="10800000">
            <a:off x="-3" y="0"/>
            <a:ext cx="6492245" cy="1272594"/>
          </a:xfrm>
          <a:prstGeom prst="rect">
            <a:avLst/>
          </a:prstGeom>
          <a:gradFill>
            <a:gsLst>
              <a:gs pos="0">
                <a:srgbClr val="4472C4">
                  <a:alpha val="0"/>
                </a:srgbClr>
              </a:gs>
              <a:gs pos="20000">
                <a:srgbClr val="4472C4">
                  <a:alpha val="0"/>
                </a:srgbClr>
              </a:gs>
              <a:gs pos="100000">
                <a:srgbClr val="1F3864">
                  <a:alpha val="52941"/>
                </a:srgbClr>
              </a:gs>
            </a:gsLst>
            <a:lin ang="13800001"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40"/>
              <a:buFont typeface="Arial"/>
              <a:buNone/>
            </a:pPr>
            <a:r>
              <a:t/>
            </a:r>
            <a:endParaRPr b="0" i="0" sz="1440" u="none" cap="none" strike="noStrike">
              <a:solidFill>
                <a:srgbClr val="FFFFFF"/>
              </a:solidFill>
              <a:latin typeface="Calibri"/>
              <a:ea typeface="Calibri"/>
              <a:cs typeface="Calibri"/>
              <a:sym typeface="Calibri"/>
            </a:endParaRPr>
          </a:p>
        </p:txBody>
      </p:sp>
      <p:sp>
        <p:nvSpPr>
          <p:cNvPr id="464" name="Google Shape;464;p20"/>
          <p:cNvSpPr/>
          <p:nvPr/>
        </p:nvSpPr>
        <p:spPr>
          <a:xfrm flipH="1">
            <a:off x="6492239" y="-1"/>
            <a:ext cx="3261358" cy="1272594"/>
          </a:xfrm>
          <a:prstGeom prst="rect">
            <a:avLst/>
          </a:prstGeom>
          <a:gradFill>
            <a:gsLst>
              <a:gs pos="0">
                <a:srgbClr val="4472C4">
                  <a:alpha val="63921"/>
                </a:srgbClr>
              </a:gs>
              <a:gs pos="100000">
                <a:srgbClr val="000000">
                  <a:alpha val="27843"/>
                </a:srgbClr>
              </a:gs>
            </a:gsLst>
            <a:lin ang="132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40"/>
              <a:buFont typeface="Arial"/>
              <a:buNone/>
            </a:pPr>
            <a:r>
              <a:t/>
            </a:r>
            <a:endParaRPr b="0" i="0" sz="1440" u="none" cap="none" strike="noStrike">
              <a:solidFill>
                <a:srgbClr val="FFFFFF"/>
              </a:solidFill>
              <a:latin typeface="Calibri"/>
              <a:ea typeface="Calibri"/>
              <a:cs typeface="Calibri"/>
              <a:sym typeface="Calibri"/>
            </a:endParaRPr>
          </a:p>
        </p:txBody>
      </p:sp>
      <p:sp>
        <p:nvSpPr>
          <p:cNvPr id="465" name="Google Shape;465;p20"/>
          <p:cNvSpPr/>
          <p:nvPr/>
        </p:nvSpPr>
        <p:spPr>
          <a:xfrm>
            <a:off x="367480" y="0"/>
            <a:ext cx="9386117" cy="1277946"/>
          </a:xfrm>
          <a:prstGeom prst="rect">
            <a:avLst/>
          </a:prstGeom>
          <a:gradFill>
            <a:gsLst>
              <a:gs pos="0">
                <a:srgbClr val="000000">
                  <a:alpha val="0"/>
                </a:srgbClr>
              </a:gs>
              <a:gs pos="50000">
                <a:srgbClr val="000000">
                  <a:alpha val="0"/>
                </a:srgbClr>
              </a:gs>
              <a:gs pos="99000">
                <a:srgbClr val="1F3864">
                  <a:alpha val="49803"/>
                </a:srgbClr>
              </a:gs>
              <a:gs pos="100000">
                <a:srgbClr val="1F3864">
                  <a:alpha val="49803"/>
                </a:srgbClr>
              </a:gs>
            </a:gsLst>
            <a:lin ang="168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40"/>
              <a:buFont typeface="Arial"/>
              <a:buNone/>
            </a:pPr>
            <a:r>
              <a:t/>
            </a:r>
            <a:endParaRPr b="0" i="0" sz="1440" u="none" cap="none" strike="noStrike">
              <a:solidFill>
                <a:srgbClr val="FFFFFF"/>
              </a:solidFill>
              <a:latin typeface="Calibri"/>
              <a:ea typeface="Calibri"/>
              <a:cs typeface="Calibri"/>
              <a:sym typeface="Calibri"/>
            </a:endParaRPr>
          </a:p>
        </p:txBody>
      </p:sp>
      <p:sp>
        <p:nvSpPr>
          <p:cNvPr id="466" name="Google Shape;466;p20"/>
          <p:cNvSpPr txBox="1"/>
          <p:nvPr>
            <p:ph type="title"/>
          </p:nvPr>
        </p:nvSpPr>
        <p:spPr>
          <a:xfrm>
            <a:off x="1097280" y="235631"/>
            <a:ext cx="7916761" cy="826935"/>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FFFFFF"/>
              </a:buClr>
              <a:buSzPts val="3280"/>
              <a:buFont typeface="Calibri"/>
              <a:buNone/>
            </a:pPr>
            <a:r>
              <a:rPr b="1" lang="en-US" sz="3280">
                <a:solidFill>
                  <a:srgbClr val="FFFFFF"/>
                </a:solidFill>
              </a:rPr>
              <a:t>Conflicto de interes</a:t>
            </a:r>
            <a:r>
              <a:rPr b="1" lang="en-US" sz="3280">
                <a:solidFill>
                  <a:srgbClr val="FFFFFF"/>
                </a:solidFill>
              </a:rPr>
              <a:t>: Ley de Reforma P</a:t>
            </a:r>
            <a:r>
              <a:rPr b="1" lang="en-US" sz="3280">
                <a:solidFill>
                  <a:srgbClr val="FFFFFF"/>
                </a:solidFill>
              </a:rPr>
              <a:t>olítica</a:t>
            </a:r>
            <a:endParaRPr/>
          </a:p>
        </p:txBody>
      </p:sp>
      <p:sp>
        <p:nvSpPr>
          <p:cNvPr id="467" name="Google Shape;467;p20"/>
          <p:cNvSpPr txBox="1"/>
          <p:nvPr>
            <p:ph idx="1" type="body"/>
          </p:nvPr>
        </p:nvSpPr>
        <p:spPr>
          <a:xfrm>
            <a:off x="824989" y="1521345"/>
            <a:ext cx="7809600" cy="3266100"/>
          </a:xfrm>
          <a:prstGeom prst="rect">
            <a:avLst/>
          </a:prstGeom>
          <a:noFill/>
          <a:ln>
            <a:noFill/>
          </a:ln>
        </p:spPr>
        <p:txBody>
          <a:bodyPr anchorCtr="0" anchor="ctr" bIns="45700" lIns="91425" spcFirstLastPara="1" rIns="91425" wrap="square" tIns="45700">
            <a:normAutofit fontScale="70000" lnSpcReduction="20000"/>
          </a:bodyPr>
          <a:lstStyle/>
          <a:p>
            <a:pPr indent="-314960" lvl="0" marL="457200" rtl="0" algn="l">
              <a:lnSpc>
                <a:spcPct val="115000"/>
              </a:lnSpc>
              <a:spcBef>
                <a:spcPts val="800"/>
              </a:spcBef>
              <a:spcAft>
                <a:spcPts val="0"/>
              </a:spcAft>
              <a:buSzPct val="81534"/>
              <a:buChar char="•"/>
            </a:pPr>
            <a:r>
              <a:rPr lang="en-US" sz="2382"/>
              <a:t>Los miembros del CAC no están sujetos actualmente a las normas sobre conflictos de intereses de la Ley de Reforma Política, que prohíben a los funcionarios públicos participar en decisiones gubernamentales en las que tengan un interés financiero (por ejemplo, si es probable que el empleador de un funcionario público se beneficie de una decisión, este debe abstenerse de participar en ella).</a:t>
            </a:r>
            <a:endParaRPr sz="2382"/>
          </a:p>
          <a:p>
            <a:pPr indent="-314960" lvl="0" marL="457200" rtl="0" algn="l">
              <a:lnSpc>
                <a:spcPct val="115000"/>
              </a:lnSpc>
              <a:spcBef>
                <a:spcPts val="800"/>
              </a:spcBef>
              <a:spcAft>
                <a:spcPts val="0"/>
              </a:spcAft>
              <a:buSzPct val="81534"/>
              <a:buChar char="•"/>
            </a:pPr>
            <a:r>
              <a:rPr lang="en-US" sz="2382"/>
              <a:t>Bajo la Ley de Reforma Política (PRA), los miembros del consejo asesor pueden convertirse en funcionarios públicos sujetos a la Ley si, con el tiempo, sus recomendaciones son aprobadas regularmente sin modificaciones significativas por otro funcionario público u organismo gubernamental.</a:t>
            </a:r>
            <a:endParaRPr sz="2382"/>
          </a:p>
          <a:p>
            <a:pPr indent="-314960" lvl="0" marL="457200" rtl="0" algn="l">
              <a:lnSpc>
                <a:spcPct val="115000"/>
              </a:lnSpc>
              <a:spcBef>
                <a:spcPts val="800"/>
              </a:spcBef>
              <a:spcAft>
                <a:spcPts val="0"/>
              </a:spcAft>
              <a:buSzPct val="81534"/>
              <a:buChar char="•"/>
            </a:pPr>
            <a:r>
              <a:rPr lang="en-US" sz="2382"/>
              <a:t>First 5 colaborará con el CAC para evaluar posibles conflictos de intereses a medida que este avance en su labor.</a:t>
            </a:r>
            <a:endParaRPr sz="2242">
              <a:solidFill>
                <a:srgbClr val="1F1F1F"/>
              </a:solidFill>
              <a:highlight>
                <a:srgbClr val="F8F9FA"/>
              </a:highlight>
              <a:latin typeface="Arial"/>
              <a:ea typeface="Arial"/>
              <a:cs typeface="Arial"/>
              <a:sym typeface="Arial"/>
            </a:endParaRPr>
          </a:p>
          <a:p>
            <a:pPr indent="0" lvl="0" marL="457200" rtl="0" algn="l">
              <a:lnSpc>
                <a:spcPct val="90000"/>
              </a:lnSpc>
              <a:spcBef>
                <a:spcPts val="960"/>
              </a:spcBef>
              <a:spcAft>
                <a:spcPts val="0"/>
              </a:spcAft>
              <a:buNone/>
            </a:pPr>
            <a:r>
              <a:t/>
            </a:r>
            <a:endParaRPr sz="1920"/>
          </a:p>
        </p:txBody>
      </p:sp>
      <p:pic>
        <p:nvPicPr>
          <p:cNvPr id="468" name="Google Shape;468;p20"/>
          <p:cNvPicPr preferRelativeResize="0"/>
          <p:nvPr/>
        </p:nvPicPr>
        <p:blipFill rotWithShape="1">
          <a:blip r:embed="rId3">
            <a:alphaModFix/>
          </a:blip>
          <a:srcRect b="0" l="0" r="0" t="0"/>
          <a:stretch/>
        </p:blipFill>
        <p:spPr>
          <a:xfrm>
            <a:off x="3936998" y="5030837"/>
            <a:ext cx="1879600" cy="216916"/>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260" name="Shape 260"/>
        <p:cNvGrpSpPr/>
        <p:nvPr/>
      </p:nvGrpSpPr>
      <p:grpSpPr>
        <a:xfrm>
          <a:off x="0" y="0"/>
          <a:ext cx="0" cy="0"/>
          <a:chOff x="0" y="0"/>
          <a:chExt cx="0" cy="0"/>
        </a:xfrm>
      </p:grpSpPr>
      <p:pic>
        <p:nvPicPr>
          <p:cNvPr id="261" name="Google Shape;261;p5"/>
          <p:cNvPicPr preferRelativeResize="0"/>
          <p:nvPr/>
        </p:nvPicPr>
        <p:blipFill rotWithShape="1">
          <a:blip r:embed="rId3">
            <a:alphaModFix amt="49000"/>
          </a:blip>
          <a:srcRect b="0" l="0" r="0" t="0"/>
          <a:stretch/>
        </p:blipFill>
        <p:spPr>
          <a:xfrm>
            <a:off x="0" y="0"/>
            <a:ext cx="9753600" cy="5486400"/>
          </a:xfrm>
          <a:prstGeom prst="rect">
            <a:avLst/>
          </a:prstGeom>
          <a:noFill/>
          <a:ln>
            <a:noFill/>
          </a:ln>
        </p:spPr>
      </p:pic>
      <p:sp>
        <p:nvSpPr>
          <p:cNvPr id="262" name="Google Shape;262;p5"/>
          <p:cNvSpPr txBox="1"/>
          <p:nvPr>
            <p:ph type="title"/>
          </p:nvPr>
        </p:nvSpPr>
        <p:spPr>
          <a:xfrm>
            <a:off x="812322" y="1742685"/>
            <a:ext cx="8430000" cy="2833500"/>
          </a:xfrm>
          <a:prstGeom prst="rect">
            <a:avLst/>
          </a:prstGeom>
          <a:noFill/>
          <a:ln>
            <a:noFill/>
          </a:ln>
        </p:spPr>
        <p:txBody>
          <a:bodyPr anchorCtr="0" anchor="t" bIns="0" lIns="0" spcFirstLastPara="1" rIns="0" wrap="square" tIns="62225">
            <a:spAutoFit/>
          </a:bodyPr>
          <a:lstStyle/>
          <a:p>
            <a:pPr indent="0" lvl="0" marL="0" rtl="0" algn="ctr">
              <a:spcBef>
                <a:spcPts val="0"/>
              </a:spcBef>
              <a:spcAft>
                <a:spcPts val="0"/>
              </a:spcAft>
              <a:buSzPts val="1400"/>
              <a:buNone/>
            </a:pPr>
            <a:r>
              <a:rPr lang="en-US" sz="1800">
                <a:solidFill>
                  <a:schemeClr val="dk1"/>
                </a:solidFill>
                <a:latin typeface="Arial"/>
                <a:ea typeface="Arial"/>
                <a:cs typeface="Arial"/>
                <a:sym typeface="Arial"/>
              </a:rPr>
              <a:t>Hoy, la Comisión de First 5 del Condado de Sonoma y el Consejo Asesor de la Medida I se complacen en reunirse en las tierras ancestrales del Pueblo Pomo del Sur. Celebramos la labor activa de sus descendientes para preservar y fomentar su cultura e identidad indígenas.</a:t>
            </a:r>
            <a:endParaRPr sz="1800">
              <a:solidFill>
                <a:schemeClr val="dk1"/>
              </a:solidFill>
              <a:highlight>
                <a:srgbClr val="F8F9FA"/>
              </a:highlight>
              <a:latin typeface="Arial"/>
              <a:ea typeface="Arial"/>
              <a:cs typeface="Arial"/>
              <a:sym typeface="Arial"/>
            </a:endParaRPr>
          </a:p>
          <a:p>
            <a:pPr indent="0" lvl="0" marL="0" marR="0" rtl="0" algn="ctr">
              <a:lnSpc>
                <a:spcPct val="100000"/>
              </a:lnSpc>
              <a:spcBef>
                <a:spcPts val="0"/>
              </a:spcBef>
              <a:spcAft>
                <a:spcPts val="0"/>
              </a:spcAft>
              <a:buSzPts val="1400"/>
              <a:buNone/>
            </a:pPr>
            <a:r>
              <a:t/>
            </a:r>
            <a:endParaRPr sz="1800">
              <a:solidFill>
                <a:srgbClr val="000000"/>
              </a:solidFill>
              <a:latin typeface="Arial"/>
              <a:ea typeface="Arial"/>
              <a:cs typeface="Arial"/>
              <a:sym typeface="Arial"/>
            </a:endParaRPr>
          </a:p>
          <a:p>
            <a:pPr indent="0" lvl="0" marL="0" marR="0" rtl="0" algn="ctr">
              <a:lnSpc>
                <a:spcPct val="100000"/>
              </a:lnSpc>
              <a:spcBef>
                <a:spcPts val="0"/>
              </a:spcBef>
              <a:spcAft>
                <a:spcPts val="0"/>
              </a:spcAft>
              <a:buSzPts val="1400"/>
              <a:buNone/>
            </a:pPr>
            <a:br>
              <a:rPr lang="en-US" sz="1800">
                <a:solidFill>
                  <a:srgbClr val="000000"/>
                </a:solidFill>
                <a:latin typeface="Arial"/>
                <a:ea typeface="Arial"/>
                <a:cs typeface="Arial"/>
                <a:sym typeface="Arial"/>
              </a:rPr>
            </a:br>
            <a:r>
              <a:rPr lang="en-US" sz="1800">
                <a:solidFill>
                  <a:schemeClr val="dk1"/>
                </a:solidFill>
                <a:latin typeface="Arial"/>
                <a:ea typeface="Arial"/>
                <a:cs typeface="Arial"/>
                <a:sym typeface="Arial"/>
              </a:rPr>
              <a:t>Reconocemos al Pueblo Pomo del Sur como los administradores y custodios tradicionales de esta área y honramos con gratitud la tierra misma, a todos sus antepasados: pasados, presentes y futuros.</a:t>
            </a:r>
            <a:endParaRPr sz="1800">
              <a:solidFill>
                <a:schemeClr val="dk1"/>
              </a:solidFill>
              <a:highlight>
                <a:srgbClr val="F8F9FA"/>
              </a:highlight>
              <a:latin typeface="Arial"/>
              <a:ea typeface="Arial"/>
              <a:cs typeface="Arial"/>
              <a:sym typeface="Arial"/>
            </a:endParaRPr>
          </a:p>
          <a:p>
            <a:pPr indent="0" lvl="0" marL="0" marR="0" rtl="0" algn="ctr">
              <a:lnSpc>
                <a:spcPct val="100000"/>
              </a:lnSpc>
              <a:spcBef>
                <a:spcPts val="0"/>
              </a:spcBef>
              <a:spcAft>
                <a:spcPts val="0"/>
              </a:spcAft>
              <a:buSzPts val="1400"/>
              <a:buNone/>
            </a:pPr>
            <a:r>
              <a:t/>
            </a:r>
            <a:endParaRPr sz="1800">
              <a:solidFill>
                <a:srgbClr val="000000"/>
              </a:solidFill>
              <a:latin typeface="Arial"/>
              <a:ea typeface="Arial"/>
              <a:cs typeface="Arial"/>
              <a:sym typeface="Arial"/>
            </a:endParaRPr>
          </a:p>
        </p:txBody>
      </p:sp>
      <p:sp>
        <p:nvSpPr>
          <p:cNvPr id="263" name="Google Shape;263;p5"/>
          <p:cNvSpPr txBox="1"/>
          <p:nvPr/>
        </p:nvSpPr>
        <p:spPr>
          <a:xfrm>
            <a:off x="1026774" y="430300"/>
            <a:ext cx="8001000" cy="622200"/>
          </a:xfrm>
          <a:prstGeom prst="rect">
            <a:avLst/>
          </a:prstGeom>
          <a:noFill/>
          <a:ln>
            <a:noFill/>
          </a:ln>
        </p:spPr>
        <p:txBody>
          <a:bodyPr anchorCtr="0" anchor="t" bIns="0" lIns="0" spcFirstLastPara="1" rIns="0" wrap="square" tIns="67300">
            <a:spAutoFit/>
          </a:bodyPr>
          <a:lstStyle/>
          <a:p>
            <a:pPr indent="0" lvl="0" marL="12700" marR="0" rtl="0" algn="l">
              <a:lnSpc>
                <a:spcPct val="108125"/>
              </a:lnSpc>
              <a:spcBef>
                <a:spcPts val="600"/>
              </a:spcBef>
              <a:spcAft>
                <a:spcPts val="0"/>
              </a:spcAft>
              <a:buClr>
                <a:schemeClr val="dk1"/>
              </a:buClr>
              <a:buSzPts val="1500"/>
              <a:buFont typeface="Arial"/>
              <a:buNone/>
            </a:pPr>
            <a:r>
              <a:rPr lang="en-US" sz="3600">
                <a:solidFill>
                  <a:srgbClr val="002060"/>
                </a:solidFill>
                <a:latin typeface="Helvetica Neue"/>
                <a:ea typeface="Helvetica Neue"/>
                <a:cs typeface="Helvetica Neue"/>
                <a:sym typeface="Helvetica Neue"/>
              </a:rPr>
              <a:t>Reconocimiento de tierras ancestrales</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472" name="Shape 472"/>
        <p:cNvGrpSpPr/>
        <p:nvPr/>
      </p:nvGrpSpPr>
      <p:grpSpPr>
        <a:xfrm>
          <a:off x="0" y="0"/>
          <a:ext cx="0" cy="0"/>
          <a:chOff x="0" y="0"/>
          <a:chExt cx="0" cy="0"/>
        </a:xfrm>
      </p:grpSpPr>
      <p:sp>
        <p:nvSpPr>
          <p:cNvPr id="473" name="Google Shape;473;p21"/>
          <p:cNvSpPr/>
          <p:nvPr/>
        </p:nvSpPr>
        <p:spPr>
          <a:xfrm>
            <a:off x="0" y="0"/>
            <a:ext cx="9753600" cy="54864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40"/>
              <a:buFont typeface="Arial"/>
              <a:buNone/>
            </a:pPr>
            <a:r>
              <a:t/>
            </a:r>
            <a:endParaRPr b="0" i="0" sz="1440" u="none" cap="none" strike="noStrike">
              <a:solidFill>
                <a:srgbClr val="FFFFFF"/>
              </a:solidFill>
              <a:latin typeface="Calibri"/>
              <a:ea typeface="Calibri"/>
              <a:cs typeface="Calibri"/>
              <a:sym typeface="Calibri"/>
            </a:endParaRPr>
          </a:p>
        </p:txBody>
      </p:sp>
      <p:sp>
        <p:nvSpPr>
          <p:cNvPr id="474" name="Google Shape;474;p21"/>
          <p:cNvSpPr/>
          <p:nvPr/>
        </p:nvSpPr>
        <p:spPr>
          <a:xfrm flipH="1" rot="5400000">
            <a:off x="-510812" y="511424"/>
            <a:ext cx="5486400" cy="4463552"/>
          </a:xfrm>
          <a:prstGeom prst="rect">
            <a:avLst/>
          </a:prstGeom>
          <a:gradFill>
            <a:gsLst>
              <a:gs pos="0">
                <a:srgbClr val="000000"/>
              </a:gs>
              <a:gs pos="8000">
                <a:srgbClr val="000000"/>
              </a:gs>
              <a:gs pos="100000">
                <a:srgbClr val="2F5496"/>
              </a:gs>
            </a:gsLst>
            <a:lin ang="30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40"/>
              <a:buFont typeface="Arial"/>
              <a:buNone/>
            </a:pPr>
            <a:r>
              <a:t/>
            </a:r>
            <a:endParaRPr b="0" i="0" sz="1440" u="none" cap="none" strike="noStrike">
              <a:solidFill>
                <a:srgbClr val="FFFFFF"/>
              </a:solidFill>
              <a:latin typeface="Calibri"/>
              <a:ea typeface="Calibri"/>
              <a:cs typeface="Calibri"/>
              <a:sym typeface="Calibri"/>
            </a:endParaRPr>
          </a:p>
        </p:txBody>
      </p:sp>
      <p:sp>
        <p:nvSpPr>
          <p:cNvPr id="475" name="Google Shape;475;p21"/>
          <p:cNvSpPr/>
          <p:nvPr/>
        </p:nvSpPr>
        <p:spPr>
          <a:xfrm flipH="1" rot="5400000">
            <a:off x="-314564" y="316165"/>
            <a:ext cx="5076967" cy="4460864"/>
          </a:xfrm>
          <a:prstGeom prst="rect">
            <a:avLst/>
          </a:prstGeom>
          <a:gradFill>
            <a:gsLst>
              <a:gs pos="0">
                <a:srgbClr val="000000">
                  <a:alpha val="0"/>
                </a:srgbClr>
              </a:gs>
              <a:gs pos="99000">
                <a:srgbClr val="4472C4">
                  <a:alpha val="0"/>
                </a:srgbClr>
              </a:gs>
              <a:gs pos="100000">
                <a:srgbClr val="4472C4">
                  <a:alpha val="0"/>
                </a:srgbClr>
              </a:gs>
            </a:gsLst>
            <a:lin ang="18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40"/>
              <a:buFont typeface="Arial"/>
              <a:buNone/>
            </a:pPr>
            <a:r>
              <a:t/>
            </a:r>
            <a:endParaRPr b="0" i="0" sz="1440" u="none" cap="none" strike="noStrike">
              <a:solidFill>
                <a:srgbClr val="FFFFFF"/>
              </a:solidFill>
              <a:latin typeface="Calibri"/>
              <a:ea typeface="Calibri"/>
              <a:cs typeface="Calibri"/>
              <a:sym typeface="Calibri"/>
            </a:endParaRPr>
          </a:p>
        </p:txBody>
      </p:sp>
      <p:sp>
        <p:nvSpPr>
          <p:cNvPr id="476" name="Google Shape;476;p21"/>
          <p:cNvSpPr/>
          <p:nvPr/>
        </p:nvSpPr>
        <p:spPr>
          <a:xfrm flipH="1" rot="5400000">
            <a:off x="1223126" y="2255174"/>
            <a:ext cx="2001583" cy="4460864"/>
          </a:xfrm>
          <a:prstGeom prst="rect">
            <a:avLst/>
          </a:prstGeom>
          <a:gradFill>
            <a:gsLst>
              <a:gs pos="0">
                <a:srgbClr val="4472C4">
                  <a:alpha val="26666"/>
                </a:srgbClr>
              </a:gs>
              <a:gs pos="2000">
                <a:srgbClr val="4472C4">
                  <a:alpha val="26666"/>
                </a:srgbClr>
              </a:gs>
              <a:gs pos="100000">
                <a:srgbClr val="000000">
                  <a:alpha val="27843"/>
                </a:srgbClr>
              </a:gs>
            </a:gsLst>
            <a:lin ang="78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40"/>
              <a:buFont typeface="Arial"/>
              <a:buNone/>
            </a:pPr>
            <a:r>
              <a:t/>
            </a:r>
            <a:endParaRPr b="0" i="0" sz="1440" u="none" cap="none" strike="noStrike">
              <a:solidFill>
                <a:srgbClr val="FFFFFF"/>
              </a:solidFill>
              <a:latin typeface="Calibri"/>
              <a:ea typeface="Calibri"/>
              <a:cs typeface="Calibri"/>
              <a:sym typeface="Calibri"/>
            </a:endParaRPr>
          </a:p>
        </p:txBody>
      </p:sp>
      <p:sp>
        <p:nvSpPr>
          <p:cNvPr id="477" name="Google Shape;477;p21"/>
          <p:cNvSpPr/>
          <p:nvPr/>
        </p:nvSpPr>
        <p:spPr>
          <a:xfrm flipH="1" rot="5400000">
            <a:off x="-340001" y="682234"/>
            <a:ext cx="5486401" cy="4121930"/>
          </a:xfrm>
          <a:prstGeom prst="rect">
            <a:avLst/>
          </a:prstGeom>
          <a:gradFill>
            <a:gsLst>
              <a:gs pos="0">
                <a:srgbClr val="000000">
                  <a:alpha val="0"/>
                </a:srgbClr>
              </a:gs>
              <a:gs pos="99000">
                <a:srgbClr val="4472C4">
                  <a:alpha val="9019"/>
                </a:srgbClr>
              </a:gs>
              <a:gs pos="100000">
                <a:srgbClr val="4472C4">
                  <a:alpha val="9019"/>
                </a:srgbClr>
              </a:gs>
            </a:gsLst>
            <a:lin ang="78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40"/>
              <a:buFont typeface="Arial"/>
              <a:buNone/>
            </a:pPr>
            <a:r>
              <a:t/>
            </a:r>
            <a:endParaRPr b="0" i="0" sz="1440" u="none" cap="none" strike="noStrike">
              <a:solidFill>
                <a:srgbClr val="FFFFFF"/>
              </a:solidFill>
              <a:latin typeface="Calibri"/>
              <a:ea typeface="Calibri"/>
              <a:cs typeface="Calibri"/>
              <a:sym typeface="Calibri"/>
            </a:endParaRPr>
          </a:p>
        </p:txBody>
      </p:sp>
      <p:sp>
        <p:nvSpPr>
          <p:cNvPr id="478" name="Google Shape;478;p21"/>
          <p:cNvSpPr/>
          <p:nvPr/>
        </p:nvSpPr>
        <p:spPr>
          <a:xfrm rot="6097846">
            <a:off x="655003" y="902798"/>
            <a:ext cx="3454642" cy="3454642"/>
          </a:xfrm>
          <a:prstGeom prst="ellipse">
            <a:avLst/>
          </a:prstGeom>
          <a:gradFill>
            <a:gsLst>
              <a:gs pos="0">
                <a:srgbClr val="4472C4">
                  <a:alpha val="0"/>
                </a:srgbClr>
              </a:gs>
              <a:gs pos="39000">
                <a:srgbClr val="4472C4">
                  <a:alpha val="0"/>
                </a:srgbClr>
              </a:gs>
              <a:gs pos="100000">
                <a:srgbClr val="8DA9DB">
                  <a:alpha val="12941"/>
                </a:srgbClr>
              </a:gs>
            </a:gsLst>
            <a:lin ang="174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40"/>
              <a:buFont typeface="Arial"/>
              <a:buNone/>
            </a:pPr>
            <a:r>
              <a:t/>
            </a:r>
            <a:endParaRPr b="0" i="0" sz="1440" u="none" cap="none" strike="noStrike">
              <a:solidFill>
                <a:srgbClr val="FFFFFF"/>
              </a:solidFill>
              <a:latin typeface="Calibri"/>
              <a:ea typeface="Calibri"/>
              <a:cs typeface="Calibri"/>
              <a:sym typeface="Calibri"/>
            </a:endParaRPr>
          </a:p>
        </p:txBody>
      </p:sp>
      <p:sp>
        <p:nvSpPr>
          <p:cNvPr id="479" name="Google Shape;479;p21"/>
          <p:cNvSpPr txBox="1"/>
          <p:nvPr>
            <p:ph type="title"/>
          </p:nvPr>
        </p:nvSpPr>
        <p:spPr>
          <a:xfrm>
            <a:off x="661117" y="469484"/>
            <a:ext cx="3384080" cy="2709998"/>
          </a:xfrm>
          <a:prstGeom prst="rect">
            <a:avLst/>
          </a:prstGeom>
          <a:noFill/>
          <a:ln>
            <a:noFill/>
          </a:ln>
        </p:spPr>
        <p:txBody>
          <a:bodyPr anchorCtr="0" anchor="b" bIns="45700" lIns="91425" spcFirstLastPara="1" rIns="91425" wrap="square" tIns="45700">
            <a:normAutofit/>
          </a:bodyPr>
          <a:lstStyle/>
          <a:p>
            <a:pPr indent="0" lvl="0" marL="0" rtl="0" algn="r">
              <a:lnSpc>
                <a:spcPct val="90000"/>
              </a:lnSpc>
              <a:spcBef>
                <a:spcPts val="0"/>
              </a:spcBef>
              <a:spcAft>
                <a:spcPts val="0"/>
              </a:spcAft>
              <a:buClr>
                <a:srgbClr val="FFFFFF"/>
              </a:buClr>
              <a:buSzPts val="3280"/>
              <a:buFont typeface="Calibri"/>
              <a:buNone/>
            </a:pPr>
            <a:r>
              <a:rPr b="1" lang="en-US" sz="3280">
                <a:solidFill>
                  <a:srgbClr val="FFFFFF"/>
                </a:solidFill>
              </a:rPr>
              <a:t>Código</a:t>
            </a:r>
            <a:r>
              <a:rPr b="1" lang="en-US" sz="3280">
                <a:solidFill>
                  <a:srgbClr val="FFFFFF"/>
                </a:solidFill>
              </a:rPr>
              <a:t> de Gobierno</a:t>
            </a:r>
            <a:r>
              <a:rPr b="1" lang="en-US" sz="3280">
                <a:solidFill>
                  <a:srgbClr val="FFFFFF"/>
                </a:solidFill>
              </a:rPr>
              <a:t> § 1090 </a:t>
            </a:r>
            <a:endParaRPr/>
          </a:p>
        </p:txBody>
      </p:sp>
      <p:sp>
        <p:nvSpPr>
          <p:cNvPr id="480" name="Google Shape;480;p21"/>
          <p:cNvSpPr txBox="1"/>
          <p:nvPr>
            <p:ph idx="1" type="body"/>
          </p:nvPr>
        </p:nvSpPr>
        <p:spPr>
          <a:xfrm>
            <a:off x="5202527" y="519584"/>
            <a:ext cx="3889958" cy="4436838"/>
          </a:xfrm>
          <a:prstGeom prst="rect">
            <a:avLst/>
          </a:prstGeom>
          <a:noFill/>
          <a:ln>
            <a:noFill/>
          </a:ln>
        </p:spPr>
        <p:txBody>
          <a:bodyPr anchorCtr="0" anchor="ctr" bIns="45700" lIns="91425" spcFirstLastPara="1" rIns="91425" wrap="square" tIns="45700">
            <a:normAutofit fontScale="77500" lnSpcReduction="20000"/>
          </a:bodyPr>
          <a:lstStyle/>
          <a:p>
            <a:pPr indent="-317182" lvl="0" marL="457200" rtl="0" algn="l">
              <a:lnSpc>
                <a:spcPct val="115000"/>
              </a:lnSpc>
              <a:spcBef>
                <a:spcPts val="800"/>
              </a:spcBef>
              <a:spcAft>
                <a:spcPts val="0"/>
              </a:spcAft>
              <a:buSzPct val="80357"/>
              <a:buChar char="•"/>
            </a:pPr>
            <a:r>
              <a:rPr lang="en-US"/>
              <a:t>Prohíbe a los funcionarios públicos tener intereses financieros en cualquier contrato celebrado por ellos en su carácter oficial, o por un organismo o junta del que sean miembros.</a:t>
            </a:r>
            <a:endParaRPr/>
          </a:p>
          <a:p>
            <a:pPr indent="-317182" lvl="0" marL="457200" rtl="0" algn="l">
              <a:lnSpc>
                <a:spcPct val="115000"/>
              </a:lnSpc>
              <a:spcBef>
                <a:spcPts val="800"/>
              </a:spcBef>
              <a:spcAft>
                <a:spcPts val="0"/>
              </a:spcAft>
              <a:buSzPct val="80357"/>
              <a:buChar char="•"/>
            </a:pPr>
            <a:r>
              <a:rPr lang="en-US"/>
              <a:t>Celebrar un contrato incluye participar o intentar influir en él en cualquier etapa del proceso.</a:t>
            </a:r>
            <a:endParaRPr/>
          </a:p>
          <a:p>
            <a:pPr indent="-317182" lvl="0" marL="457200" rtl="0" algn="l">
              <a:lnSpc>
                <a:spcPct val="115000"/>
              </a:lnSpc>
              <a:spcBef>
                <a:spcPts val="800"/>
              </a:spcBef>
              <a:spcAft>
                <a:spcPts val="0"/>
              </a:spcAft>
              <a:buSzPct val="93749"/>
              <a:buChar char="•"/>
            </a:pPr>
            <a:r>
              <a:rPr lang="en-US"/>
              <a:t>Se aplica a los miembros del organismo asesor si actúan como "asesores de confianza" de la agencia pública en relación con los contratos o si califican como funcionarios públicos según la PRA.</a:t>
            </a:r>
            <a:endParaRPr sz="1920"/>
          </a:p>
        </p:txBody>
      </p:sp>
      <p:pic>
        <p:nvPicPr>
          <p:cNvPr id="481" name="Google Shape;481;p21"/>
          <p:cNvPicPr preferRelativeResize="0"/>
          <p:nvPr/>
        </p:nvPicPr>
        <p:blipFill rotWithShape="1">
          <a:blip r:embed="rId3">
            <a:alphaModFix/>
          </a:blip>
          <a:srcRect b="0" l="0" r="0" t="0"/>
          <a:stretch/>
        </p:blipFill>
        <p:spPr>
          <a:xfrm>
            <a:off x="7732246" y="5070118"/>
            <a:ext cx="1879600" cy="216916"/>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485" name="Shape 485"/>
        <p:cNvGrpSpPr/>
        <p:nvPr/>
      </p:nvGrpSpPr>
      <p:grpSpPr>
        <a:xfrm>
          <a:off x="0" y="0"/>
          <a:ext cx="0" cy="0"/>
          <a:chOff x="0" y="0"/>
          <a:chExt cx="0" cy="0"/>
        </a:xfrm>
      </p:grpSpPr>
      <p:sp>
        <p:nvSpPr>
          <p:cNvPr id="486" name="Google Shape;486;p22"/>
          <p:cNvSpPr/>
          <p:nvPr/>
        </p:nvSpPr>
        <p:spPr>
          <a:xfrm>
            <a:off x="0" y="0"/>
            <a:ext cx="9753600" cy="54864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40"/>
              <a:buFont typeface="Arial"/>
              <a:buNone/>
            </a:pPr>
            <a:r>
              <a:t/>
            </a:r>
            <a:endParaRPr b="0" i="0" sz="1440" u="none" cap="none" strike="noStrike">
              <a:solidFill>
                <a:srgbClr val="FFFFFF"/>
              </a:solidFill>
              <a:latin typeface="Calibri"/>
              <a:ea typeface="Calibri"/>
              <a:cs typeface="Calibri"/>
              <a:sym typeface="Calibri"/>
            </a:endParaRPr>
          </a:p>
        </p:txBody>
      </p:sp>
      <p:sp>
        <p:nvSpPr>
          <p:cNvPr id="487" name="Google Shape;487;p22"/>
          <p:cNvSpPr/>
          <p:nvPr/>
        </p:nvSpPr>
        <p:spPr>
          <a:xfrm flipH="1" rot="5400000">
            <a:off x="-510812" y="511424"/>
            <a:ext cx="5486400" cy="4463552"/>
          </a:xfrm>
          <a:prstGeom prst="rect">
            <a:avLst/>
          </a:prstGeom>
          <a:gradFill>
            <a:gsLst>
              <a:gs pos="0">
                <a:srgbClr val="000000"/>
              </a:gs>
              <a:gs pos="8000">
                <a:srgbClr val="000000"/>
              </a:gs>
              <a:gs pos="100000">
                <a:srgbClr val="2F5496"/>
              </a:gs>
            </a:gsLst>
            <a:lin ang="30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40"/>
              <a:buFont typeface="Arial"/>
              <a:buNone/>
            </a:pPr>
            <a:r>
              <a:t/>
            </a:r>
            <a:endParaRPr b="0" i="0" sz="1440" u="none" cap="none" strike="noStrike">
              <a:solidFill>
                <a:srgbClr val="FFFFFF"/>
              </a:solidFill>
              <a:latin typeface="Calibri"/>
              <a:ea typeface="Calibri"/>
              <a:cs typeface="Calibri"/>
              <a:sym typeface="Calibri"/>
            </a:endParaRPr>
          </a:p>
        </p:txBody>
      </p:sp>
      <p:sp>
        <p:nvSpPr>
          <p:cNvPr id="488" name="Google Shape;488;p22"/>
          <p:cNvSpPr/>
          <p:nvPr/>
        </p:nvSpPr>
        <p:spPr>
          <a:xfrm flipH="1" rot="5400000">
            <a:off x="-314564" y="316165"/>
            <a:ext cx="5076967" cy="4460864"/>
          </a:xfrm>
          <a:prstGeom prst="rect">
            <a:avLst/>
          </a:prstGeom>
          <a:gradFill>
            <a:gsLst>
              <a:gs pos="0">
                <a:srgbClr val="000000">
                  <a:alpha val="0"/>
                </a:srgbClr>
              </a:gs>
              <a:gs pos="99000">
                <a:srgbClr val="4472C4">
                  <a:alpha val="0"/>
                </a:srgbClr>
              </a:gs>
              <a:gs pos="100000">
                <a:srgbClr val="4472C4">
                  <a:alpha val="0"/>
                </a:srgbClr>
              </a:gs>
            </a:gsLst>
            <a:lin ang="18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40"/>
              <a:buFont typeface="Arial"/>
              <a:buNone/>
            </a:pPr>
            <a:r>
              <a:t/>
            </a:r>
            <a:endParaRPr b="0" i="0" sz="1440" u="none" cap="none" strike="noStrike">
              <a:solidFill>
                <a:srgbClr val="FFFFFF"/>
              </a:solidFill>
              <a:latin typeface="Calibri"/>
              <a:ea typeface="Calibri"/>
              <a:cs typeface="Calibri"/>
              <a:sym typeface="Calibri"/>
            </a:endParaRPr>
          </a:p>
        </p:txBody>
      </p:sp>
      <p:sp>
        <p:nvSpPr>
          <p:cNvPr id="489" name="Google Shape;489;p22"/>
          <p:cNvSpPr/>
          <p:nvPr/>
        </p:nvSpPr>
        <p:spPr>
          <a:xfrm flipH="1" rot="5400000">
            <a:off x="1223126" y="2255174"/>
            <a:ext cx="2001583" cy="4460864"/>
          </a:xfrm>
          <a:prstGeom prst="rect">
            <a:avLst/>
          </a:prstGeom>
          <a:gradFill>
            <a:gsLst>
              <a:gs pos="0">
                <a:srgbClr val="4472C4">
                  <a:alpha val="26666"/>
                </a:srgbClr>
              </a:gs>
              <a:gs pos="2000">
                <a:srgbClr val="4472C4">
                  <a:alpha val="26666"/>
                </a:srgbClr>
              </a:gs>
              <a:gs pos="100000">
                <a:srgbClr val="000000">
                  <a:alpha val="27843"/>
                </a:srgbClr>
              </a:gs>
            </a:gsLst>
            <a:lin ang="78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40"/>
              <a:buFont typeface="Arial"/>
              <a:buNone/>
            </a:pPr>
            <a:r>
              <a:t/>
            </a:r>
            <a:endParaRPr b="0" i="0" sz="1440" u="none" cap="none" strike="noStrike">
              <a:solidFill>
                <a:srgbClr val="FFFFFF"/>
              </a:solidFill>
              <a:latin typeface="Calibri"/>
              <a:ea typeface="Calibri"/>
              <a:cs typeface="Calibri"/>
              <a:sym typeface="Calibri"/>
            </a:endParaRPr>
          </a:p>
        </p:txBody>
      </p:sp>
      <p:sp>
        <p:nvSpPr>
          <p:cNvPr id="490" name="Google Shape;490;p22"/>
          <p:cNvSpPr/>
          <p:nvPr/>
        </p:nvSpPr>
        <p:spPr>
          <a:xfrm flipH="1" rot="5400000">
            <a:off x="-340001" y="682234"/>
            <a:ext cx="5486401" cy="4121930"/>
          </a:xfrm>
          <a:prstGeom prst="rect">
            <a:avLst/>
          </a:prstGeom>
          <a:gradFill>
            <a:gsLst>
              <a:gs pos="0">
                <a:srgbClr val="000000">
                  <a:alpha val="0"/>
                </a:srgbClr>
              </a:gs>
              <a:gs pos="99000">
                <a:srgbClr val="4472C4">
                  <a:alpha val="9019"/>
                </a:srgbClr>
              </a:gs>
              <a:gs pos="100000">
                <a:srgbClr val="4472C4">
                  <a:alpha val="9019"/>
                </a:srgbClr>
              </a:gs>
            </a:gsLst>
            <a:lin ang="78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40"/>
              <a:buFont typeface="Arial"/>
              <a:buNone/>
            </a:pPr>
            <a:r>
              <a:t/>
            </a:r>
            <a:endParaRPr b="0" i="0" sz="1440" u="none" cap="none" strike="noStrike">
              <a:solidFill>
                <a:srgbClr val="FFFFFF"/>
              </a:solidFill>
              <a:latin typeface="Calibri"/>
              <a:ea typeface="Calibri"/>
              <a:cs typeface="Calibri"/>
              <a:sym typeface="Calibri"/>
            </a:endParaRPr>
          </a:p>
        </p:txBody>
      </p:sp>
      <p:sp>
        <p:nvSpPr>
          <p:cNvPr id="491" name="Google Shape;491;p22"/>
          <p:cNvSpPr/>
          <p:nvPr/>
        </p:nvSpPr>
        <p:spPr>
          <a:xfrm rot="6097846">
            <a:off x="655003" y="902798"/>
            <a:ext cx="3454642" cy="3454642"/>
          </a:xfrm>
          <a:prstGeom prst="ellipse">
            <a:avLst/>
          </a:prstGeom>
          <a:gradFill>
            <a:gsLst>
              <a:gs pos="0">
                <a:srgbClr val="4472C4">
                  <a:alpha val="0"/>
                </a:srgbClr>
              </a:gs>
              <a:gs pos="39000">
                <a:srgbClr val="4472C4">
                  <a:alpha val="0"/>
                </a:srgbClr>
              </a:gs>
              <a:gs pos="100000">
                <a:srgbClr val="8DA9DB">
                  <a:alpha val="12941"/>
                </a:srgbClr>
              </a:gs>
            </a:gsLst>
            <a:lin ang="174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40"/>
              <a:buFont typeface="Arial"/>
              <a:buNone/>
            </a:pPr>
            <a:r>
              <a:t/>
            </a:r>
            <a:endParaRPr b="0" i="0" sz="1440" u="none" cap="none" strike="noStrike">
              <a:solidFill>
                <a:srgbClr val="FFFFFF"/>
              </a:solidFill>
              <a:latin typeface="Calibri"/>
              <a:ea typeface="Calibri"/>
              <a:cs typeface="Calibri"/>
              <a:sym typeface="Calibri"/>
            </a:endParaRPr>
          </a:p>
        </p:txBody>
      </p:sp>
      <p:sp>
        <p:nvSpPr>
          <p:cNvPr id="492" name="Google Shape;492;p22"/>
          <p:cNvSpPr txBox="1"/>
          <p:nvPr>
            <p:ph type="title"/>
          </p:nvPr>
        </p:nvSpPr>
        <p:spPr>
          <a:xfrm>
            <a:off x="661117" y="469484"/>
            <a:ext cx="3384080" cy="2709998"/>
          </a:xfrm>
          <a:prstGeom prst="rect">
            <a:avLst/>
          </a:prstGeom>
          <a:noFill/>
          <a:ln>
            <a:noFill/>
          </a:ln>
        </p:spPr>
        <p:txBody>
          <a:bodyPr anchorCtr="0" anchor="b" bIns="45700" lIns="91425" spcFirstLastPara="1" rIns="91425" wrap="square" tIns="45700">
            <a:normAutofit/>
          </a:bodyPr>
          <a:lstStyle/>
          <a:p>
            <a:pPr indent="0" lvl="0" marL="0" rtl="0" algn="r">
              <a:lnSpc>
                <a:spcPct val="90000"/>
              </a:lnSpc>
              <a:spcBef>
                <a:spcPts val="0"/>
              </a:spcBef>
              <a:spcAft>
                <a:spcPts val="0"/>
              </a:spcAft>
              <a:buClr>
                <a:srgbClr val="FFFFFF"/>
              </a:buClr>
              <a:buSzPts val="3280"/>
              <a:buFont typeface="Calibri"/>
              <a:buNone/>
            </a:pPr>
            <a:r>
              <a:rPr b="1" lang="en-US" sz="3280">
                <a:solidFill>
                  <a:schemeClr val="lt1"/>
                </a:solidFill>
              </a:rPr>
              <a:t>Código de Gobierno § 1090</a:t>
            </a:r>
            <a:r>
              <a:rPr b="1" lang="en-US" sz="3280">
                <a:solidFill>
                  <a:srgbClr val="FFFFFF"/>
                </a:solidFill>
              </a:rPr>
              <a:t> </a:t>
            </a:r>
            <a:endParaRPr/>
          </a:p>
        </p:txBody>
      </p:sp>
      <p:sp>
        <p:nvSpPr>
          <p:cNvPr id="493" name="Google Shape;493;p22"/>
          <p:cNvSpPr txBox="1"/>
          <p:nvPr>
            <p:ph idx="1" type="body"/>
          </p:nvPr>
        </p:nvSpPr>
        <p:spPr>
          <a:xfrm>
            <a:off x="5289438" y="524781"/>
            <a:ext cx="3889958" cy="4436838"/>
          </a:xfrm>
          <a:prstGeom prst="rect">
            <a:avLst/>
          </a:prstGeom>
          <a:noFill/>
          <a:ln>
            <a:noFill/>
          </a:ln>
        </p:spPr>
        <p:txBody>
          <a:bodyPr anchorCtr="0" anchor="ctr" bIns="45700" lIns="91425" spcFirstLastPara="1" rIns="91425" wrap="square" tIns="45700">
            <a:normAutofit fontScale="62500" lnSpcReduction="20000"/>
          </a:bodyPr>
          <a:lstStyle/>
          <a:p>
            <a:pPr indent="-300037" lvl="0" marL="457200" rtl="0" algn="l">
              <a:lnSpc>
                <a:spcPct val="115000"/>
              </a:lnSpc>
              <a:spcBef>
                <a:spcPts val="800"/>
              </a:spcBef>
              <a:spcAft>
                <a:spcPts val="0"/>
              </a:spcAft>
              <a:buSzPct val="80357"/>
              <a:buChar char="•"/>
            </a:pPr>
            <a:r>
              <a:rPr lang="en-US"/>
              <a:t>La función del CAC es asesorar a First 5 en el plan estratégico quinquenal, el desarrollo de capacidades, las mejoras administrativas y la participación comunitaria.</a:t>
            </a:r>
            <a:endParaRPr/>
          </a:p>
          <a:p>
            <a:pPr indent="-300037" lvl="0" marL="457200" rtl="0" algn="l">
              <a:lnSpc>
                <a:spcPct val="115000"/>
              </a:lnSpc>
              <a:spcBef>
                <a:spcPts val="800"/>
              </a:spcBef>
              <a:spcAft>
                <a:spcPts val="0"/>
              </a:spcAft>
              <a:buSzPct val="80357"/>
              <a:buChar char="•"/>
            </a:pPr>
            <a:r>
              <a:rPr lang="en-US"/>
              <a:t>Los miembros del CAC no son "asesores de confianza" según el </a:t>
            </a:r>
            <a:r>
              <a:rPr lang="en-US"/>
              <a:t>código</a:t>
            </a:r>
            <a:r>
              <a:rPr lang="en-US"/>
              <a:t> 1090, ya que su función es brindar orientación estratégica, no aportar información sobre solicitudes de propuestas (RFP por sus siglas en ingles), procesos contractuales o adjudicaciones de contratos.</a:t>
            </a:r>
            <a:endParaRPr/>
          </a:p>
          <a:p>
            <a:pPr indent="-300037" lvl="0" marL="457200" rtl="0" algn="l">
              <a:lnSpc>
                <a:spcPct val="115000"/>
              </a:lnSpc>
              <a:spcBef>
                <a:spcPts val="800"/>
              </a:spcBef>
              <a:spcAft>
                <a:spcPts val="0"/>
              </a:spcAft>
              <a:buSzPct val="80357"/>
              <a:buChar char="•"/>
            </a:pPr>
            <a:r>
              <a:rPr lang="en-US"/>
              <a:t>Los miembros del CAC deben abstenerse de abogar por fondos en nombre de sus empleadores y de intervenir con First 5 en asuntos contractuales.</a:t>
            </a:r>
            <a:endParaRPr/>
          </a:p>
          <a:p>
            <a:pPr indent="-300037" lvl="0" marL="457200" rtl="0" algn="l">
              <a:lnSpc>
                <a:spcPct val="115000"/>
              </a:lnSpc>
              <a:spcBef>
                <a:spcPts val="800"/>
              </a:spcBef>
              <a:spcAft>
                <a:spcPts val="0"/>
              </a:spcAft>
              <a:buSzPct val="75000"/>
              <a:buChar char="•"/>
            </a:pPr>
            <a:r>
              <a:rPr lang="en-US"/>
              <a:t>El cumplimiento de las normas de conflicto de leyes es una obligación personal de los funcionarios públicos, pero First 5 ayudará al CAC a promover su cumplimiento.</a:t>
            </a:r>
            <a:endParaRPr sz="2400"/>
          </a:p>
        </p:txBody>
      </p:sp>
      <p:pic>
        <p:nvPicPr>
          <p:cNvPr id="494" name="Google Shape;494;p22"/>
          <p:cNvPicPr preferRelativeResize="0"/>
          <p:nvPr/>
        </p:nvPicPr>
        <p:blipFill rotWithShape="1">
          <a:blip r:embed="rId3">
            <a:alphaModFix/>
          </a:blip>
          <a:srcRect b="0" l="0" r="0" t="0"/>
          <a:stretch/>
        </p:blipFill>
        <p:spPr>
          <a:xfrm>
            <a:off x="7732246" y="5070118"/>
            <a:ext cx="1879600" cy="216916"/>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498" name="Shape 498"/>
        <p:cNvGrpSpPr/>
        <p:nvPr/>
      </p:nvGrpSpPr>
      <p:grpSpPr>
        <a:xfrm>
          <a:off x="0" y="0"/>
          <a:ext cx="0" cy="0"/>
          <a:chOff x="0" y="0"/>
          <a:chExt cx="0" cy="0"/>
        </a:xfrm>
      </p:grpSpPr>
      <p:sp>
        <p:nvSpPr>
          <p:cNvPr id="499" name="Google Shape;499;p23"/>
          <p:cNvSpPr/>
          <p:nvPr/>
        </p:nvSpPr>
        <p:spPr>
          <a:xfrm>
            <a:off x="0" y="0"/>
            <a:ext cx="9753600" cy="54864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40"/>
              <a:buFont typeface="Arial"/>
              <a:buNone/>
            </a:pPr>
            <a:r>
              <a:t/>
            </a:r>
            <a:endParaRPr b="0" i="0" sz="1440" u="none" cap="none" strike="noStrike">
              <a:solidFill>
                <a:srgbClr val="FFFFFF"/>
              </a:solidFill>
              <a:latin typeface="Calibri"/>
              <a:ea typeface="Calibri"/>
              <a:cs typeface="Calibri"/>
              <a:sym typeface="Calibri"/>
            </a:endParaRPr>
          </a:p>
        </p:txBody>
      </p:sp>
      <p:sp>
        <p:nvSpPr>
          <p:cNvPr id="500" name="Google Shape;500;p23"/>
          <p:cNvSpPr/>
          <p:nvPr/>
        </p:nvSpPr>
        <p:spPr>
          <a:xfrm flipH="1">
            <a:off x="-1" y="-1"/>
            <a:ext cx="9753598" cy="1272594"/>
          </a:xfrm>
          <a:prstGeom prst="rect">
            <a:avLst/>
          </a:prstGeom>
          <a:gradFill>
            <a:gsLst>
              <a:gs pos="0">
                <a:srgbClr val="000000"/>
              </a:gs>
              <a:gs pos="100000">
                <a:srgbClr val="2F5496"/>
              </a:gs>
            </a:gsLst>
            <a:lin ang="84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40"/>
              <a:buFont typeface="Arial"/>
              <a:buNone/>
            </a:pPr>
            <a:r>
              <a:t/>
            </a:r>
            <a:endParaRPr b="0" i="0" sz="1440" u="none" cap="none" strike="noStrike">
              <a:solidFill>
                <a:srgbClr val="FFFFFF"/>
              </a:solidFill>
              <a:latin typeface="Calibri"/>
              <a:ea typeface="Calibri"/>
              <a:cs typeface="Calibri"/>
              <a:sym typeface="Calibri"/>
            </a:endParaRPr>
          </a:p>
        </p:txBody>
      </p:sp>
      <p:sp>
        <p:nvSpPr>
          <p:cNvPr id="501" name="Google Shape;501;p23"/>
          <p:cNvSpPr/>
          <p:nvPr/>
        </p:nvSpPr>
        <p:spPr>
          <a:xfrm flipH="1" rot="10800000">
            <a:off x="-3" y="0"/>
            <a:ext cx="6492245" cy="1272594"/>
          </a:xfrm>
          <a:prstGeom prst="rect">
            <a:avLst/>
          </a:prstGeom>
          <a:gradFill>
            <a:gsLst>
              <a:gs pos="0">
                <a:srgbClr val="4472C4">
                  <a:alpha val="0"/>
                </a:srgbClr>
              </a:gs>
              <a:gs pos="20000">
                <a:srgbClr val="4472C4">
                  <a:alpha val="0"/>
                </a:srgbClr>
              </a:gs>
              <a:gs pos="100000">
                <a:srgbClr val="1F3864">
                  <a:alpha val="52941"/>
                </a:srgbClr>
              </a:gs>
            </a:gsLst>
            <a:lin ang="13800001"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40"/>
              <a:buFont typeface="Arial"/>
              <a:buNone/>
            </a:pPr>
            <a:r>
              <a:t/>
            </a:r>
            <a:endParaRPr b="0" i="0" sz="1440" u="none" cap="none" strike="noStrike">
              <a:solidFill>
                <a:srgbClr val="FFFFFF"/>
              </a:solidFill>
              <a:latin typeface="Calibri"/>
              <a:ea typeface="Calibri"/>
              <a:cs typeface="Calibri"/>
              <a:sym typeface="Calibri"/>
            </a:endParaRPr>
          </a:p>
        </p:txBody>
      </p:sp>
      <p:sp>
        <p:nvSpPr>
          <p:cNvPr id="502" name="Google Shape;502;p23"/>
          <p:cNvSpPr/>
          <p:nvPr/>
        </p:nvSpPr>
        <p:spPr>
          <a:xfrm flipH="1">
            <a:off x="6492239" y="-1"/>
            <a:ext cx="3261358" cy="1272594"/>
          </a:xfrm>
          <a:prstGeom prst="rect">
            <a:avLst/>
          </a:prstGeom>
          <a:gradFill>
            <a:gsLst>
              <a:gs pos="0">
                <a:srgbClr val="4472C4">
                  <a:alpha val="63921"/>
                </a:srgbClr>
              </a:gs>
              <a:gs pos="100000">
                <a:srgbClr val="000000">
                  <a:alpha val="27843"/>
                </a:srgbClr>
              </a:gs>
            </a:gsLst>
            <a:lin ang="132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40"/>
              <a:buFont typeface="Arial"/>
              <a:buNone/>
            </a:pPr>
            <a:r>
              <a:t/>
            </a:r>
            <a:endParaRPr b="0" i="0" sz="1440" u="none" cap="none" strike="noStrike">
              <a:solidFill>
                <a:srgbClr val="FFFFFF"/>
              </a:solidFill>
              <a:latin typeface="Calibri"/>
              <a:ea typeface="Calibri"/>
              <a:cs typeface="Calibri"/>
              <a:sym typeface="Calibri"/>
            </a:endParaRPr>
          </a:p>
        </p:txBody>
      </p:sp>
      <p:sp>
        <p:nvSpPr>
          <p:cNvPr id="503" name="Google Shape;503;p23"/>
          <p:cNvSpPr/>
          <p:nvPr/>
        </p:nvSpPr>
        <p:spPr>
          <a:xfrm>
            <a:off x="367480" y="0"/>
            <a:ext cx="9386117" cy="1277946"/>
          </a:xfrm>
          <a:prstGeom prst="rect">
            <a:avLst/>
          </a:prstGeom>
          <a:gradFill>
            <a:gsLst>
              <a:gs pos="0">
                <a:srgbClr val="000000">
                  <a:alpha val="0"/>
                </a:srgbClr>
              </a:gs>
              <a:gs pos="50000">
                <a:srgbClr val="000000">
                  <a:alpha val="0"/>
                </a:srgbClr>
              </a:gs>
              <a:gs pos="99000">
                <a:srgbClr val="1F3864">
                  <a:alpha val="49803"/>
                </a:srgbClr>
              </a:gs>
              <a:gs pos="100000">
                <a:srgbClr val="1F3864">
                  <a:alpha val="49803"/>
                </a:srgbClr>
              </a:gs>
            </a:gsLst>
            <a:lin ang="168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40"/>
              <a:buFont typeface="Arial"/>
              <a:buNone/>
            </a:pPr>
            <a:r>
              <a:t/>
            </a:r>
            <a:endParaRPr b="0" i="0" sz="1440" u="none" cap="none" strike="noStrike">
              <a:solidFill>
                <a:srgbClr val="FFFFFF"/>
              </a:solidFill>
              <a:latin typeface="Calibri"/>
              <a:ea typeface="Calibri"/>
              <a:cs typeface="Calibri"/>
              <a:sym typeface="Calibri"/>
            </a:endParaRPr>
          </a:p>
        </p:txBody>
      </p:sp>
      <p:sp>
        <p:nvSpPr>
          <p:cNvPr id="504" name="Google Shape;504;p23"/>
          <p:cNvSpPr txBox="1"/>
          <p:nvPr>
            <p:ph type="title"/>
          </p:nvPr>
        </p:nvSpPr>
        <p:spPr>
          <a:xfrm>
            <a:off x="1097280" y="235631"/>
            <a:ext cx="7916761" cy="826935"/>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rgbClr val="FFFFFF"/>
              </a:buClr>
              <a:buSzPts val="3280"/>
              <a:buFont typeface="Calibri"/>
              <a:buNone/>
            </a:pPr>
            <a:r>
              <a:rPr b="1" lang="en-US" sz="3280">
                <a:solidFill>
                  <a:srgbClr val="FFFFFF"/>
                </a:solidFill>
              </a:rPr>
              <a:t>La Ley Brown</a:t>
            </a:r>
            <a:endParaRPr/>
          </a:p>
        </p:txBody>
      </p:sp>
      <p:sp>
        <p:nvSpPr>
          <p:cNvPr id="505" name="Google Shape;505;p23"/>
          <p:cNvSpPr txBox="1"/>
          <p:nvPr>
            <p:ph idx="1" type="body"/>
          </p:nvPr>
        </p:nvSpPr>
        <p:spPr>
          <a:xfrm>
            <a:off x="1097280" y="1854558"/>
            <a:ext cx="7779225" cy="2946686"/>
          </a:xfrm>
          <a:prstGeom prst="rect">
            <a:avLst/>
          </a:prstGeom>
          <a:noFill/>
          <a:ln>
            <a:noFill/>
          </a:ln>
        </p:spPr>
        <p:txBody>
          <a:bodyPr anchorCtr="0" anchor="ctr" bIns="45700" lIns="91425" spcFirstLastPara="1" rIns="91425" wrap="square" tIns="45700">
            <a:normAutofit fontScale="77500" lnSpcReduction="20000"/>
          </a:bodyPr>
          <a:lstStyle/>
          <a:p>
            <a:pPr indent="-317182" lvl="0" marL="457200" rtl="0" algn="l">
              <a:lnSpc>
                <a:spcPct val="115000"/>
              </a:lnSpc>
              <a:spcBef>
                <a:spcPts val="800"/>
              </a:spcBef>
              <a:spcAft>
                <a:spcPts val="0"/>
              </a:spcAft>
              <a:buSzPct val="80357"/>
              <a:buChar char="•"/>
            </a:pPr>
            <a:r>
              <a:rPr lang="en-US"/>
              <a:t>La Ley Ralph M. Brown (también conocida como la Ley Brown) es una ley de California que garantiza el derecho del público a asistir y participar en las reuniones del gobierno local.</a:t>
            </a:r>
            <a:endParaRPr/>
          </a:p>
          <a:p>
            <a:pPr indent="0" lvl="0" marL="457200" rtl="0" algn="l">
              <a:lnSpc>
                <a:spcPct val="115000"/>
              </a:lnSpc>
              <a:spcBef>
                <a:spcPts val="800"/>
              </a:spcBef>
              <a:spcAft>
                <a:spcPts val="0"/>
              </a:spcAft>
              <a:buNone/>
            </a:pPr>
            <a:r>
              <a:t/>
            </a:r>
            <a:endParaRPr/>
          </a:p>
          <a:p>
            <a:pPr indent="-317182" lvl="0" marL="457200" rtl="0" algn="l">
              <a:lnSpc>
                <a:spcPct val="115000"/>
              </a:lnSpc>
              <a:spcBef>
                <a:spcPts val="800"/>
              </a:spcBef>
              <a:spcAft>
                <a:spcPts val="0"/>
              </a:spcAft>
              <a:buSzPct val="80357"/>
              <a:buChar char="•"/>
            </a:pPr>
            <a:r>
              <a:rPr lang="en-US"/>
              <a:t>La Ley Brown se aplica a todos los órganos legislativos de las agencias locales, incluido el CAC.</a:t>
            </a:r>
            <a:endParaRPr/>
          </a:p>
          <a:p>
            <a:pPr indent="0" lvl="0" marL="457200" rtl="0" algn="l">
              <a:lnSpc>
                <a:spcPct val="115000"/>
              </a:lnSpc>
              <a:spcBef>
                <a:spcPts val="800"/>
              </a:spcBef>
              <a:spcAft>
                <a:spcPts val="0"/>
              </a:spcAft>
              <a:buNone/>
            </a:pPr>
            <a:r>
              <a:t/>
            </a:r>
            <a:endParaRPr/>
          </a:p>
          <a:p>
            <a:pPr indent="-317182" lvl="0" marL="457200" rtl="0" algn="l">
              <a:lnSpc>
                <a:spcPct val="115000"/>
              </a:lnSpc>
              <a:spcBef>
                <a:spcPts val="800"/>
              </a:spcBef>
              <a:spcAft>
                <a:spcPts val="0"/>
              </a:spcAft>
              <a:buSzPct val="112500"/>
              <a:buChar char="•"/>
            </a:pPr>
            <a:r>
              <a:rPr lang="en-US"/>
              <a:t>Todas las reuniones del CAC deben ser abiertas y públicas, excepto cuando la Ley Brown autorice lo contrario.</a:t>
            </a:r>
            <a:endParaRPr sz="1600">
              <a:latin typeface="Calibri"/>
              <a:ea typeface="Calibri"/>
              <a:cs typeface="Calibri"/>
              <a:sym typeface="Calibri"/>
            </a:endParaRPr>
          </a:p>
        </p:txBody>
      </p:sp>
      <p:pic>
        <p:nvPicPr>
          <p:cNvPr id="506" name="Google Shape;506;p23"/>
          <p:cNvPicPr preferRelativeResize="0"/>
          <p:nvPr/>
        </p:nvPicPr>
        <p:blipFill rotWithShape="1">
          <a:blip r:embed="rId3">
            <a:alphaModFix/>
          </a:blip>
          <a:srcRect b="0" l="0" r="0" t="0"/>
          <a:stretch/>
        </p:blipFill>
        <p:spPr>
          <a:xfrm>
            <a:off x="3936998" y="5030837"/>
            <a:ext cx="1879600" cy="216916"/>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10" name="Shape 510"/>
        <p:cNvGrpSpPr/>
        <p:nvPr/>
      </p:nvGrpSpPr>
      <p:grpSpPr>
        <a:xfrm>
          <a:off x="0" y="0"/>
          <a:ext cx="0" cy="0"/>
          <a:chOff x="0" y="0"/>
          <a:chExt cx="0" cy="0"/>
        </a:xfrm>
      </p:grpSpPr>
      <p:sp>
        <p:nvSpPr>
          <p:cNvPr id="511" name="Google Shape;511;p24"/>
          <p:cNvSpPr/>
          <p:nvPr/>
        </p:nvSpPr>
        <p:spPr>
          <a:xfrm>
            <a:off x="0" y="0"/>
            <a:ext cx="9753600" cy="54864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40"/>
              <a:buFont typeface="Arial"/>
              <a:buNone/>
            </a:pPr>
            <a:r>
              <a:t/>
            </a:r>
            <a:endParaRPr b="0" i="0" sz="1440" u="none" cap="none" strike="noStrike">
              <a:solidFill>
                <a:srgbClr val="FFFFFF"/>
              </a:solidFill>
              <a:latin typeface="Calibri"/>
              <a:ea typeface="Calibri"/>
              <a:cs typeface="Calibri"/>
              <a:sym typeface="Calibri"/>
            </a:endParaRPr>
          </a:p>
        </p:txBody>
      </p:sp>
      <p:sp>
        <p:nvSpPr>
          <p:cNvPr id="512" name="Google Shape;512;p24"/>
          <p:cNvSpPr/>
          <p:nvPr/>
        </p:nvSpPr>
        <p:spPr>
          <a:xfrm flipH="1">
            <a:off x="-1" y="-1"/>
            <a:ext cx="9753598" cy="1272594"/>
          </a:xfrm>
          <a:prstGeom prst="rect">
            <a:avLst/>
          </a:prstGeom>
          <a:gradFill>
            <a:gsLst>
              <a:gs pos="0">
                <a:srgbClr val="000000"/>
              </a:gs>
              <a:gs pos="100000">
                <a:srgbClr val="2F5496"/>
              </a:gs>
            </a:gsLst>
            <a:lin ang="84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40"/>
              <a:buFont typeface="Arial"/>
              <a:buNone/>
            </a:pPr>
            <a:r>
              <a:t/>
            </a:r>
            <a:endParaRPr b="0" i="0" sz="1440" u="none" cap="none" strike="noStrike">
              <a:solidFill>
                <a:srgbClr val="FFFFFF"/>
              </a:solidFill>
              <a:latin typeface="Calibri"/>
              <a:ea typeface="Calibri"/>
              <a:cs typeface="Calibri"/>
              <a:sym typeface="Calibri"/>
            </a:endParaRPr>
          </a:p>
        </p:txBody>
      </p:sp>
      <p:sp>
        <p:nvSpPr>
          <p:cNvPr id="513" name="Google Shape;513;p24"/>
          <p:cNvSpPr/>
          <p:nvPr/>
        </p:nvSpPr>
        <p:spPr>
          <a:xfrm flipH="1" rot="10800000">
            <a:off x="-3" y="0"/>
            <a:ext cx="6492245" cy="1272594"/>
          </a:xfrm>
          <a:prstGeom prst="rect">
            <a:avLst/>
          </a:prstGeom>
          <a:gradFill>
            <a:gsLst>
              <a:gs pos="0">
                <a:srgbClr val="4472C4">
                  <a:alpha val="0"/>
                </a:srgbClr>
              </a:gs>
              <a:gs pos="20000">
                <a:srgbClr val="4472C4">
                  <a:alpha val="0"/>
                </a:srgbClr>
              </a:gs>
              <a:gs pos="100000">
                <a:srgbClr val="1F3864">
                  <a:alpha val="52941"/>
                </a:srgbClr>
              </a:gs>
            </a:gsLst>
            <a:lin ang="13800001"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40"/>
              <a:buFont typeface="Arial"/>
              <a:buNone/>
            </a:pPr>
            <a:r>
              <a:t/>
            </a:r>
            <a:endParaRPr b="0" i="0" sz="1440" u="none" cap="none" strike="noStrike">
              <a:solidFill>
                <a:srgbClr val="FFFFFF"/>
              </a:solidFill>
              <a:latin typeface="Calibri"/>
              <a:ea typeface="Calibri"/>
              <a:cs typeface="Calibri"/>
              <a:sym typeface="Calibri"/>
            </a:endParaRPr>
          </a:p>
        </p:txBody>
      </p:sp>
      <p:sp>
        <p:nvSpPr>
          <p:cNvPr id="514" name="Google Shape;514;p24"/>
          <p:cNvSpPr/>
          <p:nvPr/>
        </p:nvSpPr>
        <p:spPr>
          <a:xfrm flipH="1">
            <a:off x="6492239" y="-1"/>
            <a:ext cx="3261358" cy="1272594"/>
          </a:xfrm>
          <a:prstGeom prst="rect">
            <a:avLst/>
          </a:prstGeom>
          <a:gradFill>
            <a:gsLst>
              <a:gs pos="0">
                <a:srgbClr val="4472C4">
                  <a:alpha val="63921"/>
                </a:srgbClr>
              </a:gs>
              <a:gs pos="100000">
                <a:srgbClr val="000000">
                  <a:alpha val="27843"/>
                </a:srgbClr>
              </a:gs>
            </a:gsLst>
            <a:lin ang="132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40"/>
              <a:buFont typeface="Arial"/>
              <a:buNone/>
            </a:pPr>
            <a:r>
              <a:t/>
            </a:r>
            <a:endParaRPr b="0" i="0" sz="1440" u="none" cap="none" strike="noStrike">
              <a:solidFill>
                <a:srgbClr val="FFFFFF"/>
              </a:solidFill>
              <a:latin typeface="Calibri"/>
              <a:ea typeface="Calibri"/>
              <a:cs typeface="Calibri"/>
              <a:sym typeface="Calibri"/>
            </a:endParaRPr>
          </a:p>
        </p:txBody>
      </p:sp>
      <p:sp>
        <p:nvSpPr>
          <p:cNvPr id="515" name="Google Shape;515;p24"/>
          <p:cNvSpPr/>
          <p:nvPr/>
        </p:nvSpPr>
        <p:spPr>
          <a:xfrm>
            <a:off x="367480" y="0"/>
            <a:ext cx="9386117" cy="1277946"/>
          </a:xfrm>
          <a:prstGeom prst="rect">
            <a:avLst/>
          </a:prstGeom>
          <a:gradFill>
            <a:gsLst>
              <a:gs pos="0">
                <a:srgbClr val="000000">
                  <a:alpha val="0"/>
                </a:srgbClr>
              </a:gs>
              <a:gs pos="50000">
                <a:srgbClr val="000000">
                  <a:alpha val="0"/>
                </a:srgbClr>
              </a:gs>
              <a:gs pos="99000">
                <a:srgbClr val="1F3864">
                  <a:alpha val="49803"/>
                </a:srgbClr>
              </a:gs>
              <a:gs pos="100000">
                <a:srgbClr val="1F3864">
                  <a:alpha val="49803"/>
                </a:srgbClr>
              </a:gs>
            </a:gsLst>
            <a:lin ang="168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40"/>
              <a:buFont typeface="Arial"/>
              <a:buNone/>
            </a:pPr>
            <a:r>
              <a:t/>
            </a:r>
            <a:endParaRPr b="0" i="0" sz="1440" u="none" cap="none" strike="noStrike">
              <a:solidFill>
                <a:srgbClr val="FFFFFF"/>
              </a:solidFill>
              <a:latin typeface="Calibri"/>
              <a:ea typeface="Calibri"/>
              <a:cs typeface="Calibri"/>
              <a:sym typeface="Calibri"/>
            </a:endParaRPr>
          </a:p>
        </p:txBody>
      </p:sp>
      <p:sp>
        <p:nvSpPr>
          <p:cNvPr id="516" name="Google Shape;516;p24"/>
          <p:cNvSpPr txBox="1"/>
          <p:nvPr>
            <p:ph type="title"/>
          </p:nvPr>
        </p:nvSpPr>
        <p:spPr>
          <a:xfrm>
            <a:off x="1097280" y="235631"/>
            <a:ext cx="7916761" cy="826935"/>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rgbClr val="FFFFFF"/>
              </a:buClr>
              <a:buSzPts val="3280"/>
              <a:buFont typeface="Calibri"/>
              <a:buNone/>
            </a:pPr>
            <a:r>
              <a:rPr b="1" lang="en-US" sz="3280">
                <a:solidFill>
                  <a:srgbClr val="FFFFFF"/>
                </a:solidFill>
              </a:rPr>
              <a:t>Requisitos de la Ley </a:t>
            </a:r>
            <a:r>
              <a:rPr b="1" lang="en-US" sz="3280">
                <a:solidFill>
                  <a:srgbClr val="FFFFFF"/>
                </a:solidFill>
              </a:rPr>
              <a:t>Brown </a:t>
            </a:r>
            <a:endParaRPr/>
          </a:p>
        </p:txBody>
      </p:sp>
      <p:sp>
        <p:nvSpPr>
          <p:cNvPr id="517" name="Google Shape;517;p24"/>
          <p:cNvSpPr txBox="1"/>
          <p:nvPr>
            <p:ph idx="1" type="body"/>
          </p:nvPr>
        </p:nvSpPr>
        <p:spPr>
          <a:xfrm>
            <a:off x="691327" y="1298196"/>
            <a:ext cx="8553157" cy="3589322"/>
          </a:xfrm>
          <a:prstGeom prst="rect">
            <a:avLst/>
          </a:prstGeom>
          <a:noFill/>
          <a:ln>
            <a:noFill/>
          </a:ln>
        </p:spPr>
        <p:txBody>
          <a:bodyPr anchorCtr="0" anchor="ctr" bIns="45700" lIns="91425" spcFirstLastPara="1" rIns="91425" wrap="square" tIns="45700">
            <a:normAutofit fontScale="85000" lnSpcReduction="20000"/>
          </a:bodyPr>
          <a:lstStyle/>
          <a:p>
            <a:pPr indent="-325755" lvl="0" marL="457200" rtl="0" algn="l">
              <a:lnSpc>
                <a:spcPct val="115000"/>
              </a:lnSpc>
              <a:spcBef>
                <a:spcPts val="800"/>
              </a:spcBef>
              <a:spcAft>
                <a:spcPts val="0"/>
              </a:spcAft>
              <a:buSzPct val="80357"/>
              <a:buChar char="•"/>
            </a:pPr>
            <a:r>
              <a:rPr lang="en-US"/>
              <a:t>Aviso de agenda publicada en un lugar de acceso público 72 horas antes de una reunión ordinaria, 24 horas antes de las reuniones extraordinarias y una hora antes de las reuniones de emergencia.</a:t>
            </a:r>
            <a:endParaRPr/>
          </a:p>
          <a:p>
            <a:pPr indent="-325755" lvl="0" marL="457200" rtl="0" algn="l">
              <a:lnSpc>
                <a:spcPct val="115000"/>
              </a:lnSpc>
              <a:spcBef>
                <a:spcPts val="0"/>
              </a:spcBef>
              <a:spcAft>
                <a:spcPts val="0"/>
              </a:spcAft>
              <a:buSzPct val="80357"/>
              <a:buChar char="•"/>
            </a:pPr>
            <a:r>
              <a:rPr lang="en-US"/>
              <a:t>Se debe permitir la asistencia de todas las personas.</a:t>
            </a:r>
            <a:endParaRPr/>
          </a:p>
          <a:p>
            <a:pPr indent="-325755" lvl="0" marL="457200" rtl="0" algn="l">
              <a:lnSpc>
                <a:spcPct val="115000"/>
              </a:lnSpc>
              <a:spcBef>
                <a:spcPts val="0"/>
              </a:spcBef>
              <a:spcAft>
                <a:spcPts val="0"/>
              </a:spcAft>
              <a:buSzPct val="80357"/>
              <a:buChar char="•"/>
            </a:pPr>
            <a:r>
              <a:rPr lang="en-US"/>
              <a:t>El público tiene derecho a dirigirse al CAC mediante comentarios públicos con limitaciones de tiempo razonables; no se pueden prohibir las críticas, pero no es necesario permitir ataques personales ni comentarios disruptivos.</a:t>
            </a:r>
            <a:endParaRPr/>
          </a:p>
          <a:p>
            <a:pPr indent="-325755" lvl="0" marL="457200" rtl="0" algn="l">
              <a:lnSpc>
                <a:spcPct val="115000"/>
              </a:lnSpc>
              <a:spcBef>
                <a:spcPts val="0"/>
              </a:spcBef>
              <a:spcAft>
                <a:spcPts val="0"/>
              </a:spcAft>
              <a:buSzPct val="80357"/>
              <a:buChar char="•"/>
            </a:pPr>
            <a:r>
              <a:rPr lang="en-US"/>
              <a:t>Se prohíben las reuniones en serie; es decir, la mayoría de los miembros de un órgano legislativo fuera de una reunión legal no pueden utilizar, directa o indirectamente, una serie de reuniones para debatir, deliberar o tomar medidas sobre ningún asunto dentro de la jurisdicción del órgano.</a:t>
            </a:r>
            <a:endParaRPr/>
          </a:p>
          <a:p>
            <a:pPr indent="0" lvl="0" marL="0" rtl="0" algn="l">
              <a:lnSpc>
                <a:spcPct val="90000"/>
              </a:lnSpc>
              <a:spcBef>
                <a:spcPts val="0"/>
              </a:spcBef>
              <a:spcAft>
                <a:spcPts val="0"/>
              </a:spcAft>
              <a:buClr>
                <a:schemeClr val="dk1"/>
              </a:buClr>
              <a:buSzPct val="76923"/>
              <a:buNone/>
            </a:pPr>
            <a:r>
              <a:t/>
            </a:r>
            <a:endParaRPr sz="2080"/>
          </a:p>
        </p:txBody>
      </p:sp>
      <p:pic>
        <p:nvPicPr>
          <p:cNvPr id="518" name="Google Shape;518;p24"/>
          <p:cNvPicPr preferRelativeResize="0"/>
          <p:nvPr/>
        </p:nvPicPr>
        <p:blipFill rotWithShape="1">
          <a:blip r:embed="rId3">
            <a:alphaModFix/>
          </a:blip>
          <a:srcRect b="0" l="0" r="0" t="0"/>
          <a:stretch/>
        </p:blipFill>
        <p:spPr>
          <a:xfrm>
            <a:off x="3936998" y="5030837"/>
            <a:ext cx="1879600" cy="216916"/>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22" name="Shape 522"/>
        <p:cNvGrpSpPr/>
        <p:nvPr/>
      </p:nvGrpSpPr>
      <p:grpSpPr>
        <a:xfrm>
          <a:off x="0" y="0"/>
          <a:ext cx="0" cy="0"/>
          <a:chOff x="0" y="0"/>
          <a:chExt cx="0" cy="0"/>
        </a:xfrm>
      </p:grpSpPr>
      <p:sp>
        <p:nvSpPr>
          <p:cNvPr id="523" name="Google Shape;523;p25"/>
          <p:cNvSpPr/>
          <p:nvPr/>
        </p:nvSpPr>
        <p:spPr>
          <a:xfrm>
            <a:off x="0" y="0"/>
            <a:ext cx="9753600" cy="54864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40"/>
              <a:buFont typeface="Arial"/>
              <a:buNone/>
            </a:pPr>
            <a:r>
              <a:t/>
            </a:r>
            <a:endParaRPr b="0" i="0" sz="1440" u="none" cap="none" strike="noStrike">
              <a:solidFill>
                <a:srgbClr val="FFFFFF"/>
              </a:solidFill>
              <a:latin typeface="Calibri"/>
              <a:ea typeface="Calibri"/>
              <a:cs typeface="Calibri"/>
              <a:sym typeface="Calibri"/>
            </a:endParaRPr>
          </a:p>
        </p:txBody>
      </p:sp>
      <p:sp>
        <p:nvSpPr>
          <p:cNvPr id="524" name="Google Shape;524;p25"/>
          <p:cNvSpPr/>
          <p:nvPr/>
        </p:nvSpPr>
        <p:spPr>
          <a:xfrm flipH="1">
            <a:off x="-1" y="-1"/>
            <a:ext cx="9753598" cy="1272594"/>
          </a:xfrm>
          <a:prstGeom prst="rect">
            <a:avLst/>
          </a:prstGeom>
          <a:gradFill>
            <a:gsLst>
              <a:gs pos="0">
                <a:srgbClr val="000000"/>
              </a:gs>
              <a:gs pos="100000">
                <a:srgbClr val="2F5496"/>
              </a:gs>
            </a:gsLst>
            <a:lin ang="84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40"/>
              <a:buFont typeface="Arial"/>
              <a:buNone/>
            </a:pPr>
            <a:r>
              <a:t/>
            </a:r>
            <a:endParaRPr b="0" i="0" sz="1440" u="none" cap="none" strike="noStrike">
              <a:solidFill>
                <a:srgbClr val="FFFFFF"/>
              </a:solidFill>
              <a:latin typeface="Calibri"/>
              <a:ea typeface="Calibri"/>
              <a:cs typeface="Calibri"/>
              <a:sym typeface="Calibri"/>
            </a:endParaRPr>
          </a:p>
        </p:txBody>
      </p:sp>
      <p:sp>
        <p:nvSpPr>
          <p:cNvPr id="525" name="Google Shape;525;p25"/>
          <p:cNvSpPr/>
          <p:nvPr/>
        </p:nvSpPr>
        <p:spPr>
          <a:xfrm flipH="1" rot="10800000">
            <a:off x="-3" y="0"/>
            <a:ext cx="6492245" cy="1272594"/>
          </a:xfrm>
          <a:prstGeom prst="rect">
            <a:avLst/>
          </a:prstGeom>
          <a:gradFill>
            <a:gsLst>
              <a:gs pos="0">
                <a:srgbClr val="4472C4">
                  <a:alpha val="0"/>
                </a:srgbClr>
              </a:gs>
              <a:gs pos="20000">
                <a:srgbClr val="4472C4">
                  <a:alpha val="0"/>
                </a:srgbClr>
              </a:gs>
              <a:gs pos="100000">
                <a:srgbClr val="1F3864">
                  <a:alpha val="52941"/>
                </a:srgbClr>
              </a:gs>
            </a:gsLst>
            <a:lin ang="13800001"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40"/>
              <a:buFont typeface="Arial"/>
              <a:buNone/>
            </a:pPr>
            <a:r>
              <a:t/>
            </a:r>
            <a:endParaRPr b="0" i="0" sz="1440" u="none" cap="none" strike="noStrike">
              <a:solidFill>
                <a:srgbClr val="FFFFFF"/>
              </a:solidFill>
              <a:latin typeface="Calibri"/>
              <a:ea typeface="Calibri"/>
              <a:cs typeface="Calibri"/>
              <a:sym typeface="Calibri"/>
            </a:endParaRPr>
          </a:p>
        </p:txBody>
      </p:sp>
      <p:sp>
        <p:nvSpPr>
          <p:cNvPr id="526" name="Google Shape;526;p25"/>
          <p:cNvSpPr/>
          <p:nvPr/>
        </p:nvSpPr>
        <p:spPr>
          <a:xfrm flipH="1">
            <a:off x="6492239" y="-1"/>
            <a:ext cx="3261358" cy="1272594"/>
          </a:xfrm>
          <a:prstGeom prst="rect">
            <a:avLst/>
          </a:prstGeom>
          <a:gradFill>
            <a:gsLst>
              <a:gs pos="0">
                <a:srgbClr val="4472C4">
                  <a:alpha val="63921"/>
                </a:srgbClr>
              </a:gs>
              <a:gs pos="100000">
                <a:srgbClr val="000000">
                  <a:alpha val="27843"/>
                </a:srgbClr>
              </a:gs>
            </a:gsLst>
            <a:lin ang="132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40"/>
              <a:buFont typeface="Arial"/>
              <a:buNone/>
            </a:pPr>
            <a:r>
              <a:t/>
            </a:r>
            <a:endParaRPr b="0" i="0" sz="1440" u="none" cap="none" strike="noStrike">
              <a:solidFill>
                <a:srgbClr val="FFFFFF"/>
              </a:solidFill>
              <a:latin typeface="Calibri"/>
              <a:ea typeface="Calibri"/>
              <a:cs typeface="Calibri"/>
              <a:sym typeface="Calibri"/>
            </a:endParaRPr>
          </a:p>
        </p:txBody>
      </p:sp>
      <p:sp>
        <p:nvSpPr>
          <p:cNvPr id="527" name="Google Shape;527;p25"/>
          <p:cNvSpPr/>
          <p:nvPr/>
        </p:nvSpPr>
        <p:spPr>
          <a:xfrm>
            <a:off x="367480" y="0"/>
            <a:ext cx="9386117" cy="1277946"/>
          </a:xfrm>
          <a:prstGeom prst="rect">
            <a:avLst/>
          </a:prstGeom>
          <a:gradFill>
            <a:gsLst>
              <a:gs pos="0">
                <a:srgbClr val="000000">
                  <a:alpha val="0"/>
                </a:srgbClr>
              </a:gs>
              <a:gs pos="50000">
                <a:srgbClr val="000000">
                  <a:alpha val="0"/>
                </a:srgbClr>
              </a:gs>
              <a:gs pos="99000">
                <a:srgbClr val="1F3864">
                  <a:alpha val="49803"/>
                </a:srgbClr>
              </a:gs>
              <a:gs pos="100000">
                <a:srgbClr val="1F3864">
                  <a:alpha val="49803"/>
                </a:srgbClr>
              </a:gs>
            </a:gsLst>
            <a:lin ang="168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40"/>
              <a:buFont typeface="Arial"/>
              <a:buNone/>
            </a:pPr>
            <a:r>
              <a:t/>
            </a:r>
            <a:endParaRPr b="0" i="0" sz="1440" u="none" cap="none" strike="noStrike">
              <a:solidFill>
                <a:srgbClr val="FFFFFF"/>
              </a:solidFill>
              <a:latin typeface="Calibri"/>
              <a:ea typeface="Calibri"/>
              <a:cs typeface="Calibri"/>
              <a:sym typeface="Calibri"/>
            </a:endParaRPr>
          </a:p>
        </p:txBody>
      </p:sp>
      <p:sp>
        <p:nvSpPr>
          <p:cNvPr id="528" name="Google Shape;528;p25"/>
          <p:cNvSpPr txBox="1"/>
          <p:nvPr>
            <p:ph type="title"/>
          </p:nvPr>
        </p:nvSpPr>
        <p:spPr>
          <a:xfrm>
            <a:off x="1097280" y="235631"/>
            <a:ext cx="7916761" cy="826935"/>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rgbClr val="FFFFFF"/>
              </a:buClr>
              <a:buSzPts val="3280"/>
              <a:buFont typeface="Calibri"/>
              <a:buNone/>
            </a:pPr>
            <a:r>
              <a:rPr b="1" lang="en-US" sz="3280">
                <a:solidFill>
                  <a:srgbClr val="FFFFFF"/>
                </a:solidFill>
              </a:rPr>
              <a:t>La Ley </a:t>
            </a:r>
            <a:r>
              <a:rPr b="1" lang="en-US" sz="3280">
                <a:solidFill>
                  <a:srgbClr val="FFFFFF"/>
                </a:solidFill>
              </a:rPr>
              <a:t>Brown: Uso de las redes sociales</a:t>
            </a:r>
            <a:endParaRPr/>
          </a:p>
        </p:txBody>
      </p:sp>
      <p:sp>
        <p:nvSpPr>
          <p:cNvPr id="529" name="Google Shape;529;p25"/>
          <p:cNvSpPr txBox="1"/>
          <p:nvPr>
            <p:ph idx="1" type="body"/>
          </p:nvPr>
        </p:nvSpPr>
        <p:spPr>
          <a:xfrm>
            <a:off x="691327" y="1298196"/>
            <a:ext cx="8553157" cy="3589322"/>
          </a:xfrm>
          <a:prstGeom prst="rect">
            <a:avLst/>
          </a:prstGeom>
          <a:noFill/>
          <a:ln>
            <a:noFill/>
          </a:ln>
        </p:spPr>
        <p:txBody>
          <a:bodyPr anchorCtr="0" anchor="ctr" bIns="45700" lIns="91425" spcFirstLastPara="1" rIns="91425" wrap="square" tIns="45700">
            <a:normAutofit fontScale="77500" lnSpcReduction="10000"/>
          </a:bodyPr>
          <a:lstStyle/>
          <a:p>
            <a:pPr indent="-317182" lvl="0" marL="457200" rtl="0" algn="l">
              <a:spcBef>
                <a:spcPts val="800"/>
              </a:spcBef>
              <a:spcAft>
                <a:spcPts val="0"/>
              </a:spcAft>
              <a:buSzPct val="80357"/>
              <a:buChar char="•"/>
            </a:pPr>
            <a:r>
              <a:rPr lang="en-US"/>
              <a:t>Podrán usar plataformas de redes sociales como Facebook y Twitter para comunicaciones con el público en relación con asuntos dentro de la jurisdicción del CAC:</a:t>
            </a:r>
            <a:endParaRPr/>
          </a:p>
          <a:p>
            <a:pPr indent="-317182" lvl="1" marL="914400" rtl="0" algn="l">
              <a:spcBef>
                <a:spcPts val="400"/>
              </a:spcBef>
              <a:spcAft>
                <a:spcPts val="0"/>
              </a:spcAft>
              <a:buSzPct val="93749"/>
              <a:buChar char="•"/>
            </a:pPr>
            <a:r>
              <a:rPr lang="en-US"/>
              <a:t>Responder preguntas</a:t>
            </a:r>
            <a:endParaRPr/>
          </a:p>
          <a:p>
            <a:pPr indent="-317182" lvl="1" marL="914400" rtl="0" algn="l">
              <a:spcBef>
                <a:spcPts val="400"/>
              </a:spcBef>
              <a:spcAft>
                <a:spcPts val="0"/>
              </a:spcAft>
              <a:buSzPct val="93749"/>
              <a:buChar char="•"/>
            </a:pPr>
            <a:r>
              <a:rPr lang="en-US"/>
              <a:t>Proporcionar información</a:t>
            </a:r>
            <a:endParaRPr/>
          </a:p>
          <a:p>
            <a:pPr indent="-317182" lvl="1" marL="914400" rtl="0" algn="l">
              <a:spcBef>
                <a:spcPts val="400"/>
              </a:spcBef>
              <a:spcAft>
                <a:spcPts val="0"/>
              </a:spcAft>
              <a:buSzPct val="93749"/>
              <a:buChar char="•"/>
            </a:pPr>
            <a:r>
              <a:rPr lang="en-US"/>
              <a:t>Solicitar información</a:t>
            </a:r>
            <a:endParaRPr/>
          </a:p>
          <a:p>
            <a:pPr indent="0" lvl="0" marL="457200" rtl="0" algn="l">
              <a:spcBef>
                <a:spcPts val="800"/>
              </a:spcBef>
              <a:spcAft>
                <a:spcPts val="0"/>
              </a:spcAft>
              <a:buNone/>
            </a:pPr>
            <a:r>
              <a:t/>
            </a:r>
            <a:endParaRPr sz="1405"/>
          </a:p>
          <a:p>
            <a:pPr indent="-317182" lvl="0" marL="457200" rtl="0" algn="l">
              <a:spcBef>
                <a:spcPts val="800"/>
              </a:spcBef>
              <a:spcAft>
                <a:spcPts val="0"/>
              </a:spcAft>
              <a:buSzPct val="80357"/>
              <a:buChar char="•"/>
            </a:pPr>
            <a:r>
              <a:rPr lang="en-US"/>
              <a:t>Prohibido el uso de plataformas de redes sociales para participar en comunicaciones con la mayoría de sus colegas con respecto a asuntos dentro de la jurisdicción de CAC, incluso mediante el uso de emojis</a:t>
            </a:r>
            <a:endParaRPr/>
          </a:p>
          <a:p>
            <a:pPr indent="0" lvl="0" marL="457200" rtl="0" algn="l">
              <a:spcBef>
                <a:spcPts val="800"/>
              </a:spcBef>
              <a:spcAft>
                <a:spcPts val="0"/>
              </a:spcAft>
              <a:buNone/>
            </a:pPr>
            <a:r>
              <a:t/>
            </a:r>
            <a:endParaRPr sz="1298"/>
          </a:p>
          <a:p>
            <a:pPr indent="-317182" lvl="0" marL="457200" rtl="0" algn="l">
              <a:spcBef>
                <a:spcPts val="800"/>
              </a:spcBef>
              <a:spcAft>
                <a:spcPts val="0"/>
              </a:spcAft>
              <a:buSzPct val="133333"/>
              <a:buChar char="•"/>
            </a:pPr>
            <a:r>
              <a:rPr lang="en-US"/>
              <a:t>Los miembros tienen prohibido usar plataformas de redes sociales para:</a:t>
            </a:r>
            <a:endParaRPr sz="1350">
              <a:solidFill>
                <a:srgbClr val="111111"/>
              </a:solidFill>
              <a:highlight>
                <a:srgbClr val="F7F7F7"/>
              </a:highlight>
              <a:latin typeface="Arial"/>
              <a:ea typeface="Arial"/>
              <a:cs typeface="Arial"/>
              <a:sym typeface="Arial"/>
            </a:endParaRPr>
          </a:p>
          <a:p>
            <a:pPr indent="-317182" lvl="1" marL="914400" rtl="0" algn="l">
              <a:spcBef>
                <a:spcPts val="400"/>
              </a:spcBef>
              <a:spcAft>
                <a:spcPts val="0"/>
              </a:spcAft>
              <a:buSzPct val="93749"/>
              <a:buChar char="•"/>
            </a:pPr>
            <a:r>
              <a:rPr lang="en-US"/>
              <a:t>Responder a la publicación de un colega sobre asuntos dentro de la jurisdicción de CAC (por ejemplo, educación, cuidado de niños, etc.)</a:t>
            </a:r>
            <a:endParaRPr/>
          </a:p>
          <a:p>
            <a:pPr indent="-317182" lvl="1" marL="914400" rtl="0" algn="l">
              <a:spcBef>
                <a:spcPts val="400"/>
              </a:spcBef>
              <a:spcAft>
                <a:spcPts val="0"/>
              </a:spcAft>
              <a:buSzPct val="93749"/>
              <a:buChar char="•"/>
            </a:pPr>
            <a:r>
              <a:rPr lang="en-US"/>
              <a:t>Compartir una comunicación publicada por otro miembro del CAC sobre un asunto dentro de la jurisdicción del CAC</a:t>
            </a:r>
            <a:endParaRPr/>
          </a:p>
        </p:txBody>
      </p:sp>
      <p:pic>
        <p:nvPicPr>
          <p:cNvPr id="530" name="Google Shape;530;p25"/>
          <p:cNvPicPr preferRelativeResize="0"/>
          <p:nvPr/>
        </p:nvPicPr>
        <p:blipFill rotWithShape="1">
          <a:blip r:embed="rId3">
            <a:alphaModFix/>
          </a:blip>
          <a:srcRect b="0" l="0" r="0" t="0"/>
          <a:stretch/>
        </p:blipFill>
        <p:spPr>
          <a:xfrm>
            <a:off x="3936998" y="5030837"/>
            <a:ext cx="1879600" cy="216916"/>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34" name="Shape 534"/>
        <p:cNvGrpSpPr/>
        <p:nvPr/>
      </p:nvGrpSpPr>
      <p:grpSpPr>
        <a:xfrm>
          <a:off x="0" y="0"/>
          <a:ext cx="0" cy="0"/>
          <a:chOff x="0" y="0"/>
          <a:chExt cx="0" cy="0"/>
        </a:xfrm>
      </p:grpSpPr>
      <p:sp>
        <p:nvSpPr>
          <p:cNvPr id="535" name="Google Shape;535;p26"/>
          <p:cNvSpPr/>
          <p:nvPr/>
        </p:nvSpPr>
        <p:spPr>
          <a:xfrm>
            <a:off x="0" y="0"/>
            <a:ext cx="9753600" cy="54864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40"/>
              <a:buFont typeface="Arial"/>
              <a:buNone/>
            </a:pPr>
            <a:r>
              <a:t/>
            </a:r>
            <a:endParaRPr b="0" i="0" sz="1440" u="none" cap="none" strike="noStrike">
              <a:solidFill>
                <a:srgbClr val="FFFFFF"/>
              </a:solidFill>
              <a:latin typeface="Calibri"/>
              <a:ea typeface="Calibri"/>
              <a:cs typeface="Calibri"/>
              <a:sym typeface="Calibri"/>
            </a:endParaRPr>
          </a:p>
        </p:txBody>
      </p:sp>
      <p:sp>
        <p:nvSpPr>
          <p:cNvPr id="536" name="Google Shape;536;p26"/>
          <p:cNvSpPr/>
          <p:nvPr/>
        </p:nvSpPr>
        <p:spPr>
          <a:xfrm flipH="1">
            <a:off x="-1" y="-1"/>
            <a:ext cx="9753598" cy="1272594"/>
          </a:xfrm>
          <a:prstGeom prst="rect">
            <a:avLst/>
          </a:prstGeom>
          <a:gradFill>
            <a:gsLst>
              <a:gs pos="0">
                <a:srgbClr val="000000"/>
              </a:gs>
              <a:gs pos="100000">
                <a:srgbClr val="2F5496"/>
              </a:gs>
            </a:gsLst>
            <a:lin ang="84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40"/>
              <a:buFont typeface="Arial"/>
              <a:buNone/>
            </a:pPr>
            <a:r>
              <a:t/>
            </a:r>
            <a:endParaRPr b="0" i="0" sz="1440" u="none" cap="none" strike="noStrike">
              <a:solidFill>
                <a:srgbClr val="FFFFFF"/>
              </a:solidFill>
              <a:latin typeface="Calibri"/>
              <a:ea typeface="Calibri"/>
              <a:cs typeface="Calibri"/>
              <a:sym typeface="Calibri"/>
            </a:endParaRPr>
          </a:p>
        </p:txBody>
      </p:sp>
      <p:sp>
        <p:nvSpPr>
          <p:cNvPr id="537" name="Google Shape;537;p26"/>
          <p:cNvSpPr/>
          <p:nvPr/>
        </p:nvSpPr>
        <p:spPr>
          <a:xfrm flipH="1" rot="10800000">
            <a:off x="-3" y="0"/>
            <a:ext cx="6492245" cy="1272594"/>
          </a:xfrm>
          <a:prstGeom prst="rect">
            <a:avLst/>
          </a:prstGeom>
          <a:gradFill>
            <a:gsLst>
              <a:gs pos="0">
                <a:srgbClr val="4472C4">
                  <a:alpha val="0"/>
                </a:srgbClr>
              </a:gs>
              <a:gs pos="20000">
                <a:srgbClr val="4472C4">
                  <a:alpha val="0"/>
                </a:srgbClr>
              </a:gs>
              <a:gs pos="100000">
                <a:srgbClr val="1F3864">
                  <a:alpha val="52941"/>
                </a:srgbClr>
              </a:gs>
            </a:gsLst>
            <a:lin ang="13800001"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40"/>
              <a:buFont typeface="Arial"/>
              <a:buNone/>
            </a:pPr>
            <a:r>
              <a:t/>
            </a:r>
            <a:endParaRPr b="0" i="0" sz="1440" u="none" cap="none" strike="noStrike">
              <a:solidFill>
                <a:srgbClr val="FFFFFF"/>
              </a:solidFill>
              <a:latin typeface="Calibri"/>
              <a:ea typeface="Calibri"/>
              <a:cs typeface="Calibri"/>
              <a:sym typeface="Calibri"/>
            </a:endParaRPr>
          </a:p>
        </p:txBody>
      </p:sp>
      <p:sp>
        <p:nvSpPr>
          <p:cNvPr id="538" name="Google Shape;538;p26"/>
          <p:cNvSpPr/>
          <p:nvPr/>
        </p:nvSpPr>
        <p:spPr>
          <a:xfrm flipH="1">
            <a:off x="6492239" y="-1"/>
            <a:ext cx="3261358" cy="1272594"/>
          </a:xfrm>
          <a:prstGeom prst="rect">
            <a:avLst/>
          </a:prstGeom>
          <a:gradFill>
            <a:gsLst>
              <a:gs pos="0">
                <a:srgbClr val="4472C4">
                  <a:alpha val="63921"/>
                </a:srgbClr>
              </a:gs>
              <a:gs pos="100000">
                <a:srgbClr val="000000">
                  <a:alpha val="27843"/>
                </a:srgbClr>
              </a:gs>
            </a:gsLst>
            <a:lin ang="132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40"/>
              <a:buFont typeface="Arial"/>
              <a:buNone/>
            </a:pPr>
            <a:r>
              <a:t/>
            </a:r>
            <a:endParaRPr b="0" i="0" sz="1440" u="none" cap="none" strike="noStrike">
              <a:solidFill>
                <a:srgbClr val="FFFFFF"/>
              </a:solidFill>
              <a:latin typeface="Calibri"/>
              <a:ea typeface="Calibri"/>
              <a:cs typeface="Calibri"/>
              <a:sym typeface="Calibri"/>
            </a:endParaRPr>
          </a:p>
        </p:txBody>
      </p:sp>
      <p:sp>
        <p:nvSpPr>
          <p:cNvPr id="539" name="Google Shape;539;p26"/>
          <p:cNvSpPr/>
          <p:nvPr/>
        </p:nvSpPr>
        <p:spPr>
          <a:xfrm>
            <a:off x="367480" y="0"/>
            <a:ext cx="9386117" cy="1277946"/>
          </a:xfrm>
          <a:prstGeom prst="rect">
            <a:avLst/>
          </a:prstGeom>
          <a:gradFill>
            <a:gsLst>
              <a:gs pos="0">
                <a:srgbClr val="000000">
                  <a:alpha val="0"/>
                </a:srgbClr>
              </a:gs>
              <a:gs pos="50000">
                <a:srgbClr val="000000">
                  <a:alpha val="0"/>
                </a:srgbClr>
              </a:gs>
              <a:gs pos="99000">
                <a:srgbClr val="1F3864">
                  <a:alpha val="49803"/>
                </a:srgbClr>
              </a:gs>
              <a:gs pos="100000">
                <a:srgbClr val="1F3864">
                  <a:alpha val="49803"/>
                </a:srgbClr>
              </a:gs>
            </a:gsLst>
            <a:lin ang="168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40"/>
              <a:buFont typeface="Arial"/>
              <a:buNone/>
            </a:pPr>
            <a:r>
              <a:t/>
            </a:r>
            <a:endParaRPr b="0" i="0" sz="1440" u="none" cap="none" strike="noStrike">
              <a:solidFill>
                <a:srgbClr val="FFFFFF"/>
              </a:solidFill>
              <a:latin typeface="Calibri"/>
              <a:ea typeface="Calibri"/>
              <a:cs typeface="Calibri"/>
              <a:sym typeface="Calibri"/>
            </a:endParaRPr>
          </a:p>
        </p:txBody>
      </p:sp>
      <p:sp>
        <p:nvSpPr>
          <p:cNvPr id="540" name="Google Shape;540;p26"/>
          <p:cNvSpPr txBox="1"/>
          <p:nvPr>
            <p:ph type="title"/>
          </p:nvPr>
        </p:nvSpPr>
        <p:spPr>
          <a:xfrm>
            <a:off x="1097280" y="235631"/>
            <a:ext cx="7916761" cy="826935"/>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rgbClr val="FFFFFF"/>
              </a:buClr>
              <a:buSzPts val="3280"/>
              <a:buFont typeface="Calibri"/>
              <a:buNone/>
            </a:pPr>
            <a:r>
              <a:rPr b="1" lang="en-US" sz="3280">
                <a:solidFill>
                  <a:srgbClr val="FFFFFF"/>
                </a:solidFill>
              </a:rPr>
              <a:t>La Ley Brown</a:t>
            </a:r>
            <a:r>
              <a:rPr b="1" lang="en-US" sz="3280">
                <a:solidFill>
                  <a:srgbClr val="FFFFFF"/>
                </a:solidFill>
              </a:rPr>
              <a:t>: Participaci</a:t>
            </a:r>
            <a:r>
              <a:rPr b="1" lang="en-US" sz="3280">
                <a:solidFill>
                  <a:srgbClr val="FFFFFF"/>
                </a:solidFill>
              </a:rPr>
              <a:t>ó</a:t>
            </a:r>
            <a:r>
              <a:rPr b="1" lang="en-US" sz="3280">
                <a:solidFill>
                  <a:srgbClr val="FFFFFF"/>
                </a:solidFill>
              </a:rPr>
              <a:t>n remota</a:t>
            </a:r>
            <a:endParaRPr/>
          </a:p>
        </p:txBody>
      </p:sp>
      <p:sp>
        <p:nvSpPr>
          <p:cNvPr id="541" name="Google Shape;541;p26"/>
          <p:cNvSpPr txBox="1"/>
          <p:nvPr>
            <p:ph idx="1" type="body"/>
          </p:nvPr>
        </p:nvSpPr>
        <p:spPr>
          <a:xfrm>
            <a:off x="691327" y="1298196"/>
            <a:ext cx="8553157" cy="3589322"/>
          </a:xfrm>
          <a:prstGeom prst="rect">
            <a:avLst/>
          </a:prstGeom>
          <a:noFill/>
          <a:ln>
            <a:noFill/>
          </a:ln>
        </p:spPr>
        <p:txBody>
          <a:bodyPr anchorCtr="0" anchor="ctr" bIns="45700" lIns="91425" spcFirstLastPara="1" rIns="91425" wrap="square" tIns="45700">
            <a:normAutofit fontScale="77500" lnSpcReduction="20000"/>
          </a:bodyPr>
          <a:lstStyle/>
          <a:p>
            <a:pPr indent="-317182" lvl="0" marL="457200" rtl="0" algn="l">
              <a:spcBef>
                <a:spcPts val="800"/>
              </a:spcBef>
              <a:spcAft>
                <a:spcPts val="0"/>
              </a:spcAft>
              <a:buSzPct val="80357"/>
              <a:buChar char="•"/>
            </a:pPr>
            <a:r>
              <a:rPr lang="en-US"/>
              <a:t>Los miembros pueden participar desde un lugar remoto siempre que su ubicación esté identificada en la agenda y sea accesible al público</a:t>
            </a:r>
            <a:endParaRPr/>
          </a:p>
          <a:p>
            <a:pPr indent="-317182" lvl="0" marL="457200" rtl="0" algn="l">
              <a:spcBef>
                <a:spcPts val="800"/>
              </a:spcBef>
              <a:spcAft>
                <a:spcPts val="0"/>
              </a:spcAft>
              <a:buSzPct val="80357"/>
              <a:buChar char="•"/>
            </a:pPr>
            <a:r>
              <a:rPr lang="en-US"/>
              <a:t>Un miembro puede participar de forma remota sin identificar su ubicación si tiene una "causa justa" o circunstancias de emergencia:</a:t>
            </a:r>
            <a:endParaRPr/>
          </a:p>
          <a:p>
            <a:pPr indent="-317182" lvl="0" marL="457200" rtl="0" algn="l">
              <a:spcBef>
                <a:spcPts val="800"/>
              </a:spcBef>
              <a:spcAft>
                <a:spcPts val="0"/>
              </a:spcAft>
              <a:buSzPct val="80357"/>
              <a:buChar char="•"/>
            </a:pPr>
            <a:r>
              <a:rPr lang="en-US"/>
              <a:t>La "causa justa" se define como una o más de las siguientes:</a:t>
            </a:r>
            <a:endParaRPr/>
          </a:p>
          <a:p>
            <a:pPr indent="0" lvl="0" marL="914400" rtl="0" algn="l">
              <a:spcBef>
                <a:spcPts val="800"/>
              </a:spcBef>
              <a:spcAft>
                <a:spcPts val="0"/>
              </a:spcAft>
              <a:buNone/>
            </a:pPr>
            <a:r>
              <a:rPr lang="en-US"/>
              <a:t>(i) cuidado de niños o la atención de una necesidad de un miembro de la familia requiere que el miembro participe de forma remota</a:t>
            </a:r>
            <a:endParaRPr/>
          </a:p>
          <a:p>
            <a:pPr indent="457200" lvl="0" marL="457200" rtl="0" algn="l">
              <a:spcBef>
                <a:spcPts val="800"/>
              </a:spcBef>
              <a:spcAft>
                <a:spcPts val="0"/>
              </a:spcAft>
              <a:buNone/>
            </a:pPr>
            <a:r>
              <a:rPr lang="en-US"/>
              <a:t>(ii) una enfermedad contagiosa que impide que un miembro asista en persona</a:t>
            </a:r>
            <a:endParaRPr/>
          </a:p>
          <a:p>
            <a:pPr indent="457200" lvl="0" marL="457200" rtl="0" algn="l">
              <a:spcBef>
                <a:spcPts val="800"/>
              </a:spcBef>
              <a:spcAft>
                <a:spcPts val="0"/>
              </a:spcAft>
              <a:buNone/>
            </a:pPr>
            <a:r>
              <a:rPr lang="en-US"/>
              <a:t>(iii) una necesidad relacionada con una discapacidad física o mental; o</a:t>
            </a:r>
            <a:endParaRPr/>
          </a:p>
          <a:p>
            <a:pPr indent="0" lvl="0" marL="914400" rtl="0" algn="l">
              <a:spcBef>
                <a:spcPts val="800"/>
              </a:spcBef>
              <a:spcAft>
                <a:spcPts val="0"/>
              </a:spcAft>
              <a:buNone/>
            </a:pPr>
            <a:r>
              <a:rPr lang="en-US"/>
              <a:t>(iv) viajar mientras se encuentra en asuntos oficiales del cuerpo legislativo u otra agencia estatal o local</a:t>
            </a:r>
            <a:endParaRPr/>
          </a:p>
          <a:p>
            <a:pPr indent="-317182" lvl="0" marL="457200" rtl="0" algn="l">
              <a:spcBef>
                <a:spcPts val="800"/>
              </a:spcBef>
              <a:spcAft>
                <a:spcPts val="0"/>
              </a:spcAft>
              <a:buSzPct val="80357"/>
              <a:buChar char="•"/>
            </a:pPr>
            <a:r>
              <a:rPr lang="en-US"/>
              <a:t>"Circunstancias de emergencia" se define como una emergencia médica física o familiar que impide que un miembro asista en persona</a:t>
            </a:r>
            <a:endParaRPr/>
          </a:p>
          <a:p>
            <a:pPr indent="-180340" lvl="0" marL="274320" rtl="0" algn="l">
              <a:lnSpc>
                <a:spcPct val="90000"/>
              </a:lnSpc>
              <a:spcBef>
                <a:spcPts val="800"/>
              </a:spcBef>
              <a:spcAft>
                <a:spcPts val="0"/>
              </a:spcAft>
              <a:buClr>
                <a:schemeClr val="dk1"/>
              </a:buClr>
              <a:buSzPct val="100000"/>
              <a:buNone/>
            </a:pPr>
            <a:r>
              <a:t/>
            </a:r>
            <a:endParaRPr sz="1600">
              <a:latin typeface="Calibri"/>
              <a:ea typeface="Calibri"/>
              <a:cs typeface="Calibri"/>
              <a:sym typeface="Calibri"/>
            </a:endParaRPr>
          </a:p>
        </p:txBody>
      </p:sp>
      <p:pic>
        <p:nvPicPr>
          <p:cNvPr id="542" name="Google Shape;542;p26"/>
          <p:cNvPicPr preferRelativeResize="0"/>
          <p:nvPr/>
        </p:nvPicPr>
        <p:blipFill rotWithShape="1">
          <a:blip r:embed="rId3">
            <a:alphaModFix/>
          </a:blip>
          <a:srcRect b="0" l="0" r="0" t="0"/>
          <a:stretch/>
        </p:blipFill>
        <p:spPr>
          <a:xfrm>
            <a:off x="3936998" y="5030837"/>
            <a:ext cx="1879600" cy="216916"/>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46" name="Shape 546"/>
        <p:cNvGrpSpPr/>
        <p:nvPr/>
      </p:nvGrpSpPr>
      <p:grpSpPr>
        <a:xfrm>
          <a:off x="0" y="0"/>
          <a:ext cx="0" cy="0"/>
          <a:chOff x="0" y="0"/>
          <a:chExt cx="0" cy="0"/>
        </a:xfrm>
      </p:grpSpPr>
      <p:sp>
        <p:nvSpPr>
          <p:cNvPr id="547" name="Google Shape;547;p27"/>
          <p:cNvSpPr/>
          <p:nvPr/>
        </p:nvSpPr>
        <p:spPr>
          <a:xfrm>
            <a:off x="0" y="0"/>
            <a:ext cx="9753600" cy="54864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40"/>
              <a:buFont typeface="Arial"/>
              <a:buNone/>
            </a:pPr>
            <a:r>
              <a:t/>
            </a:r>
            <a:endParaRPr b="0" i="0" sz="1440" u="none" cap="none" strike="noStrike">
              <a:solidFill>
                <a:srgbClr val="FFFFFF"/>
              </a:solidFill>
              <a:latin typeface="Calibri"/>
              <a:ea typeface="Calibri"/>
              <a:cs typeface="Calibri"/>
              <a:sym typeface="Calibri"/>
            </a:endParaRPr>
          </a:p>
        </p:txBody>
      </p:sp>
      <p:sp>
        <p:nvSpPr>
          <p:cNvPr id="548" name="Google Shape;548;p27"/>
          <p:cNvSpPr/>
          <p:nvPr/>
        </p:nvSpPr>
        <p:spPr>
          <a:xfrm flipH="1">
            <a:off x="-1" y="-1"/>
            <a:ext cx="9753598" cy="1272594"/>
          </a:xfrm>
          <a:prstGeom prst="rect">
            <a:avLst/>
          </a:prstGeom>
          <a:gradFill>
            <a:gsLst>
              <a:gs pos="0">
                <a:srgbClr val="000000"/>
              </a:gs>
              <a:gs pos="100000">
                <a:srgbClr val="2F5496"/>
              </a:gs>
            </a:gsLst>
            <a:lin ang="84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40"/>
              <a:buFont typeface="Arial"/>
              <a:buNone/>
            </a:pPr>
            <a:r>
              <a:t/>
            </a:r>
            <a:endParaRPr b="0" i="0" sz="1440" u="none" cap="none" strike="noStrike">
              <a:solidFill>
                <a:srgbClr val="FFFFFF"/>
              </a:solidFill>
              <a:latin typeface="Calibri"/>
              <a:ea typeface="Calibri"/>
              <a:cs typeface="Calibri"/>
              <a:sym typeface="Calibri"/>
            </a:endParaRPr>
          </a:p>
        </p:txBody>
      </p:sp>
      <p:sp>
        <p:nvSpPr>
          <p:cNvPr id="549" name="Google Shape;549;p27"/>
          <p:cNvSpPr/>
          <p:nvPr/>
        </p:nvSpPr>
        <p:spPr>
          <a:xfrm flipH="1" rot="10800000">
            <a:off x="-3" y="0"/>
            <a:ext cx="6492245" cy="1272594"/>
          </a:xfrm>
          <a:prstGeom prst="rect">
            <a:avLst/>
          </a:prstGeom>
          <a:gradFill>
            <a:gsLst>
              <a:gs pos="0">
                <a:srgbClr val="4472C4">
                  <a:alpha val="0"/>
                </a:srgbClr>
              </a:gs>
              <a:gs pos="20000">
                <a:srgbClr val="4472C4">
                  <a:alpha val="0"/>
                </a:srgbClr>
              </a:gs>
              <a:gs pos="100000">
                <a:srgbClr val="1F3864">
                  <a:alpha val="52941"/>
                </a:srgbClr>
              </a:gs>
            </a:gsLst>
            <a:lin ang="13800001"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40"/>
              <a:buFont typeface="Arial"/>
              <a:buNone/>
            </a:pPr>
            <a:r>
              <a:t/>
            </a:r>
            <a:endParaRPr b="0" i="0" sz="1440" u="none" cap="none" strike="noStrike">
              <a:solidFill>
                <a:srgbClr val="FFFFFF"/>
              </a:solidFill>
              <a:latin typeface="Calibri"/>
              <a:ea typeface="Calibri"/>
              <a:cs typeface="Calibri"/>
              <a:sym typeface="Calibri"/>
            </a:endParaRPr>
          </a:p>
        </p:txBody>
      </p:sp>
      <p:sp>
        <p:nvSpPr>
          <p:cNvPr id="550" name="Google Shape;550;p27"/>
          <p:cNvSpPr/>
          <p:nvPr/>
        </p:nvSpPr>
        <p:spPr>
          <a:xfrm flipH="1">
            <a:off x="6492239" y="-1"/>
            <a:ext cx="3261358" cy="1272594"/>
          </a:xfrm>
          <a:prstGeom prst="rect">
            <a:avLst/>
          </a:prstGeom>
          <a:gradFill>
            <a:gsLst>
              <a:gs pos="0">
                <a:srgbClr val="4472C4">
                  <a:alpha val="63921"/>
                </a:srgbClr>
              </a:gs>
              <a:gs pos="100000">
                <a:srgbClr val="000000">
                  <a:alpha val="27843"/>
                </a:srgbClr>
              </a:gs>
            </a:gsLst>
            <a:lin ang="132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40"/>
              <a:buFont typeface="Arial"/>
              <a:buNone/>
            </a:pPr>
            <a:r>
              <a:t/>
            </a:r>
            <a:endParaRPr b="0" i="0" sz="1440" u="none" cap="none" strike="noStrike">
              <a:solidFill>
                <a:srgbClr val="FFFFFF"/>
              </a:solidFill>
              <a:latin typeface="Calibri"/>
              <a:ea typeface="Calibri"/>
              <a:cs typeface="Calibri"/>
              <a:sym typeface="Calibri"/>
            </a:endParaRPr>
          </a:p>
        </p:txBody>
      </p:sp>
      <p:sp>
        <p:nvSpPr>
          <p:cNvPr id="551" name="Google Shape;551;p27"/>
          <p:cNvSpPr/>
          <p:nvPr/>
        </p:nvSpPr>
        <p:spPr>
          <a:xfrm>
            <a:off x="367480" y="0"/>
            <a:ext cx="9386117" cy="1277946"/>
          </a:xfrm>
          <a:prstGeom prst="rect">
            <a:avLst/>
          </a:prstGeom>
          <a:gradFill>
            <a:gsLst>
              <a:gs pos="0">
                <a:srgbClr val="000000">
                  <a:alpha val="0"/>
                </a:srgbClr>
              </a:gs>
              <a:gs pos="50000">
                <a:srgbClr val="000000">
                  <a:alpha val="0"/>
                </a:srgbClr>
              </a:gs>
              <a:gs pos="99000">
                <a:srgbClr val="1F3864">
                  <a:alpha val="49803"/>
                </a:srgbClr>
              </a:gs>
              <a:gs pos="100000">
                <a:srgbClr val="1F3864">
                  <a:alpha val="49803"/>
                </a:srgbClr>
              </a:gs>
            </a:gsLst>
            <a:lin ang="168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40"/>
              <a:buFont typeface="Arial"/>
              <a:buNone/>
            </a:pPr>
            <a:r>
              <a:t/>
            </a:r>
            <a:endParaRPr b="0" i="0" sz="1440" u="none" cap="none" strike="noStrike">
              <a:solidFill>
                <a:srgbClr val="FFFFFF"/>
              </a:solidFill>
              <a:latin typeface="Calibri"/>
              <a:ea typeface="Calibri"/>
              <a:cs typeface="Calibri"/>
              <a:sym typeface="Calibri"/>
            </a:endParaRPr>
          </a:p>
        </p:txBody>
      </p:sp>
      <p:sp>
        <p:nvSpPr>
          <p:cNvPr id="552" name="Google Shape;552;p27"/>
          <p:cNvSpPr txBox="1"/>
          <p:nvPr>
            <p:ph type="title"/>
          </p:nvPr>
        </p:nvSpPr>
        <p:spPr>
          <a:xfrm>
            <a:off x="1097280" y="235631"/>
            <a:ext cx="7916761" cy="826935"/>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rgbClr val="FFFFFF"/>
              </a:buClr>
              <a:buSzPts val="3280"/>
              <a:buFont typeface="Calibri"/>
              <a:buNone/>
            </a:pPr>
            <a:r>
              <a:rPr b="1" lang="en-US" sz="3280">
                <a:solidFill>
                  <a:srgbClr val="FFFFFF"/>
                </a:solidFill>
              </a:rPr>
              <a:t>Borrado de los estatutos del CAC</a:t>
            </a:r>
            <a:r>
              <a:rPr b="1" lang="en-US" sz="3280">
                <a:solidFill>
                  <a:srgbClr val="FFFFFF"/>
                </a:solidFill>
              </a:rPr>
              <a:t> </a:t>
            </a:r>
            <a:r>
              <a:rPr b="1" lang="en-US" sz="1280">
                <a:solidFill>
                  <a:srgbClr val="FFFFFF"/>
                </a:solidFill>
              </a:rPr>
              <a:t>(1/3)</a:t>
            </a:r>
            <a:endParaRPr b="1" sz="3280">
              <a:solidFill>
                <a:srgbClr val="FFFFFF"/>
              </a:solidFill>
            </a:endParaRPr>
          </a:p>
        </p:txBody>
      </p:sp>
      <p:sp>
        <p:nvSpPr>
          <p:cNvPr id="553" name="Google Shape;553;p27"/>
          <p:cNvSpPr txBox="1"/>
          <p:nvPr>
            <p:ph idx="1" type="body"/>
          </p:nvPr>
        </p:nvSpPr>
        <p:spPr>
          <a:xfrm>
            <a:off x="753027" y="1623047"/>
            <a:ext cx="8116013" cy="3229562"/>
          </a:xfrm>
          <a:prstGeom prst="rect">
            <a:avLst/>
          </a:prstGeom>
          <a:noFill/>
          <a:ln>
            <a:noFill/>
          </a:ln>
        </p:spPr>
        <p:txBody>
          <a:bodyPr anchorCtr="0" anchor="ctr" bIns="45700" lIns="91425" spcFirstLastPara="1" rIns="91425" wrap="square" tIns="45700">
            <a:normAutofit fontScale="62500" lnSpcReduction="10000"/>
          </a:bodyPr>
          <a:lstStyle/>
          <a:p>
            <a:pPr indent="0" lvl="0" marL="0" rtl="0" algn="l">
              <a:spcBef>
                <a:spcPts val="800"/>
              </a:spcBef>
              <a:spcAft>
                <a:spcPts val="0"/>
              </a:spcAft>
              <a:buNone/>
            </a:pPr>
            <a:r>
              <a:rPr lang="en-US"/>
              <a:t>Función del CAC:</a:t>
            </a:r>
            <a:endParaRPr/>
          </a:p>
          <a:p>
            <a:pPr indent="-300037" lvl="0" marL="457200" rtl="0" algn="l">
              <a:spcBef>
                <a:spcPts val="800"/>
              </a:spcBef>
              <a:spcAft>
                <a:spcPts val="0"/>
              </a:spcAft>
              <a:buSzPct val="80357"/>
              <a:buChar char="•"/>
            </a:pPr>
            <a:r>
              <a:rPr lang="en-US"/>
              <a:t>Elaborar recomendaciones de políticas relacionadas con la Medida I y su implementación, incluyendo, entre otras:</a:t>
            </a:r>
            <a:endParaRPr/>
          </a:p>
          <a:p>
            <a:pPr indent="-300037" lvl="0" marL="914400" rtl="0" algn="l">
              <a:lnSpc>
                <a:spcPct val="115000"/>
              </a:lnSpc>
              <a:spcBef>
                <a:spcPts val="0"/>
              </a:spcBef>
              <a:spcAft>
                <a:spcPts val="0"/>
              </a:spcAft>
              <a:buSzPct val="80357"/>
              <a:buAutoNum type="arabicPeriod"/>
            </a:pPr>
            <a:r>
              <a:rPr lang="en-US"/>
              <a:t>Plan y Presupuesto del Programa de Cuidado Infantil y Salud Infantil</a:t>
            </a:r>
            <a:endParaRPr/>
          </a:p>
          <a:p>
            <a:pPr indent="-300037" lvl="0" marL="914400" rtl="0" algn="l">
              <a:lnSpc>
                <a:spcPct val="115000"/>
              </a:lnSpc>
              <a:spcBef>
                <a:spcPts val="0"/>
              </a:spcBef>
              <a:spcAft>
                <a:spcPts val="0"/>
              </a:spcAft>
              <a:buSzPct val="80357"/>
              <a:buAutoNum type="arabicPeriod"/>
            </a:pPr>
            <a:r>
              <a:rPr lang="en-US"/>
              <a:t>Iniciativas para mejorar la calidad y el desarrollo de capacidades de los proveedores de servicios</a:t>
            </a:r>
            <a:endParaRPr/>
          </a:p>
          <a:p>
            <a:pPr indent="-300037" lvl="0" marL="914400" rtl="0" algn="l">
              <a:lnSpc>
                <a:spcPct val="115000"/>
              </a:lnSpc>
              <a:spcBef>
                <a:spcPts val="0"/>
              </a:spcBef>
              <a:spcAft>
                <a:spcPts val="0"/>
              </a:spcAft>
              <a:buSzPct val="80357"/>
              <a:buAutoNum type="arabicPeriod"/>
            </a:pPr>
            <a:r>
              <a:rPr lang="en-US"/>
              <a:t>Iniciativas para evaluar y mejorar la administración de los programas, en particular el uso de tecnología para optimizar e integrar los servicios</a:t>
            </a:r>
            <a:endParaRPr/>
          </a:p>
          <a:p>
            <a:pPr indent="-300037" lvl="0" marL="914400" rtl="0" algn="l">
              <a:lnSpc>
                <a:spcPct val="115000"/>
              </a:lnSpc>
              <a:spcBef>
                <a:spcPts val="0"/>
              </a:spcBef>
              <a:spcAft>
                <a:spcPts val="0"/>
              </a:spcAft>
              <a:buSzPct val="80357"/>
              <a:buAutoNum type="arabicPeriod"/>
            </a:pPr>
            <a:r>
              <a:rPr lang="en-US"/>
              <a:t>Estrategias para mejorar la participación comunitaria en la planificación e implementación de los servicios</a:t>
            </a:r>
            <a:endParaRPr/>
          </a:p>
          <a:p>
            <a:pPr indent="-300037" lvl="0" marL="457200" rtl="0" algn="l">
              <a:spcBef>
                <a:spcPts val="800"/>
              </a:spcBef>
              <a:spcAft>
                <a:spcPts val="0"/>
              </a:spcAft>
              <a:buSzPct val="80357"/>
              <a:buChar char="•"/>
            </a:pPr>
            <a:r>
              <a:rPr lang="en-US"/>
              <a:t>Promover y facilitar la transparencia en la administración del Plan de Programa de Cuidado Infantil y Salud Infantil.</a:t>
            </a:r>
            <a:endParaRPr/>
          </a:p>
          <a:p>
            <a:pPr indent="-300037" lvl="0" marL="457200" rtl="0" algn="l">
              <a:spcBef>
                <a:spcPts val="800"/>
              </a:spcBef>
              <a:spcAft>
                <a:spcPts val="0"/>
              </a:spcAft>
              <a:buSzPct val="80357"/>
              <a:buChar char="•"/>
            </a:pPr>
            <a:r>
              <a:rPr lang="en-US"/>
              <a:t>Revisar anualmente la auditoría del Plan de Programa de Cuidado Infantil y Salud Infantil.</a:t>
            </a:r>
            <a:endParaRPr/>
          </a:p>
          <a:p>
            <a:pPr indent="-300037" lvl="0" marL="457200" rtl="0" algn="l">
              <a:spcBef>
                <a:spcPts val="800"/>
              </a:spcBef>
              <a:spcAft>
                <a:spcPts val="0"/>
              </a:spcAft>
              <a:buSzPct val="112500"/>
              <a:buChar char="•"/>
            </a:pPr>
            <a:r>
              <a:rPr lang="en-US"/>
              <a:t>Puede aportar información sobre la evaluación del plan de programa realizada por First 5.</a:t>
            </a:r>
            <a:endParaRPr sz="1600">
              <a:latin typeface="Calibri"/>
              <a:ea typeface="Calibri"/>
              <a:cs typeface="Calibri"/>
              <a:sym typeface="Calibri"/>
            </a:endParaRPr>
          </a:p>
        </p:txBody>
      </p:sp>
      <p:pic>
        <p:nvPicPr>
          <p:cNvPr id="554" name="Google Shape;554;p27"/>
          <p:cNvPicPr preferRelativeResize="0"/>
          <p:nvPr/>
        </p:nvPicPr>
        <p:blipFill rotWithShape="1">
          <a:blip r:embed="rId3">
            <a:alphaModFix/>
          </a:blip>
          <a:srcRect b="0" l="0" r="0" t="0"/>
          <a:stretch/>
        </p:blipFill>
        <p:spPr>
          <a:xfrm>
            <a:off x="3936998" y="5030837"/>
            <a:ext cx="1879600" cy="216916"/>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58" name="Shape 558"/>
        <p:cNvGrpSpPr/>
        <p:nvPr/>
      </p:nvGrpSpPr>
      <p:grpSpPr>
        <a:xfrm>
          <a:off x="0" y="0"/>
          <a:ext cx="0" cy="0"/>
          <a:chOff x="0" y="0"/>
          <a:chExt cx="0" cy="0"/>
        </a:xfrm>
      </p:grpSpPr>
      <p:sp>
        <p:nvSpPr>
          <p:cNvPr id="559" name="Google Shape;559;p29"/>
          <p:cNvSpPr/>
          <p:nvPr/>
        </p:nvSpPr>
        <p:spPr>
          <a:xfrm>
            <a:off x="0" y="0"/>
            <a:ext cx="9753600" cy="54864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40"/>
              <a:buFont typeface="Arial"/>
              <a:buNone/>
            </a:pPr>
            <a:r>
              <a:t/>
            </a:r>
            <a:endParaRPr b="0" i="0" sz="1440" u="none" cap="none" strike="noStrike">
              <a:solidFill>
                <a:srgbClr val="FFFFFF"/>
              </a:solidFill>
              <a:latin typeface="Calibri"/>
              <a:ea typeface="Calibri"/>
              <a:cs typeface="Calibri"/>
              <a:sym typeface="Calibri"/>
            </a:endParaRPr>
          </a:p>
        </p:txBody>
      </p:sp>
      <p:sp>
        <p:nvSpPr>
          <p:cNvPr id="560" name="Google Shape;560;p29"/>
          <p:cNvSpPr/>
          <p:nvPr/>
        </p:nvSpPr>
        <p:spPr>
          <a:xfrm flipH="1">
            <a:off x="-1" y="-1"/>
            <a:ext cx="9753598" cy="1272594"/>
          </a:xfrm>
          <a:prstGeom prst="rect">
            <a:avLst/>
          </a:prstGeom>
          <a:gradFill>
            <a:gsLst>
              <a:gs pos="0">
                <a:srgbClr val="000000"/>
              </a:gs>
              <a:gs pos="100000">
                <a:srgbClr val="2F5496"/>
              </a:gs>
            </a:gsLst>
            <a:lin ang="84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40"/>
              <a:buFont typeface="Arial"/>
              <a:buNone/>
            </a:pPr>
            <a:r>
              <a:t/>
            </a:r>
            <a:endParaRPr b="0" i="0" sz="1440" u="none" cap="none" strike="noStrike">
              <a:solidFill>
                <a:srgbClr val="FFFFFF"/>
              </a:solidFill>
              <a:latin typeface="Calibri"/>
              <a:ea typeface="Calibri"/>
              <a:cs typeface="Calibri"/>
              <a:sym typeface="Calibri"/>
            </a:endParaRPr>
          </a:p>
        </p:txBody>
      </p:sp>
      <p:sp>
        <p:nvSpPr>
          <p:cNvPr id="561" name="Google Shape;561;p29"/>
          <p:cNvSpPr/>
          <p:nvPr/>
        </p:nvSpPr>
        <p:spPr>
          <a:xfrm flipH="1" rot="10800000">
            <a:off x="-3" y="0"/>
            <a:ext cx="6492245" cy="1272594"/>
          </a:xfrm>
          <a:prstGeom prst="rect">
            <a:avLst/>
          </a:prstGeom>
          <a:gradFill>
            <a:gsLst>
              <a:gs pos="0">
                <a:srgbClr val="4472C4">
                  <a:alpha val="0"/>
                </a:srgbClr>
              </a:gs>
              <a:gs pos="20000">
                <a:srgbClr val="4472C4">
                  <a:alpha val="0"/>
                </a:srgbClr>
              </a:gs>
              <a:gs pos="100000">
                <a:srgbClr val="1F3864">
                  <a:alpha val="52941"/>
                </a:srgbClr>
              </a:gs>
            </a:gsLst>
            <a:lin ang="13800001"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40"/>
              <a:buFont typeface="Arial"/>
              <a:buNone/>
            </a:pPr>
            <a:r>
              <a:t/>
            </a:r>
            <a:endParaRPr b="0" i="0" sz="1440" u="none" cap="none" strike="noStrike">
              <a:solidFill>
                <a:srgbClr val="FFFFFF"/>
              </a:solidFill>
              <a:latin typeface="Calibri"/>
              <a:ea typeface="Calibri"/>
              <a:cs typeface="Calibri"/>
              <a:sym typeface="Calibri"/>
            </a:endParaRPr>
          </a:p>
        </p:txBody>
      </p:sp>
      <p:sp>
        <p:nvSpPr>
          <p:cNvPr id="562" name="Google Shape;562;p29"/>
          <p:cNvSpPr/>
          <p:nvPr/>
        </p:nvSpPr>
        <p:spPr>
          <a:xfrm flipH="1">
            <a:off x="6492239" y="-1"/>
            <a:ext cx="3261358" cy="1272594"/>
          </a:xfrm>
          <a:prstGeom prst="rect">
            <a:avLst/>
          </a:prstGeom>
          <a:gradFill>
            <a:gsLst>
              <a:gs pos="0">
                <a:srgbClr val="4472C4">
                  <a:alpha val="63921"/>
                </a:srgbClr>
              </a:gs>
              <a:gs pos="100000">
                <a:srgbClr val="000000">
                  <a:alpha val="27843"/>
                </a:srgbClr>
              </a:gs>
            </a:gsLst>
            <a:lin ang="132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40"/>
              <a:buFont typeface="Arial"/>
              <a:buNone/>
            </a:pPr>
            <a:r>
              <a:t/>
            </a:r>
            <a:endParaRPr b="0" i="0" sz="1440" u="none" cap="none" strike="noStrike">
              <a:solidFill>
                <a:srgbClr val="FFFFFF"/>
              </a:solidFill>
              <a:latin typeface="Calibri"/>
              <a:ea typeface="Calibri"/>
              <a:cs typeface="Calibri"/>
              <a:sym typeface="Calibri"/>
            </a:endParaRPr>
          </a:p>
        </p:txBody>
      </p:sp>
      <p:sp>
        <p:nvSpPr>
          <p:cNvPr id="563" name="Google Shape;563;p29"/>
          <p:cNvSpPr/>
          <p:nvPr/>
        </p:nvSpPr>
        <p:spPr>
          <a:xfrm>
            <a:off x="367480" y="0"/>
            <a:ext cx="9386117" cy="1277946"/>
          </a:xfrm>
          <a:prstGeom prst="rect">
            <a:avLst/>
          </a:prstGeom>
          <a:gradFill>
            <a:gsLst>
              <a:gs pos="0">
                <a:srgbClr val="000000">
                  <a:alpha val="0"/>
                </a:srgbClr>
              </a:gs>
              <a:gs pos="50000">
                <a:srgbClr val="000000">
                  <a:alpha val="0"/>
                </a:srgbClr>
              </a:gs>
              <a:gs pos="99000">
                <a:srgbClr val="1F3864">
                  <a:alpha val="49803"/>
                </a:srgbClr>
              </a:gs>
              <a:gs pos="100000">
                <a:srgbClr val="1F3864">
                  <a:alpha val="49803"/>
                </a:srgbClr>
              </a:gs>
            </a:gsLst>
            <a:lin ang="168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40"/>
              <a:buFont typeface="Arial"/>
              <a:buNone/>
            </a:pPr>
            <a:r>
              <a:t/>
            </a:r>
            <a:endParaRPr b="0" i="0" sz="1440" u="none" cap="none" strike="noStrike">
              <a:solidFill>
                <a:srgbClr val="FFFFFF"/>
              </a:solidFill>
              <a:latin typeface="Calibri"/>
              <a:ea typeface="Calibri"/>
              <a:cs typeface="Calibri"/>
              <a:sym typeface="Calibri"/>
            </a:endParaRPr>
          </a:p>
        </p:txBody>
      </p:sp>
      <p:sp>
        <p:nvSpPr>
          <p:cNvPr id="564" name="Google Shape;564;p29"/>
          <p:cNvSpPr txBox="1"/>
          <p:nvPr>
            <p:ph type="title"/>
          </p:nvPr>
        </p:nvSpPr>
        <p:spPr>
          <a:xfrm>
            <a:off x="1097280" y="235631"/>
            <a:ext cx="7916761" cy="826935"/>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rgbClr val="FFFFFF"/>
              </a:buClr>
              <a:buSzPts val="3280"/>
              <a:buFont typeface="Calibri"/>
              <a:buNone/>
            </a:pPr>
            <a:r>
              <a:rPr b="1" lang="en-US" sz="3280">
                <a:solidFill>
                  <a:schemeClr val="lt1"/>
                </a:solidFill>
              </a:rPr>
              <a:t>Borrado de los estatutos del CAC</a:t>
            </a:r>
            <a:r>
              <a:rPr b="1" lang="en-US" sz="3280">
                <a:solidFill>
                  <a:srgbClr val="FFFFFF"/>
                </a:solidFill>
              </a:rPr>
              <a:t> </a:t>
            </a:r>
            <a:r>
              <a:rPr b="1" lang="en-US" sz="1280">
                <a:solidFill>
                  <a:srgbClr val="FFFFFF"/>
                </a:solidFill>
              </a:rPr>
              <a:t>(2/3)</a:t>
            </a:r>
            <a:endParaRPr b="1" sz="3280">
              <a:solidFill>
                <a:srgbClr val="FFFFFF"/>
              </a:solidFill>
            </a:endParaRPr>
          </a:p>
        </p:txBody>
      </p:sp>
      <p:sp>
        <p:nvSpPr>
          <p:cNvPr id="565" name="Google Shape;565;p29"/>
          <p:cNvSpPr txBox="1"/>
          <p:nvPr>
            <p:ph idx="1" type="body"/>
          </p:nvPr>
        </p:nvSpPr>
        <p:spPr>
          <a:xfrm>
            <a:off x="578785" y="1508224"/>
            <a:ext cx="8818434" cy="3591913"/>
          </a:xfrm>
          <a:prstGeom prst="rect">
            <a:avLst/>
          </a:prstGeom>
          <a:noFill/>
          <a:ln>
            <a:noFill/>
          </a:ln>
        </p:spPr>
        <p:txBody>
          <a:bodyPr anchorCtr="0" anchor="ctr" bIns="45700" lIns="91425" spcFirstLastPara="1" rIns="91425" wrap="square" tIns="45700">
            <a:normAutofit/>
          </a:bodyPr>
          <a:lstStyle/>
          <a:p>
            <a:pPr indent="0" lvl="0" marL="0" rtl="0" algn="l">
              <a:spcBef>
                <a:spcPts val="800"/>
              </a:spcBef>
              <a:spcAft>
                <a:spcPts val="0"/>
              </a:spcAft>
              <a:buNone/>
            </a:pPr>
            <a:r>
              <a:rPr lang="en-US" u="sng"/>
              <a:t>Reuniones del CAC</a:t>
            </a:r>
            <a:endParaRPr u="sng"/>
          </a:p>
          <a:p>
            <a:pPr indent="-342900" lvl="0" marL="457200" rtl="0" algn="l">
              <a:spcBef>
                <a:spcPts val="800"/>
              </a:spcBef>
              <a:spcAft>
                <a:spcPts val="0"/>
              </a:spcAft>
              <a:buSzPts val="1800"/>
              <a:buChar char="•"/>
            </a:pPr>
            <a:r>
              <a:rPr lang="en-US"/>
              <a:t>First 5 facilitará las reuniones del CAC y ayudará a establecer la agenda.</a:t>
            </a:r>
            <a:endParaRPr/>
          </a:p>
          <a:p>
            <a:pPr indent="-342900" lvl="0" marL="457200" rtl="0" algn="l">
              <a:spcBef>
                <a:spcPts val="800"/>
              </a:spcBef>
              <a:spcAft>
                <a:spcPts val="0"/>
              </a:spcAft>
              <a:buSzPts val="1800"/>
              <a:buChar char="•"/>
            </a:pPr>
            <a:r>
              <a:rPr lang="en-US"/>
              <a:t>La mayoría de las acciones serán recomendaciones para First 5.</a:t>
            </a:r>
            <a:endParaRPr/>
          </a:p>
          <a:p>
            <a:pPr indent="-342900" lvl="0" marL="457200" rtl="0" algn="l">
              <a:spcBef>
                <a:spcPts val="800"/>
              </a:spcBef>
              <a:spcAft>
                <a:spcPts val="0"/>
              </a:spcAft>
              <a:buSzPts val="1800"/>
              <a:buChar char="•"/>
            </a:pPr>
            <a:r>
              <a:rPr lang="en-US"/>
              <a:t>Las reuniones seguirán un proceso de toma de decisiones por consenso.</a:t>
            </a:r>
            <a:endParaRPr/>
          </a:p>
          <a:p>
            <a:pPr indent="-342900" lvl="0" marL="457200" rtl="0" algn="l">
              <a:spcBef>
                <a:spcPts val="800"/>
              </a:spcBef>
              <a:spcAft>
                <a:spcPts val="0"/>
              </a:spcAft>
              <a:buSzPts val="1800"/>
              <a:buChar char="•"/>
            </a:pPr>
            <a:r>
              <a:rPr lang="en-US"/>
              <a:t>Las acciones formales requieren la aprobación de dos tercios de los miembros presentes, siempre que haya </a:t>
            </a:r>
            <a:r>
              <a:rPr lang="en-US"/>
              <a:t>quórum</a:t>
            </a:r>
            <a:r>
              <a:rPr lang="en-US"/>
              <a:t>.</a:t>
            </a:r>
            <a:endParaRPr sz="1600">
              <a:latin typeface="Calibri"/>
              <a:ea typeface="Calibri"/>
              <a:cs typeface="Calibri"/>
              <a:sym typeface="Calibri"/>
            </a:endParaRPr>
          </a:p>
        </p:txBody>
      </p:sp>
      <p:pic>
        <p:nvPicPr>
          <p:cNvPr id="566" name="Google Shape;566;p29"/>
          <p:cNvPicPr preferRelativeResize="0"/>
          <p:nvPr/>
        </p:nvPicPr>
        <p:blipFill rotWithShape="1">
          <a:blip r:embed="rId3">
            <a:alphaModFix/>
          </a:blip>
          <a:srcRect b="0" l="0" r="0" t="0"/>
          <a:stretch/>
        </p:blipFill>
        <p:spPr>
          <a:xfrm>
            <a:off x="3936998" y="5030837"/>
            <a:ext cx="1879600" cy="216916"/>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70" name="Shape 570"/>
        <p:cNvGrpSpPr/>
        <p:nvPr/>
      </p:nvGrpSpPr>
      <p:grpSpPr>
        <a:xfrm>
          <a:off x="0" y="0"/>
          <a:ext cx="0" cy="0"/>
          <a:chOff x="0" y="0"/>
          <a:chExt cx="0" cy="0"/>
        </a:xfrm>
      </p:grpSpPr>
      <p:sp>
        <p:nvSpPr>
          <p:cNvPr id="571" name="Google Shape;571;g34e5a52e009_0_128"/>
          <p:cNvSpPr/>
          <p:nvPr/>
        </p:nvSpPr>
        <p:spPr>
          <a:xfrm>
            <a:off x="0" y="0"/>
            <a:ext cx="9753600" cy="54864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40"/>
              <a:buFont typeface="Arial"/>
              <a:buNone/>
            </a:pPr>
            <a:r>
              <a:t/>
            </a:r>
            <a:endParaRPr b="0" i="0" sz="1440" u="none" cap="none" strike="noStrike">
              <a:solidFill>
                <a:srgbClr val="FFFFFF"/>
              </a:solidFill>
              <a:latin typeface="Calibri"/>
              <a:ea typeface="Calibri"/>
              <a:cs typeface="Calibri"/>
              <a:sym typeface="Calibri"/>
            </a:endParaRPr>
          </a:p>
        </p:txBody>
      </p:sp>
      <p:sp>
        <p:nvSpPr>
          <p:cNvPr id="572" name="Google Shape;572;g34e5a52e009_0_128"/>
          <p:cNvSpPr/>
          <p:nvPr/>
        </p:nvSpPr>
        <p:spPr>
          <a:xfrm flipH="1">
            <a:off x="-3" y="-1"/>
            <a:ext cx="9753600" cy="1272600"/>
          </a:xfrm>
          <a:prstGeom prst="rect">
            <a:avLst/>
          </a:prstGeom>
          <a:gradFill>
            <a:gsLst>
              <a:gs pos="0">
                <a:srgbClr val="000000"/>
              </a:gs>
              <a:gs pos="100000">
                <a:srgbClr val="2F5496"/>
              </a:gs>
            </a:gsLst>
            <a:lin ang="8400134"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40"/>
              <a:buFont typeface="Arial"/>
              <a:buNone/>
            </a:pPr>
            <a:r>
              <a:t/>
            </a:r>
            <a:endParaRPr b="0" i="0" sz="1440" u="none" cap="none" strike="noStrike">
              <a:solidFill>
                <a:srgbClr val="FFFFFF"/>
              </a:solidFill>
              <a:latin typeface="Calibri"/>
              <a:ea typeface="Calibri"/>
              <a:cs typeface="Calibri"/>
              <a:sym typeface="Calibri"/>
            </a:endParaRPr>
          </a:p>
        </p:txBody>
      </p:sp>
      <p:sp>
        <p:nvSpPr>
          <p:cNvPr id="573" name="Google Shape;573;g34e5a52e009_0_128"/>
          <p:cNvSpPr/>
          <p:nvPr/>
        </p:nvSpPr>
        <p:spPr>
          <a:xfrm flipH="1" rot="10800000">
            <a:off x="-3" y="-6"/>
            <a:ext cx="6492300" cy="1272600"/>
          </a:xfrm>
          <a:prstGeom prst="rect">
            <a:avLst/>
          </a:prstGeom>
          <a:gradFill>
            <a:gsLst>
              <a:gs pos="0">
                <a:srgbClr val="4472C4">
                  <a:alpha val="0"/>
                </a:srgbClr>
              </a:gs>
              <a:gs pos="20000">
                <a:srgbClr val="4472C4">
                  <a:alpha val="0"/>
                </a:srgbClr>
              </a:gs>
              <a:gs pos="100000">
                <a:srgbClr val="1F3864">
                  <a:alpha val="52941"/>
                </a:srgbClr>
              </a:gs>
            </a:gsLst>
            <a:lin ang="13800146"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40"/>
              <a:buFont typeface="Arial"/>
              <a:buNone/>
            </a:pPr>
            <a:r>
              <a:t/>
            </a:r>
            <a:endParaRPr b="0" i="0" sz="1440" u="none" cap="none" strike="noStrike">
              <a:solidFill>
                <a:srgbClr val="FFFFFF"/>
              </a:solidFill>
              <a:latin typeface="Calibri"/>
              <a:ea typeface="Calibri"/>
              <a:cs typeface="Calibri"/>
              <a:sym typeface="Calibri"/>
            </a:endParaRPr>
          </a:p>
        </p:txBody>
      </p:sp>
      <p:sp>
        <p:nvSpPr>
          <p:cNvPr id="574" name="Google Shape;574;g34e5a52e009_0_128"/>
          <p:cNvSpPr/>
          <p:nvPr/>
        </p:nvSpPr>
        <p:spPr>
          <a:xfrm flipH="1">
            <a:off x="6492297" y="-1"/>
            <a:ext cx="3261300" cy="1272600"/>
          </a:xfrm>
          <a:prstGeom prst="rect">
            <a:avLst/>
          </a:prstGeom>
          <a:gradFill>
            <a:gsLst>
              <a:gs pos="0">
                <a:srgbClr val="4472C4">
                  <a:alpha val="63921"/>
                </a:srgbClr>
              </a:gs>
              <a:gs pos="100000">
                <a:srgbClr val="000000">
                  <a:alpha val="27843"/>
                </a:srgbClr>
              </a:gs>
            </a:gsLst>
            <a:lin ang="13199916"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40"/>
              <a:buFont typeface="Arial"/>
              <a:buNone/>
            </a:pPr>
            <a:r>
              <a:t/>
            </a:r>
            <a:endParaRPr b="0" i="0" sz="1440" u="none" cap="none" strike="noStrike">
              <a:solidFill>
                <a:srgbClr val="FFFFFF"/>
              </a:solidFill>
              <a:latin typeface="Calibri"/>
              <a:ea typeface="Calibri"/>
              <a:cs typeface="Calibri"/>
              <a:sym typeface="Calibri"/>
            </a:endParaRPr>
          </a:p>
        </p:txBody>
      </p:sp>
      <p:sp>
        <p:nvSpPr>
          <p:cNvPr id="575" name="Google Shape;575;g34e5a52e009_0_128"/>
          <p:cNvSpPr/>
          <p:nvPr/>
        </p:nvSpPr>
        <p:spPr>
          <a:xfrm>
            <a:off x="367480" y="0"/>
            <a:ext cx="9386100" cy="1278000"/>
          </a:xfrm>
          <a:prstGeom prst="rect">
            <a:avLst/>
          </a:prstGeom>
          <a:gradFill>
            <a:gsLst>
              <a:gs pos="0">
                <a:srgbClr val="000000">
                  <a:alpha val="0"/>
                </a:srgbClr>
              </a:gs>
              <a:gs pos="50000">
                <a:srgbClr val="000000">
                  <a:alpha val="0"/>
                </a:srgbClr>
              </a:gs>
              <a:gs pos="99000">
                <a:srgbClr val="1F3864">
                  <a:alpha val="49803"/>
                </a:srgbClr>
              </a:gs>
              <a:gs pos="100000">
                <a:srgbClr val="1F3864">
                  <a:alpha val="49803"/>
                </a:srgbClr>
              </a:gs>
            </a:gsLst>
            <a:lin ang="16799925"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40"/>
              <a:buFont typeface="Arial"/>
              <a:buNone/>
            </a:pPr>
            <a:r>
              <a:t/>
            </a:r>
            <a:endParaRPr b="0" i="0" sz="1440" u="none" cap="none" strike="noStrike">
              <a:solidFill>
                <a:srgbClr val="FFFFFF"/>
              </a:solidFill>
              <a:latin typeface="Calibri"/>
              <a:ea typeface="Calibri"/>
              <a:cs typeface="Calibri"/>
              <a:sym typeface="Calibri"/>
            </a:endParaRPr>
          </a:p>
        </p:txBody>
      </p:sp>
      <p:sp>
        <p:nvSpPr>
          <p:cNvPr id="576" name="Google Shape;576;g34e5a52e009_0_128"/>
          <p:cNvSpPr txBox="1"/>
          <p:nvPr>
            <p:ph type="title"/>
          </p:nvPr>
        </p:nvSpPr>
        <p:spPr>
          <a:xfrm>
            <a:off x="1097280" y="235631"/>
            <a:ext cx="7916700" cy="826800"/>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rgbClr val="FFFFFF"/>
              </a:buClr>
              <a:buSzPts val="3280"/>
              <a:buFont typeface="Calibri"/>
              <a:buNone/>
            </a:pPr>
            <a:r>
              <a:rPr b="1" lang="en-US" sz="3280">
                <a:solidFill>
                  <a:schemeClr val="lt1"/>
                </a:solidFill>
              </a:rPr>
              <a:t>Borrado de los estatutos del CAC</a:t>
            </a:r>
            <a:r>
              <a:rPr b="1" lang="en-US" sz="3280">
                <a:solidFill>
                  <a:srgbClr val="FFFFFF"/>
                </a:solidFill>
              </a:rPr>
              <a:t> </a:t>
            </a:r>
            <a:r>
              <a:rPr b="1" lang="en-US" sz="1280">
                <a:solidFill>
                  <a:srgbClr val="FFFFFF"/>
                </a:solidFill>
              </a:rPr>
              <a:t>(3/3)</a:t>
            </a:r>
            <a:endParaRPr b="1" sz="3280">
              <a:solidFill>
                <a:srgbClr val="FFFFFF"/>
              </a:solidFill>
            </a:endParaRPr>
          </a:p>
        </p:txBody>
      </p:sp>
      <p:sp>
        <p:nvSpPr>
          <p:cNvPr id="577" name="Google Shape;577;g34e5a52e009_0_128"/>
          <p:cNvSpPr txBox="1"/>
          <p:nvPr>
            <p:ph idx="1" type="body"/>
          </p:nvPr>
        </p:nvSpPr>
        <p:spPr>
          <a:xfrm>
            <a:off x="578785" y="1508224"/>
            <a:ext cx="8818500" cy="3591900"/>
          </a:xfrm>
          <a:prstGeom prst="rect">
            <a:avLst/>
          </a:prstGeom>
          <a:noFill/>
          <a:ln>
            <a:noFill/>
          </a:ln>
        </p:spPr>
        <p:txBody>
          <a:bodyPr anchorCtr="0" anchor="ctr" bIns="45700" lIns="91425" spcFirstLastPara="1" rIns="91425" wrap="square" tIns="45700">
            <a:normAutofit/>
          </a:bodyPr>
          <a:lstStyle/>
          <a:p>
            <a:pPr indent="0" lvl="0" marL="0" rtl="0" algn="l">
              <a:spcBef>
                <a:spcPts val="800"/>
              </a:spcBef>
              <a:spcAft>
                <a:spcPts val="0"/>
              </a:spcAft>
              <a:buNone/>
            </a:pPr>
            <a:r>
              <a:rPr lang="en-US" u="sng"/>
              <a:t>Quórum</a:t>
            </a:r>
            <a:endParaRPr u="sng"/>
          </a:p>
          <a:p>
            <a:pPr indent="-342900" lvl="0" marL="457200" rtl="0" algn="l">
              <a:spcBef>
                <a:spcPts val="800"/>
              </a:spcBef>
              <a:spcAft>
                <a:spcPts val="0"/>
              </a:spcAft>
              <a:buSzPts val="1800"/>
              <a:buChar char="•"/>
            </a:pPr>
            <a:r>
              <a:rPr lang="en-US"/>
              <a:t>El </a:t>
            </a:r>
            <a:r>
              <a:rPr lang="en-US"/>
              <a:t>quórum</a:t>
            </a:r>
            <a:r>
              <a:rPr lang="en-US"/>
              <a:t> estará constituido por la mayoría de los miembros designados.</a:t>
            </a:r>
            <a:endParaRPr/>
          </a:p>
          <a:p>
            <a:pPr indent="0" lvl="0" marL="0" rtl="0" algn="l">
              <a:spcBef>
                <a:spcPts val="800"/>
              </a:spcBef>
              <a:spcAft>
                <a:spcPts val="0"/>
              </a:spcAft>
              <a:buNone/>
            </a:pPr>
            <a:r>
              <a:rPr lang="en-US" u="sng"/>
              <a:t>Modificación de los Estatutos</a:t>
            </a:r>
            <a:endParaRPr u="sng"/>
          </a:p>
          <a:p>
            <a:pPr indent="-342900" lvl="0" marL="457200" rtl="0" algn="l">
              <a:spcBef>
                <a:spcPts val="800"/>
              </a:spcBef>
              <a:spcAft>
                <a:spcPts val="0"/>
              </a:spcAft>
              <a:buSzPts val="1800"/>
              <a:buChar char="•"/>
            </a:pPr>
            <a:r>
              <a:rPr lang="en-US"/>
              <a:t>El CAC podrá modificar, enmendar o derogar los estatutos, y adoptar nuevos estatutos, en cualquier reunión ordinaria o extraordinaria convocada para tal fin, siempre que el contenido de la enmienda propuesta se haya presentado al CAC y se haya puesto a disposición del público al menos 28 días antes de la reunión. </a:t>
            </a:r>
            <a:endParaRPr sz="1600">
              <a:latin typeface="Calibri"/>
              <a:ea typeface="Calibri"/>
              <a:cs typeface="Calibri"/>
              <a:sym typeface="Calibri"/>
            </a:endParaRPr>
          </a:p>
        </p:txBody>
      </p:sp>
      <p:pic>
        <p:nvPicPr>
          <p:cNvPr id="578" name="Google Shape;578;g34e5a52e009_0_128"/>
          <p:cNvPicPr preferRelativeResize="0"/>
          <p:nvPr/>
        </p:nvPicPr>
        <p:blipFill rotWithShape="1">
          <a:blip r:embed="rId3">
            <a:alphaModFix/>
          </a:blip>
          <a:srcRect b="0" l="0" r="0" t="0"/>
          <a:stretch/>
        </p:blipFill>
        <p:spPr>
          <a:xfrm>
            <a:off x="3936998" y="5030837"/>
            <a:ext cx="1879600" cy="216916"/>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82" name="Shape 582"/>
        <p:cNvGrpSpPr/>
        <p:nvPr/>
      </p:nvGrpSpPr>
      <p:grpSpPr>
        <a:xfrm>
          <a:off x="0" y="0"/>
          <a:ext cx="0" cy="0"/>
          <a:chOff x="0" y="0"/>
          <a:chExt cx="0" cy="0"/>
        </a:xfrm>
      </p:grpSpPr>
      <p:sp>
        <p:nvSpPr>
          <p:cNvPr id="583" name="Google Shape;583;p30"/>
          <p:cNvSpPr/>
          <p:nvPr/>
        </p:nvSpPr>
        <p:spPr>
          <a:xfrm>
            <a:off x="0" y="0"/>
            <a:ext cx="9753600" cy="54864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40"/>
              <a:buFont typeface="Arial"/>
              <a:buNone/>
            </a:pPr>
            <a:r>
              <a:t/>
            </a:r>
            <a:endParaRPr b="0" i="0" sz="1440" u="none" cap="none" strike="noStrike">
              <a:solidFill>
                <a:srgbClr val="FFFFFF"/>
              </a:solidFill>
              <a:latin typeface="Calibri"/>
              <a:ea typeface="Calibri"/>
              <a:cs typeface="Calibri"/>
              <a:sym typeface="Calibri"/>
            </a:endParaRPr>
          </a:p>
        </p:txBody>
      </p:sp>
      <p:sp>
        <p:nvSpPr>
          <p:cNvPr id="584" name="Google Shape;584;p30"/>
          <p:cNvSpPr/>
          <p:nvPr/>
        </p:nvSpPr>
        <p:spPr>
          <a:xfrm rot="10800000">
            <a:off x="-9378" y="-1"/>
            <a:ext cx="9780762" cy="5494457"/>
          </a:xfrm>
          <a:prstGeom prst="rect">
            <a:avLst/>
          </a:prstGeom>
          <a:gradFill>
            <a:gsLst>
              <a:gs pos="0">
                <a:srgbClr val="000000"/>
              </a:gs>
              <a:gs pos="100000">
                <a:srgbClr val="2F5496"/>
              </a:gs>
            </a:gsLst>
            <a:lin ang="42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40"/>
              <a:buFont typeface="Arial"/>
              <a:buNone/>
            </a:pPr>
            <a:r>
              <a:t/>
            </a:r>
            <a:endParaRPr b="0" i="0" sz="1440" u="none" cap="none" strike="noStrike">
              <a:solidFill>
                <a:srgbClr val="FFFFFF"/>
              </a:solidFill>
              <a:latin typeface="Calibri"/>
              <a:ea typeface="Calibri"/>
              <a:cs typeface="Calibri"/>
              <a:sym typeface="Calibri"/>
            </a:endParaRPr>
          </a:p>
        </p:txBody>
      </p:sp>
      <p:sp>
        <p:nvSpPr>
          <p:cNvPr id="585" name="Google Shape;585;p30"/>
          <p:cNvSpPr/>
          <p:nvPr/>
        </p:nvSpPr>
        <p:spPr>
          <a:xfrm flipH="1" rot="10800000">
            <a:off x="353568" y="-2"/>
            <a:ext cx="9417815" cy="5494459"/>
          </a:xfrm>
          <a:prstGeom prst="rect">
            <a:avLst/>
          </a:prstGeom>
          <a:gradFill>
            <a:gsLst>
              <a:gs pos="0">
                <a:srgbClr val="1F3864">
                  <a:alpha val="80784"/>
                </a:srgbClr>
              </a:gs>
              <a:gs pos="21000">
                <a:srgbClr val="1F3864">
                  <a:alpha val="80784"/>
                </a:srgbClr>
              </a:gs>
              <a:gs pos="100000">
                <a:srgbClr val="4472C4">
                  <a:alpha val="0"/>
                </a:srgbClr>
              </a:gs>
            </a:gsLst>
            <a:lin ang="84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40"/>
              <a:buFont typeface="Arial"/>
              <a:buNone/>
            </a:pPr>
            <a:r>
              <a:t/>
            </a:r>
            <a:endParaRPr b="0" i="0" sz="1440" u="none" cap="none" strike="noStrike">
              <a:solidFill>
                <a:srgbClr val="FFFFFF"/>
              </a:solidFill>
              <a:latin typeface="Calibri"/>
              <a:ea typeface="Calibri"/>
              <a:cs typeface="Calibri"/>
              <a:sym typeface="Calibri"/>
            </a:endParaRPr>
          </a:p>
        </p:txBody>
      </p:sp>
      <p:sp>
        <p:nvSpPr>
          <p:cNvPr id="586" name="Google Shape;586;p30"/>
          <p:cNvSpPr/>
          <p:nvPr/>
        </p:nvSpPr>
        <p:spPr>
          <a:xfrm rot="10800000">
            <a:off x="-12160" y="0"/>
            <a:ext cx="2898699" cy="5494458"/>
          </a:xfrm>
          <a:prstGeom prst="rect">
            <a:avLst/>
          </a:prstGeom>
          <a:gradFill>
            <a:gsLst>
              <a:gs pos="0">
                <a:srgbClr val="2F5496">
                  <a:alpha val="0"/>
                </a:srgbClr>
              </a:gs>
              <a:gs pos="99000">
                <a:srgbClr val="000000">
                  <a:alpha val="40000"/>
                </a:srgbClr>
              </a:gs>
              <a:gs pos="100000">
                <a:srgbClr val="000000">
                  <a:alpha val="40000"/>
                </a:srgbClr>
              </a:gs>
            </a:gsLst>
            <a:lin ang="132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40"/>
              <a:buFont typeface="Arial"/>
              <a:buNone/>
            </a:pPr>
            <a:r>
              <a:t/>
            </a:r>
            <a:endParaRPr b="0" i="0" sz="1440" u="none" cap="none" strike="noStrike">
              <a:solidFill>
                <a:srgbClr val="FFFFFF"/>
              </a:solidFill>
              <a:latin typeface="Calibri"/>
              <a:ea typeface="Calibri"/>
              <a:cs typeface="Calibri"/>
              <a:sym typeface="Calibri"/>
            </a:endParaRPr>
          </a:p>
        </p:txBody>
      </p:sp>
      <p:sp>
        <p:nvSpPr>
          <p:cNvPr id="587" name="Google Shape;587;p30"/>
          <p:cNvSpPr/>
          <p:nvPr/>
        </p:nvSpPr>
        <p:spPr>
          <a:xfrm flipH="1">
            <a:off x="-12700" y="-3"/>
            <a:ext cx="9786865" cy="5494461"/>
          </a:xfrm>
          <a:prstGeom prst="rect">
            <a:avLst/>
          </a:prstGeom>
          <a:gradFill>
            <a:gsLst>
              <a:gs pos="0">
                <a:srgbClr val="2F5496">
                  <a:alpha val="0"/>
                </a:srgbClr>
              </a:gs>
              <a:gs pos="3000">
                <a:srgbClr val="2F5496">
                  <a:alpha val="0"/>
                </a:srgbClr>
              </a:gs>
              <a:gs pos="100000">
                <a:srgbClr val="000000">
                  <a:alpha val="70980"/>
                </a:srgbClr>
              </a:gs>
            </a:gsLst>
            <a:lin ang="174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40"/>
              <a:buFont typeface="Arial"/>
              <a:buNone/>
            </a:pPr>
            <a:r>
              <a:t/>
            </a:r>
            <a:endParaRPr b="0" i="0" sz="1440" u="none" cap="none" strike="noStrike">
              <a:solidFill>
                <a:srgbClr val="FFFFFF"/>
              </a:solidFill>
              <a:latin typeface="Calibri"/>
              <a:ea typeface="Calibri"/>
              <a:cs typeface="Calibri"/>
              <a:sym typeface="Calibri"/>
            </a:endParaRPr>
          </a:p>
        </p:txBody>
      </p:sp>
      <p:sp>
        <p:nvSpPr>
          <p:cNvPr id="588" name="Google Shape;588;p30"/>
          <p:cNvSpPr/>
          <p:nvPr/>
        </p:nvSpPr>
        <p:spPr>
          <a:xfrm flipH="1" rot="5400000">
            <a:off x="1943909" y="-372168"/>
            <a:ext cx="5489400" cy="6878400"/>
          </a:xfrm>
          <a:prstGeom prst="rect">
            <a:avLst/>
          </a:prstGeom>
          <a:gradFill>
            <a:gsLst>
              <a:gs pos="0">
                <a:srgbClr val="2F5496">
                  <a:alpha val="0"/>
                </a:srgbClr>
              </a:gs>
              <a:gs pos="3000">
                <a:srgbClr val="2F5496">
                  <a:alpha val="0"/>
                </a:srgbClr>
              </a:gs>
              <a:gs pos="100000">
                <a:srgbClr val="000000">
                  <a:alpha val="24705"/>
                </a:srgbClr>
              </a:gs>
            </a:gsLst>
            <a:lin ang="13800001"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40"/>
              <a:buFont typeface="Arial"/>
              <a:buNone/>
            </a:pPr>
            <a:r>
              <a:t/>
            </a:r>
            <a:endParaRPr b="0" i="0" sz="1440" u="none" cap="none" strike="noStrike">
              <a:solidFill>
                <a:srgbClr val="FFFFFF"/>
              </a:solidFill>
              <a:latin typeface="Calibri"/>
              <a:ea typeface="Calibri"/>
              <a:cs typeface="Calibri"/>
              <a:sym typeface="Calibri"/>
            </a:endParaRPr>
          </a:p>
        </p:txBody>
      </p:sp>
      <p:sp>
        <p:nvSpPr>
          <p:cNvPr id="589" name="Google Shape;589;p30"/>
          <p:cNvSpPr/>
          <p:nvPr/>
        </p:nvSpPr>
        <p:spPr>
          <a:xfrm rot="5993193">
            <a:off x="949578" y="871239"/>
            <a:ext cx="3974026" cy="3990712"/>
          </a:xfrm>
          <a:prstGeom prst="ellipse">
            <a:avLst/>
          </a:prstGeom>
          <a:gradFill>
            <a:gsLst>
              <a:gs pos="0">
                <a:srgbClr val="4472C4">
                  <a:alpha val="23921"/>
                </a:srgbClr>
              </a:gs>
              <a:gs pos="85000">
                <a:srgbClr val="8DA9DB">
                  <a:alpha val="0"/>
                </a:srgbClr>
              </a:gs>
              <a:gs pos="100000">
                <a:srgbClr val="8DA9DB">
                  <a:alpha val="0"/>
                </a:srgbClr>
              </a:gs>
            </a:gsLst>
            <a:lin ang="144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40"/>
              <a:buFont typeface="Arial"/>
              <a:buNone/>
            </a:pPr>
            <a:r>
              <a:t/>
            </a:r>
            <a:endParaRPr b="0" i="0" sz="1440" u="none" cap="none" strike="noStrike">
              <a:solidFill>
                <a:srgbClr val="FFFFFF"/>
              </a:solidFill>
              <a:latin typeface="Calibri"/>
              <a:ea typeface="Calibri"/>
              <a:cs typeface="Calibri"/>
              <a:sym typeface="Calibri"/>
            </a:endParaRPr>
          </a:p>
        </p:txBody>
      </p:sp>
      <p:sp>
        <p:nvSpPr>
          <p:cNvPr id="590" name="Google Shape;590;p30"/>
          <p:cNvSpPr txBox="1"/>
          <p:nvPr>
            <p:ph type="ctrTitle"/>
          </p:nvPr>
        </p:nvSpPr>
        <p:spPr>
          <a:xfrm>
            <a:off x="2002704" y="712288"/>
            <a:ext cx="5371800" cy="2543100"/>
          </a:xfrm>
          <a:prstGeom prst="rect">
            <a:avLst/>
          </a:prstGeom>
          <a:noFill/>
          <a:ln>
            <a:noFill/>
          </a:ln>
        </p:spPr>
        <p:txBody>
          <a:bodyPr anchorCtr="0" anchor="b" bIns="45700" lIns="91425" spcFirstLastPara="1" rIns="91425" wrap="square" tIns="45700">
            <a:normAutofit/>
          </a:bodyPr>
          <a:lstStyle/>
          <a:p>
            <a:pPr indent="0" lvl="0" marL="0" rtl="0" algn="ctr">
              <a:spcBef>
                <a:spcPts val="0"/>
              </a:spcBef>
              <a:spcAft>
                <a:spcPts val="0"/>
              </a:spcAft>
              <a:buClr>
                <a:schemeClr val="dk1"/>
              </a:buClr>
              <a:buSzPts val="1100"/>
              <a:buFont typeface="Arial"/>
              <a:buNone/>
            </a:pPr>
            <a:r>
              <a:rPr b="1" lang="en-US" sz="3800">
                <a:solidFill>
                  <a:schemeClr val="lt1"/>
                </a:solidFill>
              </a:rPr>
              <a:t>¿PREGUNTAS?</a:t>
            </a:r>
            <a:endParaRPr b="1" sz="3800">
              <a:solidFill>
                <a:schemeClr val="lt1"/>
              </a:solidFill>
            </a:endParaRPr>
          </a:p>
          <a:p>
            <a:pPr indent="0" lvl="0" marL="0" rtl="0" algn="l">
              <a:lnSpc>
                <a:spcPct val="90000"/>
              </a:lnSpc>
              <a:spcBef>
                <a:spcPts val="0"/>
              </a:spcBef>
              <a:spcAft>
                <a:spcPts val="0"/>
              </a:spcAft>
              <a:buClr>
                <a:srgbClr val="FFFFFF"/>
              </a:buClr>
              <a:buSzPts val="3840"/>
              <a:buFont typeface="Calibri"/>
              <a:buNone/>
            </a:pPr>
            <a:br>
              <a:rPr b="1" lang="en-US" sz="3800">
                <a:solidFill>
                  <a:schemeClr val="lt1"/>
                </a:solidFill>
              </a:rPr>
            </a:br>
            <a:endParaRPr b="1" sz="3840">
              <a:solidFill>
                <a:srgbClr val="FFFFFF"/>
              </a:solidFill>
            </a:endParaRPr>
          </a:p>
        </p:txBody>
      </p:sp>
      <p:sp>
        <p:nvSpPr>
          <p:cNvPr id="591" name="Google Shape;591;p30"/>
          <p:cNvSpPr/>
          <p:nvPr/>
        </p:nvSpPr>
        <p:spPr>
          <a:xfrm flipH="1">
            <a:off x="-2" y="3592088"/>
            <a:ext cx="9774168" cy="1902370"/>
          </a:xfrm>
          <a:prstGeom prst="rect">
            <a:avLst/>
          </a:prstGeom>
          <a:gradFill>
            <a:gsLst>
              <a:gs pos="0">
                <a:srgbClr val="2F5496">
                  <a:alpha val="47843"/>
                </a:srgbClr>
              </a:gs>
              <a:gs pos="99000">
                <a:srgbClr val="000000">
                  <a:alpha val="31764"/>
                </a:srgbClr>
              </a:gs>
              <a:gs pos="100000">
                <a:srgbClr val="000000">
                  <a:alpha val="31764"/>
                </a:srgbClr>
              </a:gs>
            </a:gsLst>
            <a:lin ang="132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40"/>
              <a:buFont typeface="Arial"/>
              <a:buNone/>
            </a:pPr>
            <a:r>
              <a:t/>
            </a:r>
            <a:endParaRPr b="0" i="0" sz="1440" u="none" cap="none" strike="noStrike">
              <a:solidFill>
                <a:srgbClr val="FFFFFF"/>
              </a:solidFill>
              <a:latin typeface="Calibri"/>
              <a:ea typeface="Calibri"/>
              <a:cs typeface="Calibri"/>
              <a:sym typeface="Calibri"/>
            </a:endParaRPr>
          </a:p>
        </p:txBody>
      </p:sp>
      <p:pic>
        <p:nvPicPr>
          <p:cNvPr id="592" name="Google Shape;592;p30"/>
          <p:cNvPicPr preferRelativeResize="0"/>
          <p:nvPr/>
        </p:nvPicPr>
        <p:blipFill rotWithShape="1">
          <a:blip r:embed="rId3">
            <a:alphaModFix/>
          </a:blip>
          <a:srcRect b="0" l="0" r="0" t="0"/>
          <a:stretch/>
        </p:blipFill>
        <p:spPr>
          <a:xfrm>
            <a:off x="3937000" y="5012534"/>
            <a:ext cx="1879600" cy="216916"/>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500"/>
                                  </p:stCondLst>
                                  <p:childTnLst>
                                    <p:set>
                                      <p:cBhvr>
                                        <p:cTn dur="1" fill="hold">
                                          <p:stCondLst>
                                            <p:cond delay="0"/>
                                          </p:stCondLst>
                                        </p:cTn>
                                        <p:tgtEl>
                                          <p:spTgt spid="590"/>
                                        </p:tgtEl>
                                        <p:attrNameLst>
                                          <p:attrName>style.visibility</p:attrName>
                                        </p:attrNameLst>
                                      </p:cBhvr>
                                      <p:to>
                                        <p:strVal val="visible"/>
                                      </p:to>
                                    </p:set>
                                    <p:animEffect filter="fade" transition="in">
                                      <p:cBhvr>
                                        <p:cTn dur="400"/>
                                        <p:tgtEl>
                                          <p:spTgt spid="59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7" name="Shape 267"/>
        <p:cNvGrpSpPr/>
        <p:nvPr/>
      </p:nvGrpSpPr>
      <p:grpSpPr>
        <a:xfrm>
          <a:off x="0" y="0"/>
          <a:ext cx="0" cy="0"/>
          <a:chOff x="0" y="0"/>
          <a:chExt cx="0" cy="0"/>
        </a:xfrm>
      </p:grpSpPr>
      <p:sp>
        <p:nvSpPr>
          <p:cNvPr id="268" name="Google Shape;268;p7"/>
          <p:cNvSpPr txBox="1"/>
          <p:nvPr/>
        </p:nvSpPr>
        <p:spPr>
          <a:xfrm>
            <a:off x="1763869" y="275598"/>
            <a:ext cx="5597525" cy="914727"/>
          </a:xfrm>
          <a:prstGeom prst="rect">
            <a:avLst/>
          </a:prstGeom>
          <a:noFill/>
          <a:ln>
            <a:noFill/>
          </a:ln>
        </p:spPr>
        <p:txBody>
          <a:bodyPr anchorCtr="0" anchor="t" bIns="0" lIns="0" spcFirstLastPara="1" rIns="0" wrap="square" tIns="16500">
            <a:spAutoFit/>
          </a:bodyPr>
          <a:lstStyle/>
          <a:p>
            <a:pPr indent="0" lvl="0" marL="1270" marR="0" rtl="0" algn="ctr">
              <a:lnSpc>
                <a:spcPct val="116315"/>
              </a:lnSpc>
              <a:spcBef>
                <a:spcPts val="0"/>
              </a:spcBef>
              <a:spcAft>
                <a:spcPts val="0"/>
              </a:spcAft>
              <a:buClr>
                <a:srgbClr val="000000"/>
              </a:buClr>
              <a:buSzPts val="1400"/>
              <a:buFont typeface="Arial"/>
              <a:buNone/>
            </a:pPr>
            <a:r>
              <a:rPr b="0" i="0" lang="en-US" sz="2850" u="none" cap="none" strike="noStrike">
                <a:solidFill>
                  <a:srgbClr val="1A306A"/>
                </a:solidFill>
                <a:latin typeface="Helvetica Neue"/>
                <a:ea typeface="Helvetica Neue"/>
                <a:cs typeface="Helvetica Neue"/>
                <a:sym typeface="Helvetica Neue"/>
              </a:rPr>
              <a:t>Welcome! ¡Bienvenidos!</a:t>
            </a:r>
            <a:endParaRPr b="0" i="0" sz="1400" u="none" cap="none" strike="noStrike">
              <a:solidFill>
                <a:srgbClr val="000000"/>
              </a:solidFill>
              <a:latin typeface="Arial"/>
              <a:ea typeface="Arial"/>
              <a:cs typeface="Arial"/>
              <a:sym typeface="Arial"/>
            </a:endParaRPr>
          </a:p>
          <a:p>
            <a:pPr indent="0" lvl="0" marL="0" marR="0" rtl="0" algn="ctr">
              <a:lnSpc>
                <a:spcPct val="115227"/>
              </a:lnSpc>
              <a:spcBef>
                <a:spcPts val="0"/>
              </a:spcBef>
              <a:spcAft>
                <a:spcPts val="0"/>
              </a:spcAft>
              <a:buClr>
                <a:srgbClr val="000000"/>
              </a:buClr>
              <a:buSzPts val="1400"/>
              <a:buFont typeface="Arial"/>
              <a:buNone/>
            </a:pPr>
            <a:r>
              <a:rPr b="0" i="0" lang="en-US" sz="2200" u="none" cap="none" strike="noStrike">
                <a:solidFill>
                  <a:srgbClr val="1A306A"/>
                </a:solidFill>
                <a:latin typeface="Helvetica Neue"/>
                <a:ea typeface="Helvetica Neue"/>
                <a:cs typeface="Helvetica Neue"/>
                <a:sym typeface="Helvetica Neue"/>
              </a:rPr>
              <a:t>Zoom Interpretation/Interpretación de Zoom</a:t>
            </a:r>
            <a:endParaRPr b="0" i="0" sz="1400" u="none" cap="none" strike="noStrike">
              <a:solidFill>
                <a:srgbClr val="000000"/>
              </a:solidFill>
              <a:latin typeface="Arial"/>
              <a:ea typeface="Arial"/>
              <a:cs typeface="Arial"/>
              <a:sym typeface="Arial"/>
            </a:endParaRPr>
          </a:p>
        </p:txBody>
      </p:sp>
      <p:pic>
        <p:nvPicPr>
          <p:cNvPr id="269" name="Google Shape;269;p7"/>
          <p:cNvPicPr preferRelativeResize="0"/>
          <p:nvPr/>
        </p:nvPicPr>
        <p:blipFill rotWithShape="1">
          <a:blip r:embed="rId3">
            <a:alphaModFix/>
          </a:blip>
          <a:srcRect b="0" l="0" r="0" t="0"/>
          <a:stretch/>
        </p:blipFill>
        <p:spPr>
          <a:xfrm>
            <a:off x="265334" y="2439716"/>
            <a:ext cx="5290364" cy="2279164"/>
          </a:xfrm>
          <a:prstGeom prst="rect">
            <a:avLst/>
          </a:prstGeom>
          <a:noFill/>
          <a:ln>
            <a:noFill/>
          </a:ln>
        </p:spPr>
      </p:pic>
      <p:pic>
        <p:nvPicPr>
          <p:cNvPr id="270" name="Google Shape;270;p7"/>
          <p:cNvPicPr preferRelativeResize="0"/>
          <p:nvPr/>
        </p:nvPicPr>
        <p:blipFill rotWithShape="1">
          <a:blip r:embed="rId4">
            <a:alphaModFix/>
          </a:blip>
          <a:srcRect b="0" l="0" r="0" t="0"/>
          <a:stretch/>
        </p:blipFill>
        <p:spPr>
          <a:xfrm>
            <a:off x="6071063" y="2309756"/>
            <a:ext cx="3169990" cy="2395905"/>
          </a:xfrm>
          <a:prstGeom prst="rect">
            <a:avLst/>
          </a:prstGeom>
          <a:noFill/>
          <a:ln>
            <a:noFill/>
          </a:ln>
        </p:spPr>
      </p:pic>
      <p:sp>
        <p:nvSpPr>
          <p:cNvPr id="271" name="Google Shape;271;p7"/>
          <p:cNvSpPr txBox="1"/>
          <p:nvPr/>
        </p:nvSpPr>
        <p:spPr>
          <a:xfrm>
            <a:off x="1109416" y="1872693"/>
            <a:ext cx="3602199" cy="307505"/>
          </a:xfrm>
          <a:prstGeom prst="rect">
            <a:avLst/>
          </a:prstGeom>
          <a:noFill/>
          <a:ln>
            <a:noFill/>
          </a:ln>
        </p:spPr>
        <p:txBody>
          <a:bodyPr anchorCtr="0" anchor="t" bIns="0" lIns="0" spcFirstLastPara="1" rIns="0" wrap="square" tIns="12050">
            <a:spAutoFit/>
          </a:bodyPr>
          <a:lstStyle/>
          <a:p>
            <a:pPr indent="0" lvl="0" marL="12700" marR="5080" rtl="0" algn="l">
              <a:lnSpc>
                <a:spcPct val="101099"/>
              </a:lnSpc>
              <a:spcBef>
                <a:spcPts val="0"/>
              </a:spcBef>
              <a:spcAft>
                <a:spcPts val="0"/>
              </a:spcAft>
              <a:buClr>
                <a:srgbClr val="000000"/>
              </a:buClr>
              <a:buSzPts val="1900"/>
              <a:buFont typeface="Arial"/>
              <a:buNone/>
            </a:pPr>
            <a:r>
              <a:rPr b="1" i="0" lang="en-US" sz="1900" u="none" cap="none" strike="noStrike">
                <a:solidFill>
                  <a:srgbClr val="1A306A"/>
                </a:solidFill>
                <a:latin typeface="Libre Franklin"/>
                <a:ea typeface="Libre Franklin"/>
                <a:cs typeface="Libre Franklin"/>
                <a:sym typeface="Libre Franklin"/>
              </a:rPr>
              <a:t>Computer </a:t>
            </a:r>
            <a:r>
              <a:rPr b="1" i="0" lang="en-US" sz="1900" u="none" cap="none" strike="noStrike">
                <a:solidFill>
                  <a:srgbClr val="333333"/>
                </a:solidFill>
                <a:latin typeface="Libre Franklin"/>
                <a:ea typeface="Libre Franklin"/>
                <a:cs typeface="Libre Franklin"/>
                <a:sym typeface="Libre Franklin"/>
              </a:rPr>
              <a:t>/ </a:t>
            </a:r>
            <a:r>
              <a:rPr b="1" i="0" lang="en-US" sz="1900" u="none" cap="none" strike="noStrike">
                <a:solidFill>
                  <a:srgbClr val="A5A5A5"/>
                </a:solidFill>
                <a:latin typeface="Libre Franklin"/>
                <a:ea typeface="Libre Franklin"/>
                <a:cs typeface="Libre Franklin"/>
                <a:sym typeface="Libre Franklin"/>
              </a:rPr>
              <a:t>Computadora</a:t>
            </a:r>
            <a:endParaRPr b="0" i="0" sz="1900" u="none" cap="none" strike="noStrike">
              <a:solidFill>
                <a:srgbClr val="000000"/>
              </a:solidFill>
              <a:latin typeface="Libre Franklin"/>
              <a:ea typeface="Libre Franklin"/>
              <a:cs typeface="Libre Franklin"/>
              <a:sym typeface="Libre Franklin"/>
            </a:endParaRPr>
          </a:p>
        </p:txBody>
      </p:sp>
      <p:sp>
        <p:nvSpPr>
          <p:cNvPr id="272" name="Google Shape;272;p7"/>
          <p:cNvSpPr txBox="1"/>
          <p:nvPr/>
        </p:nvSpPr>
        <p:spPr>
          <a:xfrm>
            <a:off x="6430825" y="1817155"/>
            <a:ext cx="3169990" cy="307777"/>
          </a:xfrm>
          <a:prstGeom prst="rect">
            <a:avLst/>
          </a:prstGeom>
          <a:noFill/>
          <a:ln>
            <a:noFill/>
          </a:ln>
        </p:spPr>
        <p:txBody>
          <a:bodyPr anchorCtr="0" anchor="t" bIns="0" lIns="0" spcFirstLastPara="1" rIns="0" wrap="square" tIns="15225">
            <a:spAutoFit/>
          </a:bodyPr>
          <a:lstStyle/>
          <a:p>
            <a:pPr indent="0" lvl="0" marL="12700" marR="0" rtl="0" algn="l">
              <a:lnSpc>
                <a:spcPct val="100000"/>
              </a:lnSpc>
              <a:spcBef>
                <a:spcPts val="0"/>
              </a:spcBef>
              <a:spcAft>
                <a:spcPts val="0"/>
              </a:spcAft>
              <a:buClr>
                <a:srgbClr val="000000"/>
              </a:buClr>
              <a:buSzPts val="1900"/>
              <a:buFont typeface="Arial"/>
              <a:buNone/>
            </a:pPr>
            <a:r>
              <a:rPr b="1" i="0" lang="en-US" sz="1900" u="none" cap="none" strike="noStrike">
                <a:solidFill>
                  <a:srgbClr val="1A306A"/>
                </a:solidFill>
                <a:latin typeface="Libre Franklin"/>
                <a:ea typeface="Libre Franklin"/>
                <a:cs typeface="Libre Franklin"/>
                <a:sym typeface="Libre Franklin"/>
              </a:rPr>
              <a:t>Phone </a:t>
            </a:r>
            <a:r>
              <a:rPr b="1" i="0" lang="en-US" sz="1900" u="none" cap="none" strike="noStrike">
                <a:solidFill>
                  <a:srgbClr val="333333"/>
                </a:solidFill>
                <a:latin typeface="Libre Franklin"/>
                <a:ea typeface="Libre Franklin"/>
                <a:cs typeface="Libre Franklin"/>
                <a:sym typeface="Libre Franklin"/>
              </a:rPr>
              <a:t>/ </a:t>
            </a:r>
            <a:r>
              <a:rPr b="1" i="0" lang="en-US" sz="1900" u="none" cap="none" strike="noStrike">
                <a:solidFill>
                  <a:srgbClr val="8490AE"/>
                </a:solidFill>
                <a:latin typeface="Libre Franklin"/>
                <a:ea typeface="Libre Franklin"/>
                <a:cs typeface="Libre Franklin"/>
                <a:sym typeface="Libre Franklin"/>
              </a:rPr>
              <a:t>Por Telefono</a:t>
            </a:r>
            <a:endParaRPr b="0" i="0" sz="1900" u="none" cap="none" strike="noStrike">
              <a:solidFill>
                <a:srgbClr val="000000"/>
              </a:solidFill>
              <a:latin typeface="Libre Franklin"/>
              <a:ea typeface="Libre Franklin"/>
              <a:cs typeface="Libre Franklin"/>
              <a:sym typeface="Libre Franklin"/>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6" name="Shape 596"/>
        <p:cNvGrpSpPr/>
        <p:nvPr/>
      </p:nvGrpSpPr>
      <p:grpSpPr>
        <a:xfrm>
          <a:off x="0" y="0"/>
          <a:ext cx="0" cy="0"/>
          <a:chOff x="0" y="0"/>
          <a:chExt cx="0" cy="0"/>
        </a:xfrm>
      </p:grpSpPr>
      <p:grpSp>
        <p:nvGrpSpPr>
          <p:cNvPr id="597" name="Google Shape;597;p8"/>
          <p:cNvGrpSpPr/>
          <p:nvPr/>
        </p:nvGrpSpPr>
        <p:grpSpPr>
          <a:xfrm>
            <a:off x="0" y="5088518"/>
            <a:ext cx="9753821" cy="398394"/>
            <a:chOff x="0" y="5088518"/>
            <a:chExt cx="9753821" cy="398394"/>
          </a:xfrm>
        </p:grpSpPr>
        <p:sp>
          <p:nvSpPr>
            <p:cNvPr id="598" name="Google Shape;598;p8"/>
            <p:cNvSpPr/>
            <p:nvPr/>
          </p:nvSpPr>
          <p:spPr>
            <a:xfrm>
              <a:off x="2667221" y="5300049"/>
              <a:ext cx="7086600" cy="186689"/>
            </a:xfrm>
            <a:custGeom>
              <a:rect b="b" l="l" r="r" t="t"/>
              <a:pathLst>
                <a:path extrusionOk="0" h="186689" w="7086600">
                  <a:moveTo>
                    <a:pt x="0" y="186339"/>
                  </a:moveTo>
                  <a:lnTo>
                    <a:pt x="7086358" y="186339"/>
                  </a:lnTo>
                  <a:lnTo>
                    <a:pt x="7086358" y="0"/>
                  </a:lnTo>
                  <a:lnTo>
                    <a:pt x="0" y="0"/>
                  </a:lnTo>
                  <a:lnTo>
                    <a:pt x="0" y="186339"/>
                  </a:lnTo>
                  <a:close/>
                </a:path>
              </a:pathLst>
            </a:custGeom>
            <a:solidFill>
              <a:srgbClr val="23408E"/>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599" name="Google Shape;599;p8"/>
            <p:cNvSpPr/>
            <p:nvPr/>
          </p:nvSpPr>
          <p:spPr>
            <a:xfrm>
              <a:off x="0" y="5298952"/>
              <a:ext cx="2677160" cy="187960"/>
            </a:xfrm>
            <a:custGeom>
              <a:rect b="b" l="l" r="r" t="t"/>
              <a:pathLst>
                <a:path extrusionOk="0" h="187960" w="2677160">
                  <a:moveTo>
                    <a:pt x="0" y="0"/>
                  </a:moveTo>
                  <a:lnTo>
                    <a:pt x="2676884" y="0"/>
                  </a:lnTo>
                  <a:lnTo>
                    <a:pt x="2676884" y="187436"/>
                  </a:lnTo>
                  <a:lnTo>
                    <a:pt x="0" y="187436"/>
                  </a:lnTo>
                  <a:lnTo>
                    <a:pt x="0" y="0"/>
                  </a:lnTo>
                  <a:close/>
                </a:path>
              </a:pathLst>
            </a:custGeom>
            <a:solidFill>
              <a:srgbClr val="7E8285"/>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600" name="Google Shape;600;p8"/>
            <p:cNvSpPr/>
            <p:nvPr/>
          </p:nvSpPr>
          <p:spPr>
            <a:xfrm>
              <a:off x="0" y="5088518"/>
              <a:ext cx="9748520" cy="212089"/>
            </a:xfrm>
            <a:custGeom>
              <a:rect b="b" l="l" r="r" t="t"/>
              <a:pathLst>
                <a:path extrusionOk="0" h="212089" w="9748520">
                  <a:moveTo>
                    <a:pt x="9748392" y="211531"/>
                  </a:moveTo>
                  <a:lnTo>
                    <a:pt x="0" y="211531"/>
                  </a:lnTo>
                  <a:lnTo>
                    <a:pt x="0" y="0"/>
                  </a:lnTo>
                  <a:lnTo>
                    <a:pt x="9748392" y="0"/>
                  </a:lnTo>
                  <a:lnTo>
                    <a:pt x="9748392" y="211531"/>
                  </a:lnTo>
                  <a:close/>
                </a:path>
              </a:pathLst>
            </a:custGeom>
            <a:solidFill>
              <a:srgbClr val="9FB54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grpSp>
        <p:nvGrpSpPr>
          <p:cNvPr id="601" name="Google Shape;601;p8"/>
          <p:cNvGrpSpPr/>
          <p:nvPr/>
        </p:nvGrpSpPr>
        <p:grpSpPr>
          <a:xfrm>
            <a:off x="8099713" y="268915"/>
            <a:ext cx="1399759" cy="1363867"/>
            <a:chOff x="8099713" y="188905"/>
            <a:chExt cx="1399759" cy="1363867"/>
          </a:xfrm>
        </p:grpSpPr>
        <p:pic>
          <p:nvPicPr>
            <p:cNvPr id="602" name="Google Shape;602;p8"/>
            <p:cNvPicPr preferRelativeResize="0"/>
            <p:nvPr/>
          </p:nvPicPr>
          <p:blipFill rotWithShape="1">
            <a:blip r:embed="rId3">
              <a:alphaModFix/>
            </a:blip>
            <a:srcRect b="0" l="0" r="0" t="0"/>
            <a:stretch/>
          </p:blipFill>
          <p:spPr>
            <a:xfrm>
              <a:off x="8099713" y="292105"/>
              <a:ext cx="1399759" cy="1019413"/>
            </a:xfrm>
            <a:prstGeom prst="rect">
              <a:avLst/>
            </a:prstGeom>
            <a:noFill/>
            <a:ln>
              <a:noFill/>
            </a:ln>
          </p:spPr>
        </p:pic>
        <p:pic>
          <p:nvPicPr>
            <p:cNvPr id="603" name="Google Shape;603;p8"/>
            <p:cNvPicPr preferRelativeResize="0"/>
            <p:nvPr/>
          </p:nvPicPr>
          <p:blipFill rotWithShape="1">
            <a:blip r:embed="rId4">
              <a:alphaModFix/>
            </a:blip>
            <a:srcRect b="0" l="0" r="0" t="0"/>
            <a:stretch/>
          </p:blipFill>
          <p:spPr>
            <a:xfrm>
              <a:off x="8099713" y="188905"/>
              <a:ext cx="1399759" cy="1363867"/>
            </a:xfrm>
            <a:prstGeom prst="rect">
              <a:avLst/>
            </a:prstGeom>
            <a:noFill/>
            <a:ln>
              <a:noFill/>
            </a:ln>
          </p:spPr>
        </p:pic>
      </p:grpSp>
      <p:sp>
        <p:nvSpPr>
          <p:cNvPr id="604" name="Google Shape;604;p8"/>
          <p:cNvSpPr txBox="1"/>
          <p:nvPr>
            <p:ph type="title"/>
          </p:nvPr>
        </p:nvSpPr>
        <p:spPr>
          <a:xfrm>
            <a:off x="-209574" y="268925"/>
            <a:ext cx="6860100" cy="569400"/>
          </a:xfrm>
          <a:prstGeom prst="rect">
            <a:avLst/>
          </a:prstGeom>
          <a:noFill/>
          <a:ln>
            <a:noFill/>
          </a:ln>
        </p:spPr>
        <p:txBody>
          <a:bodyPr anchorCtr="0" anchor="t" bIns="0" lIns="0" spcFirstLastPara="1" rIns="0" wrap="square" tIns="0">
            <a:spAutoFit/>
          </a:bodyPr>
          <a:lstStyle/>
          <a:p>
            <a:pPr indent="0" lvl="0" marL="0" rtl="0" algn="ctr">
              <a:lnSpc>
                <a:spcPct val="100000"/>
              </a:lnSpc>
              <a:spcBef>
                <a:spcPts val="0"/>
              </a:spcBef>
              <a:spcAft>
                <a:spcPts val="0"/>
              </a:spcAft>
              <a:buSzPts val="1400"/>
              <a:buNone/>
            </a:pPr>
            <a:r>
              <a:rPr lang="en-US" sz="3700">
                <a:latin typeface="Helvetica Neue"/>
                <a:ea typeface="Helvetica Neue"/>
                <a:cs typeface="Helvetica Neue"/>
                <a:sym typeface="Helvetica Neue"/>
              </a:rPr>
              <a:t>Articulo de </a:t>
            </a:r>
            <a:r>
              <a:rPr lang="en-US" sz="3700">
                <a:latin typeface="Helvetica Neue"/>
                <a:ea typeface="Helvetica Neue"/>
                <a:cs typeface="Helvetica Neue"/>
                <a:sym typeface="Helvetica Neue"/>
              </a:rPr>
              <a:t>acción</a:t>
            </a:r>
            <a:r>
              <a:rPr lang="en-US" sz="3700">
                <a:latin typeface="Helvetica Neue"/>
                <a:ea typeface="Helvetica Neue"/>
                <a:cs typeface="Helvetica Neue"/>
                <a:sym typeface="Helvetica Neue"/>
              </a:rPr>
              <a:t> del consejo</a:t>
            </a:r>
            <a:endParaRPr i="1" sz="3700">
              <a:latin typeface="Helvetica Neue"/>
              <a:ea typeface="Helvetica Neue"/>
              <a:cs typeface="Helvetica Neue"/>
              <a:sym typeface="Helvetica Neue"/>
            </a:endParaRPr>
          </a:p>
        </p:txBody>
      </p:sp>
      <p:sp>
        <p:nvSpPr>
          <p:cNvPr id="605" name="Google Shape;605;p8"/>
          <p:cNvSpPr/>
          <p:nvPr/>
        </p:nvSpPr>
        <p:spPr>
          <a:xfrm>
            <a:off x="4759620" y="2589312"/>
            <a:ext cx="234300" cy="3078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sp>
        <p:nvSpPr>
          <p:cNvPr id="606" name="Google Shape;606;p8"/>
          <p:cNvSpPr txBox="1"/>
          <p:nvPr/>
        </p:nvSpPr>
        <p:spPr>
          <a:xfrm>
            <a:off x="2390482" y="2065958"/>
            <a:ext cx="5206800" cy="9543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800"/>
              <a:buFont typeface="Arial"/>
              <a:buNone/>
            </a:pPr>
            <a:r>
              <a:rPr lang="en-US" sz="2800">
                <a:solidFill>
                  <a:srgbClr val="7030A0"/>
                </a:solidFill>
              </a:rPr>
              <a:t>Adoptar los estatutos del CAC de la Medida I</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0" name="Shape 610"/>
        <p:cNvGrpSpPr/>
        <p:nvPr/>
      </p:nvGrpSpPr>
      <p:grpSpPr>
        <a:xfrm>
          <a:off x="0" y="0"/>
          <a:ext cx="0" cy="0"/>
          <a:chOff x="0" y="0"/>
          <a:chExt cx="0" cy="0"/>
        </a:xfrm>
      </p:grpSpPr>
      <p:sp>
        <p:nvSpPr>
          <p:cNvPr id="611" name="Google Shape;611;p10"/>
          <p:cNvSpPr txBox="1"/>
          <p:nvPr/>
        </p:nvSpPr>
        <p:spPr>
          <a:xfrm>
            <a:off x="823556" y="1548985"/>
            <a:ext cx="7810200" cy="19395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4000"/>
              <a:buFont typeface="Arial"/>
              <a:buNone/>
            </a:pPr>
            <a:r>
              <a:rPr lang="en-US" sz="4000">
                <a:latin typeface="Helvetica Neue"/>
                <a:ea typeface="Helvetica Neue"/>
                <a:cs typeface="Helvetica Neue"/>
                <a:sym typeface="Helvetica Neue"/>
              </a:rPr>
              <a:t>Descripción general de First 5 del condado de Sonoma y la administración de la Medida I</a:t>
            </a:r>
            <a:r>
              <a:rPr b="0" i="0" lang="en-US" sz="4000" u="none" cap="none" strike="noStrike">
                <a:solidFill>
                  <a:srgbClr val="000000"/>
                </a:solidFill>
                <a:latin typeface="Helvetica Neue"/>
                <a:ea typeface="Helvetica Neue"/>
                <a:cs typeface="Helvetica Neue"/>
                <a:sym typeface="Helvetica Neue"/>
              </a:rPr>
              <a:t>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5" name="Shape 615"/>
        <p:cNvGrpSpPr/>
        <p:nvPr/>
      </p:nvGrpSpPr>
      <p:grpSpPr>
        <a:xfrm>
          <a:off x="0" y="0"/>
          <a:ext cx="0" cy="0"/>
          <a:chOff x="0" y="0"/>
          <a:chExt cx="0" cy="0"/>
        </a:xfrm>
      </p:grpSpPr>
      <p:sp>
        <p:nvSpPr>
          <p:cNvPr id="616" name="Google Shape;616;p34"/>
          <p:cNvSpPr txBox="1"/>
          <p:nvPr/>
        </p:nvSpPr>
        <p:spPr>
          <a:xfrm>
            <a:off x="302560" y="209283"/>
            <a:ext cx="7161600" cy="12006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3600"/>
              <a:buFont typeface="Arial"/>
              <a:buNone/>
            </a:pPr>
            <a:r>
              <a:rPr lang="en-US" sz="3600">
                <a:latin typeface="Helvetica Neue"/>
                <a:ea typeface="Helvetica Neue"/>
                <a:cs typeface="Helvetica Neue"/>
                <a:sym typeface="Helvetica Neue"/>
              </a:rPr>
              <a:t>Ley de Ninos y Familias de California de 1998</a:t>
            </a:r>
            <a:r>
              <a:rPr b="0" i="0" lang="en-US" sz="3600" u="none" cap="none" strike="noStrike">
                <a:solidFill>
                  <a:srgbClr val="000000"/>
                </a:solidFill>
                <a:latin typeface="Helvetica Neue"/>
                <a:ea typeface="Helvetica Neue"/>
                <a:cs typeface="Helvetica Neue"/>
                <a:sym typeface="Helvetica Neue"/>
              </a:rPr>
              <a:t> (Prop.10)</a:t>
            </a:r>
            <a:endParaRPr b="0" i="0" sz="1400" u="none" cap="none" strike="noStrike">
              <a:solidFill>
                <a:srgbClr val="000000"/>
              </a:solidFill>
              <a:latin typeface="Helvetica Neue"/>
              <a:ea typeface="Helvetica Neue"/>
              <a:cs typeface="Helvetica Neue"/>
              <a:sym typeface="Helvetica Neue"/>
            </a:endParaRPr>
          </a:p>
        </p:txBody>
      </p:sp>
      <p:sp>
        <p:nvSpPr>
          <p:cNvPr id="617" name="Google Shape;617;p34"/>
          <p:cNvSpPr txBox="1"/>
          <p:nvPr/>
        </p:nvSpPr>
        <p:spPr>
          <a:xfrm>
            <a:off x="933450" y="1486450"/>
            <a:ext cx="7886700" cy="4351338"/>
          </a:xfrm>
          <a:prstGeom prst="rect">
            <a:avLst/>
          </a:prstGeom>
          <a:noFill/>
          <a:ln>
            <a:noFill/>
          </a:ln>
        </p:spPr>
        <p:txBody>
          <a:bodyPr anchorCtr="0" anchor="t" bIns="0" lIns="0" spcFirstLastPara="1" rIns="0" wrap="square" tIns="0">
            <a:normAutofit/>
          </a:bodyPr>
          <a:lstStyle/>
          <a:p>
            <a:pPr indent="0" lvl="0" marL="0" marR="0" rtl="0" algn="l">
              <a:lnSpc>
                <a:spcPct val="100000"/>
              </a:lnSpc>
              <a:spcBef>
                <a:spcPts val="0"/>
              </a:spcBef>
              <a:spcAft>
                <a:spcPts val="0"/>
              </a:spcAft>
              <a:buClr>
                <a:srgbClr val="000000"/>
              </a:buClr>
              <a:buSzPts val="1400"/>
              <a:buFont typeface="Arial"/>
              <a:buNone/>
            </a:pPr>
            <a:r>
              <a:t/>
            </a:r>
            <a:endParaRPr b="0" i="0" sz="2000" u="none" cap="none" strike="noStrike">
              <a:solidFill>
                <a:srgbClr val="3E3E3E"/>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lang="en-US" sz="2000">
                <a:solidFill>
                  <a:srgbClr val="002060"/>
                </a:solidFill>
              </a:rPr>
              <a:t>“...facilitar la creación e implementación de un sistema de información y servicios integrado, integral y colaborativo para mejorar el desarrollo óptimo de la primera infancia y garantizar que los niños estén listos para ingresar a la escuela”</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2000" u="none" cap="none" strike="noStrike">
              <a:solidFill>
                <a:srgbClr val="3E3E3E"/>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2000" u="none" cap="none" strike="noStrike">
              <a:solidFill>
                <a:srgbClr val="3E3E3E"/>
              </a:solidFill>
              <a:latin typeface="Arial"/>
              <a:ea typeface="Arial"/>
              <a:cs typeface="Arial"/>
              <a:sym typeface="Arial"/>
            </a:endParaRPr>
          </a:p>
        </p:txBody>
      </p:sp>
      <p:pic>
        <p:nvPicPr>
          <p:cNvPr id="618" name="Google Shape;618;p34"/>
          <p:cNvPicPr preferRelativeResize="0"/>
          <p:nvPr/>
        </p:nvPicPr>
        <p:blipFill rotWithShape="1">
          <a:blip r:embed="rId3">
            <a:alphaModFix/>
          </a:blip>
          <a:srcRect b="0" l="0" r="0" t="0"/>
          <a:stretch/>
        </p:blipFill>
        <p:spPr>
          <a:xfrm>
            <a:off x="3412195" y="3327371"/>
            <a:ext cx="3211889" cy="1512633"/>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3" name="Shape 623"/>
        <p:cNvGrpSpPr/>
        <p:nvPr/>
      </p:nvGrpSpPr>
      <p:grpSpPr>
        <a:xfrm>
          <a:off x="0" y="0"/>
          <a:ext cx="0" cy="0"/>
          <a:chOff x="0" y="0"/>
          <a:chExt cx="0" cy="0"/>
        </a:xfrm>
      </p:grpSpPr>
      <p:sp>
        <p:nvSpPr>
          <p:cNvPr id="624" name="Google Shape;624;p44"/>
          <p:cNvSpPr txBox="1"/>
          <p:nvPr/>
        </p:nvSpPr>
        <p:spPr>
          <a:xfrm>
            <a:off x="365748" y="290450"/>
            <a:ext cx="8434500" cy="1266300"/>
          </a:xfrm>
          <a:prstGeom prst="rect">
            <a:avLst/>
          </a:prstGeom>
          <a:noFill/>
          <a:ln>
            <a:noFill/>
          </a:ln>
        </p:spPr>
        <p:txBody>
          <a:bodyPr anchorCtr="0" anchor="ctr" bIns="20475" lIns="40950" spcFirstLastPara="1" rIns="40950" wrap="square" tIns="20475">
            <a:noAutofit/>
          </a:bodyPr>
          <a:lstStyle/>
          <a:p>
            <a:pPr indent="0" lvl="0" marL="0" marR="0" rtl="0" algn="l">
              <a:lnSpc>
                <a:spcPct val="100000"/>
              </a:lnSpc>
              <a:spcBef>
                <a:spcPts val="0"/>
              </a:spcBef>
              <a:spcAft>
                <a:spcPts val="0"/>
              </a:spcAft>
              <a:buClr>
                <a:srgbClr val="000000"/>
              </a:buClr>
              <a:buSzPts val="3200"/>
              <a:buFont typeface="Arial"/>
              <a:buNone/>
            </a:pPr>
            <a:r>
              <a:rPr i="1" lang="en-US" sz="3200">
                <a:solidFill>
                  <a:srgbClr val="002060"/>
                </a:solidFill>
                <a:latin typeface="Helvetica Neue"/>
                <a:ea typeface="Helvetica Neue"/>
                <a:cs typeface="Helvetica Neue"/>
                <a:sym typeface="Helvetica Neue"/>
              </a:rPr>
              <a:t>Ley de Ninos y Familias de California de 1998</a:t>
            </a:r>
            <a:r>
              <a:rPr b="0" i="1" lang="en-US" sz="3200" u="none" cap="none" strike="noStrike">
                <a:solidFill>
                  <a:srgbClr val="002060"/>
                </a:solidFill>
                <a:latin typeface="Helvetica Neue"/>
                <a:ea typeface="Helvetica Neue"/>
                <a:cs typeface="Helvetica Neue"/>
                <a:sym typeface="Helvetica Neue"/>
              </a:rPr>
              <a:t> </a:t>
            </a:r>
            <a:r>
              <a:rPr b="0" i="0" lang="en-US" sz="3200" u="none" cap="none" strike="noStrike">
                <a:solidFill>
                  <a:srgbClr val="002060"/>
                </a:solidFill>
                <a:latin typeface="Helvetica Neue"/>
                <a:ea typeface="Helvetica Neue"/>
                <a:cs typeface="Helvetica Neue"/>
                <a:sym typeface="Helvetica Neue"/>
              </a:rPr>
              <a:t>(Prop. 10) </a:t>
            </a:r>
            <a:r>
              <a:rPr lang="en-US" sz="3200">
                <a:solidFill>
                  <a:srgbClr val="002060"/>
                </a:solidFill>
                <a:latin typeface="Helvetica Neue"/>
                <a:ea typeface="Helvetica Neue"/>
                <a:cs typeface="Helvetica Neue"/>
                <a:sym typeface="Helvetica Neue"/>
              </a:rPr>
              <a:t>Objetivos estatutarios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3200"/>
              <a:buFont typeface="Arial"/>
              <a:buNone/>
            </a:pPr>
            <a:r>
              <a:t/>
            </a:r>
            <a:endParaRPr b="0" i="0" sz="3200" u="none" cap="none" strike="noStrike">
              <a:solidFill>
                <a:srgbClr val="002060"/>
              </a:solidFill>
              <a:latin typeface="Helvetica Neue"/>
              <a:ea typeface="Helvetica Neue"/>
              <a:cs typeface="Helvetica Neue"/>
              <a:sym typeface="Helvetica Neue"/>
            </a:endParaRPr>
          </a:p>
        </p:txBody>
      </p:sp>
      <p:graphicFrame>
        <p:nvGraphicFramePr>
          <p:cNvPr id="625" name="Google Shape;625;p44"/>
          <p:cNvGraphicFramePr/>
          <p:nvPr/>
        </p:nvGraphicFramePr>
        <p:xfrm>
          <a:off x="365760" y="1495313"/>
          <a:ext cx="3000000" cy="3000000"/>
        </p:xfrm>
        <a:graphic>
          <a:graphicData uri="http://schemas.openxmlformats.org/drawingml/2006/table">
            <a:tbl>
              <a:tblPr>
                <a:noFill/>
                <a:tableStyleId>{91A09772-C6EC-4D6F-9E74-01D0C9AA9725}</a:tableStyleId>
              </a:tblPr>
              <a:tblGrid>
                <a:gridCol w="4594675"/>
                <a:gridCol w="4427400"/>
              </a:tblGrid>
              <a:tr h="1578150">
                <a:tc>
                  <a:txBody>
                    <a:bodyPr/>
                    <a:lstStyle/>
                    <a:p>
                      <a:pPr indent="0" lvl="0" marL="0" marR="0" rtl="0" algn="ctr">
                        <a:lnSpc>
                          <a:spcPct val="100000"/>
                        </a:lnSpc>
                        <a:spcBef>
                          <a:spcPts val="0"/>
                        </a:spcBef>
                        <a:spcAft>
                          <a:spcPts val="0"/>
                        </a:spcAft>
                        <a:buClr>
                          <a:srgbClr val="000000"/>
                        </a:buClr>
                        <a:buSzPts val="1900"/>
                        <a:buFont typeface="Arial"/>
                        <a:buNone/>
                      </a:pPr>
                      <a:r>
                        <a:rPr b="1" lang="en-US" sz="1900">
                          <a:solidFill>
                            <a:srgbClr val="FFFFFF"/>
                          </a:solidFill>
                        </a:rPr>
                        <a:t>TODOS LOS </a:t>
                      </a:r>
                      <a:r>
                        <a:rPr b="1" lang="en-US" sz="1900">
                          <a:solidFill>
                            <a:srgbClr val="FFFFFF"/>
                          </a:solidFill>
                        </a:rPr>
                        <a:t>NIÑOS</a:t>
                      </a:r>
                      <a:r>
                        <a:rPr b="1" lang="en-US" sz="1900">
                          <a:solidFill>
                            <a:srgbClr val="FFFFFF"/>
                          </a:solidFill>
                        </a:rPr>
                        <a:t> DE 0 A 5 </a:t>
                      </a:r>
                      <a:r>
                        <a:rPr b="1" lang="en-US" sz="1900">
                          <a:solidFill>
                            <a:srgbClr val="FFFFFF"/>
                          </a:solidFill>
                        </a:rPr>
                        <a:t>AÑOS</a:t>
                      </a:r>
                      <a:r>
                        <a:rPr b="1" lang="en-US" sz="1900">
                          <a:solidFill>
                            <a:srgbClr val="FFFFFF"/>
                          </a:solidFill>
                        </a:rPr>
                        <a:t> ESTÁN SANOS Y SE DESARROLLAN DE FORMA </a:t>
                      </a:r>
                      <a:r>
                        <a:rPr b="1" lang="en-US" sz="1900">
                          <a:solidFill>
                            <a:srgbClr val="FFFFFF"/>
                          </a:solidFill>
                        </a:rPr>
                        <a:t>ÓPTIMA</a:t>
                      </a:r>
                      <a:r>
                        <a:rPr b="1" lang="en-US" sz="1900">
                          <a:solidFill>
                            <a:srgbClr val="FFFFFF"/>
                          </a:solidFill>
                        </a:rPr>
                        <a:t>.</a:t>
                      </a:r>
                      <a:endParaRPr sz="1900" u="none" cap="none" strike="noStrike">
                        <a:latin typeface="Arial"/>
                        <a:ea typeface="Arial"/>
                        <a:cs typeface="Arial"/>
                        <a:sym typeface="Arial"/>
                      </a:endParaRPr>
                    </a:p>
                  </a:txBody>
                  <a:tcPr marT="4075" marB="0" marR="4075" marL="4075" anchor="ctr">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9FB54D"/>
                    </a:solidFill>
                  </a:tcPr>
                </a:tc>
                <a:tc>
                  <a:txBody>
                    <a:bodyPr/>
                    <a:lstStyle/>
                    <a:p>
                      <a:pPr indent="0" lvl="0" marL="0" marR="0" rtl="0" algn="ctr">
                        <a:lnSpc>
                          <a:spcPct val="100000"/>
                        </a:lnSpc>
                        <a:spcBef>
                          <a:spcPts val="0"/>
                        </a:spcBef>
                        <a:spcAft>
                          <a:spcPts val="0"/>
                        </a:spcAft>
                        <a:buClr>
                          <a:srgbClr val="000000"/>
                        </a:buClr>
                        <a:buSzPts val="1900"/>
                        <a:buFont typeface="Arial"/>
                        <a:buNone/>
                      </a:pPr>
                      <a:r>
                        <a:rPr b="1" lang="en-US" sz="1900">
                          <a:solidFill>
                            <a:srgbClr val="FFFFFF"/>
                          </a:solidFill>
                        </a:rPr>
                        <a:t>OPORTUNIDADES DE APRENDIZAJE TEMPRANO</a:t>
                      </a:r>
                      <a:endParaRPr b="1" sz="1900">
                        <a:solidFill>
                          <a:srgbClr val="FFFFFF"/>
                        </a:solidFill>
                      </a:endParaRPr>
                    </a:p>
                    <a:p>
                      <a:pPr indent="0" lvl="0" marL="0" marR="0" rtl="0" algn="ctr">
                        <a:lnSpc>
                          <a:spcPct val="100000"/>
                        </a:lnSpc>
                        <a:spcBef>
                          <a:spcPts val="0"/>
                        </a:spcBef>
                        <a:spcAft>
                          <a:spcPts val="0"/>
                        </a:spcAft>
                        <a:buClr>
                          <a:srgbClr val="000000"/>
                        </a:buClr>
                        <a:buSzPts val="1900"/>
                        <a:buFont typeface="Arial"/>
                        <a:buNone/>
                      </a:pPr>
                      <a:r>
                        <a:rPr b="1" lang="en-US" sz="1900">
                          <a:solidFill>
                            <a:srgbClr val="FFFFFF"/>
                          </a:solidFill>
                        </a:rPr>
                        <a:t>SON DIVERSAS Y DE ALTA CALIDAD</a:t>
                      </a:r>
                      <a:endParaRPr b="1" sz="1900">
                        <a:solidFill>
                          <a:srgbClr val="FFFFFF"/>
                        </a:solidFill>
                      </a:endParaRPr>
                    </a:p>
                  </a:txBody>
                  <a:tcPr marT="4075" marB="0" marR="4075" marL="4075" anchor="ctr">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662D91"/>
                    </a:solidFill>
                  </a:tcPr>
                </a:tc>
              </a:tr>
              <a:tr h="1779325">
                <a:tc>
                  <a:txBody>
                    <a:bodyPr/>
                    <a:lstStyle/>
                    <a:p>
                      <a:pPr indent="0" lvl="0" marL="0" marR="0" rtl="0" algn="ctr">
                        <a:lnSpc>
                          <a:spcPct val="100000"/>
                        </a:lnSpc>
                        <a:spcBef>
                          <a:spcPts val="0"/>
                        </a:spcBef>
                        <a:spcAft>
                          <a:spcPts val="0"/>
                        </a:spcAft>
                        <a:buClr>
                          <a:srgbClr val="000000"/>
                        </a:buClr>
                        <a:buSzPts val="1900"/>
                        <a:buFont typeface="Arial"/>
                        <a:buNone/>
                      </a:pPr>
                      <a:r>
                        <a:rPr b="1" lang="en-US" sz="1900">
                          <a:solidFill>
                            <a:srgbClr val="FFFFFF"/>
                          </a:solidFill>
                        </a:rPr>
                        <a:t>LOS PADRES Y CUIDADORES SON RESILIENTES Y CARIÑOSOS</a:t>
                      </a:r>
                      <a:endParaRPr sz="1900" u="none" cap="none" strike="noStrike">
                        <a:latin typeface="Arial"/>
                        <a:ea typeface="Arial"/>
                        <a:cs typeface="Arial"/>
                        <a:sym typeface="Arial"/>
                      </a:endParaRPr>
                    </a:p>
                  </a:txBody>
                  <a:tcPr marT="4075" marB="0" marR="4075" marL="4075" anchor="ctr">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25408F"/>
                    </a:solidFill>
                  </a:tcPr>
                </a:tc>
                <a:tc>
                  <a:txBody>
                    <a:bodyPr/>
                    <a:lstStyle/>
                    <a:p>
                      <a:pPr indent="0" lvl="0" marL="0" marR="0" rtl="0" algn="ctr">
                        <a:lnSpc>
                          <a:spcPct val="100000"/>
                        </a:lnSpc>
                        <a:spcBef>
                          <a:spcPts val="0"/>
                        </a:spcBef>
                        <a:spcAft>
                          <a:spcPts val="0"/>
                        </a:spcAft>
                        <a:buClr>
                          <a:srgbClr val="000000"/>
                        </a:buClr>
                        <a:buSzPts val="1900"/>
                        <a:buFont typeface="Arial"/>
                        <a:buNone/>
                      </a:pPr>
                      <a:r>
                        <a:rPr b="1" lang="en-US" sz="1900">
                          <a:solidFill>
                            <a:srgbClr val="FFFFFF"/>
                          </a:solidFill>
                        </a:rPr>
                        <a:t>LOS SISTEMAS DE ATENCIÓN SON SOSTENIBLES, INTEGRADOS Y COORDINADOS</a:t>
                      </a:r>
                      <a:endParaRPr sz="1900" u="none" cap="none" strike="noStrike">
                        <a:latin typeface="Arial"/>
                        <a:ea typeface="Arial"/>
                        <a:cs typeface="Arial"/>
                        <a:sym typeface="Arial"/>
                      </a:endParaRPr>
                    </a:p>
                  </a:txBody>
                  <a:tcPr marT="4075" marB="0" marR="4075" marL="4075" anchor="ctr">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808285"/>
                    </a:solidFill>
                  </a:tcPr>
                </a:tc>
              </a:tr>
            </a:tbl>
          </a:graphicData>
        </a:graphic>
      </p:graphicFrame>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9" name="Shape 629"/>
        <p:cNvGrpSpPr/>
        <p:nvPr/>
      </p:nvGrpSpPr>
      <p:grpSpPr>
        <a:xfrm>
          <a:off x="0" y="0"/>
          <a:ext cx="0" cy="0"/>
          <a:chOff x="0" y="0"/>
          <a:chExt cx="0" cy="0"/>
        </a:xfrm>
      </p:grpSpPr>
      <p:sp>
        <p:nvSpPr>
          <p:cNvPr id="630" name="Google Shape;630;p45"/>
          <p:cNvSpPr txBox="1"/>
          <p:nvPr/>
        </p:nvSpPr>
        <p:spPr>
          <a:xfrm>
            <a:off x="312135" y="112808"/>
            <a:ext cx="7161600" cy="12006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3600"/>
              <a:buFont typeface="Arial"/>
              <a:buNone/>
            </a:pPr>
            <a:r>
              <a:rPr lang="en-US" sz="3600">
                <a:latin typeface="Helvetica Neue"/>
                <a:ea typeface="Helvetica Neue"/>
                <a:cs typeface="Helvetica Neue"/>
                <a:sym typeface="Helvetica Neue"/>
              </a:rPr>
              <a:t>Fundamentos de </a:t>
            </a:r>
            <a:r>
              <a:rPr b="0" i="0" lang="en-US" sz="3600" u="none" cap="none" strike="noStrike">
                <a:solidFill>
                  <a:srgbClr val="000000"/>
                </a:solidFill>
                <a:latin typeface="Helvetica Neue"/>
                <a:ea typeface="Helvetica Neue"/>
                <a:cs typeface="Helvetica Neue"/>
                <a:sym typeface="Helvetica Neue"/>
              </a:rPr>
              <a:t>First 5 Sonoma</a:t>
            </a:r>
            <a:r>
              <a:rPr lang="en-US" sz="3600">
                <a:latin typeface="Helvetica Neue"/>
                <a:ea typeface="Helvetica Neue"/>
                <a:cs typeface="Helvetica Neue"/>
                <a:sym typeface="Helvetica Neue"/>
              </a:rPr>
              <a:t> del Condado de Sonoma</a:t>
            </a:r>
            <a:endParaRPr b="0" i="0" sz="1400" u="none" cap="none" strike="noStrike">
              <a:solidFill>
                <a:srgbClr val="000000"/>
              </a:solidFill>
              <a:latin typeface="Helvetica Neue"/>
              <a:ea typeface="Helvetica Neue"/>
              <a:cs typeface="Helvetica Neue"/>
              <a:sym typeface="Helvetica Neue"/>
            </a:endParaRPr>
          </a:p>
        </p:txBody>
      </p:sp>
      <p:sp>
        <p:nvSpPr>
          <p:cNvPr id="631" name="Google Shape;631;p45"/>
          <p:cNvSpPr txBox="1"/>
          <p:nvPr/>
        </p:nvSpPr>
        <p:spPr>
          <a:xfrm>
            <a:off x="453656" y="1208064"/>
            <a:ext cx="8846400" cy="3963600"/>
          </a:xfrm>
          <a:prstGeom prst="rect">
            <a:avLst/>
          </a:prstGeom>
          <a:noFill/>
          <a:ln>
            <a:noFill/>
          </a:ln>
        </p:spPr>
        <p:txBody>
          <a:bodyPr anchorCtr="0" anchor="t" bIns="0" lIns="0" spcFirstLastPara="1" rIns="0" wrap="square" tIns="0">
            <a:noAutofit/>
          </a:bodyPr>
          <a:lstStyle/>
          <a:p>
            <a:pPr indent="-322580" lvl="0" marL="328930" marR="0" rtl="0" algn="l">
              <a:lnSpc>
                <a:spcPct val="100000"/>
              </a:lnSpc>
              <a:spcBef>
                <a:spcPts val="0"/>
              </a:spcBef>
              <a:spcAft>
                <a:spcPts val="0"/>
              </a:spcAft>
              <a:buClr>
                <a:schemeClr val="dk1"/>
              </a:buClr>
              <a:buSzPts val="1300"/>
              <a:buFont typeface="Noto Sans Symbols"/>
              <a:buChar char="⮚"/>
            </a:pPr>
            <a:r>
              <a:rPr lang="en-US" sz="1820">
                <a:solidFill>
                  <a:schemeClr val="dk1"/>
                </a:solidFill>
              </a:rPr>
              <a:t>Una de las 58 comisiones a nivel de condado</a:t>
            </a:r>
            <a:r>
              <a:rPr b="0" i="0" lang="en-US" sz="1820" u="none" cap="none" strike="noStrike">
                <a:solidFill>
                  <a:schemeClr val="dk1"/>
                </a:solidFill>
                <a:latin typeface="Arial"/>
                <a:ea typeface="Arial"/>
                <a:cs typeface="Arial"/>
                <a:sym typeface="Arial"/>
              </a:rPr>
              <a:t> </a:t>
            </a:r>
            <a:endParaRPr b="0" i="0" sz="1300" u="none" cap="none" strike="noStrike">
              <a:solidFill>
                <a:schemeClr val="dk1"/>
              </a:solidFill>
              <a:latin typeface="Arial"/>
              <a:ea typeface="Arial"/>
              <a:cs typeface="Arial"/>
              <a:sym typeface="Arial"/>
            </a:endParaRPr>
          </a:p>
          <a:p>
            <a:pPr indent="-322580" lvl="0" marL="328930" marR="0" rtl="0" algn="l">
              <a:lnSpc>
                <a:spcPct val="100000"/>
              </a:lnSpc>
              <a:spcBef>
                <a:spcPts val="960"/>
              </a:spcBef>
              <a:spcAft>
                <a:spcPts val="0"/>
              </a:spcAft>
              <a:buClr>
                <a:schemeClr val="dk1"/>
              </a:buClr>
              <a:buSzPts val="1300"/>
              <a:buFont typeface="Noto Sans Symbols"/>
              <a:buChar char="⮚"/>
            </a:pPr>
            <a:r>
              <a:rPr lang="en-US" sz="1820">
                <a:solidFill>
                  <a:schemeClr val="dk1"/>
                </a:solidFill>
              </a:rPr>
              <a:t>Impuesto de 50 centavos sobre los productos de tabaco: la financiación básica ha disminuido desde 1998</a:t>
            </a:r>
            <a:endParaRPr b="0" i="0" sz="1300" u="none" cap="none" strike="noStrike">
              <a:solidFill>
                <a:schemeClr val="dk1"/>
              </a:solidFill>
              <a:latin typeface="Arial"/>
              <a:ea typeface="Arial"/>
              <a:cs typeface="Arial"/>
              <a:sym typeface="Arial"/>
            </a:endParaRPr>
          </a:p>
          <a:p>
            <a:pPr indent="-322580" lvl="0" marL="328930" marR="0" rtl="0" algn="l">
              <a:lnSpc>
                <a:spcPct val="100000"/>
              </a:lnSpc>
              <a:spcBef>
                <a:spcPts val="960"/>
              </a:spcBef>
              <a:spcAft>
                <a:spcPts val="0"/>
              </a:spcAft>
              <a:buClr>
                <a:schemeClr val="dk1"/>
              </a:buClr>
              <a:buSzPts val="1300"/>
              <a:buFont typeface="Noto Sans Symbols"/>
              <a:buChar char="⮚"/>
            </a:pPr>
            <a:r>
              <a:rPr lang="en-US" sz="1820">
                <a:solidFill>
                  <a:schemeClr val="dk1"/>
                </a:solidFill>
              </a:rPr>
              <a:t>Autoridad de la Junta de Supervisores del Condado de Sonoma</a:t>
            </a:r>
            <a:endParaRPr b="0" i="0" sz="1300" u="none" cap="none" strike="noStrike">
              <a:solidFill>
                <a:schemeClr val="dk1"/>
              </a:solidFill>
              <a:latin typeface="Arial"/>
              <a:ea typeface="Arial"/>
              <a:cs typeface="Arial"/>
              <a:sym typeface="Arial"/>
            </a:endParaRPr>
          </a:p>
          <a:p>
            <a:pPr indent="-247650" lvl="1" marL="1152525" marR="0" rtl="0" algn="l">
              <a:lnSpc>
                <a:spcPct val="100000"/>
              </a:lnSpc>
              <a:spcBef>
                <a:spcPts val="960"/>
              </a:spcBef>
              <a:spcAft>
                <a:spcPts val="0"/>
              </a:spcAft>
              <a:buClr>
                <a:schemeClr val="dk1"/>
              </a:buClr>
              <a:buSzPts val="1300"/>
              <a:buFont typeface="Arial"/>
              <a:buChar char="•"/>
            </a:pPr>
            <a:r>
              <a:rPr lang="en-US" sz="1700">
                <a:solidFill>
                  <a:schemeClr val="dk1"/>
                </a:solidFill>
              </a:rPr>
              <a:t>Nombra a los </a:t>
            </a:r>
            <a:r>
              <a:rPr b="0" i="0" lang="en-US" sz="1700" u="none" cap="none" strike="noStrike">
                <a:solidFill>
                  <a:schemeClr val="dk1"/>
                </a:solidFill>
                <a:latin typeface="Arial"/>
                <a:ea typeface="Arial"/>
                <a:cs typeface="Arial"/>
                <a:sym typeface="Arial"/>
              </a:rPr>
              <a:t>Com</a:t>
            </a:r>
            <a:r>
              <a:rPr lang="en-US" sz="1700">
                <a:solidFill>
                  <a:schemeClr val="dk1"/>
                </a:solidFill>
              </a:rPr>
              <a:t>isionados</a:t>
            </a:r>
            <a:endParaRPr b="0" i="0" sz="1300" u="none" cap="none" strike="noStrike">
              <a:solidFill>
                <a:schemeClr val="dk1"/>
              </a:solidFill>
              <a:latin typeface="Arial"/>
              <a:ea typeface="Arial"/>
              <a:cs typeface="Arial"/>
              <a:sym typeface="Arial"/>
            </a:endParaRPr>
          </a:p>
          <a:p>
            <a:pPr indent="-247650" lvl="1" marL="1152525" marR="0" rtl="0" algn="l">
              <a:lnSpc>
                <a:spcPct val="100000"/>
              </a:lnSpc>
              <a:spcBef>
                <a:spcPts val="960"/>
              </a:spcBef>
              <a:spcAft>
                <a:spcPts val="0"/>
              </a:spcAft>
              <a:buClr>
                <a:schemeClr val="dk1"/>
              </a:buClr>
              <a:buSzPts val="1300"/>
              <a:buFont typeface="Arial"/>
              <a:buChar char="•"/>
            </a:pPr>
            <a:r>
              <a:rPr lang="en-US" sz="1700">
                <a:solidFill>
                  <a:schemeClr val="dk1"/>
                </a:solidFill>
              </a:rPr>
              <a:t>En</a:t>
            </a:r>
            <a:r>
              <a:rPr b="0" i="0" lang="en-US" sz="1700" u="none" cap="none" strike="noStrike">
                <a:solidFill>
                  <a:schemeClr val="dk1"/>
                </a:solidFill>
                <a:latin typeface="Arial"/>
                <a:ea typeface="Arial"/>
                <a:cs typeface="Arial"/>
                <a:sym typeface="Arial"/>
              </a:rPr>
              <a:t> 2019, </a:t>
            </a:r>
            <a:r>
              <a:rPr lang="en-US" sz="1700">
                <a:solidFill>
                  <a:schemeClr val="dk1"/>
                </a:solidFill>
              </a:rPr>
              <a:t>la Junta de </a:t>
            </a:r>
            <a:r>
              <a:rPr lang="en-US" sz="1700">
                <a:solidFill>
                  <a:schemeClr val="dk1"/>
                </a:solidFill>
              </a:rPr>
              <a:t>Supervisores</a:t>
            </a:r>
            <a:r>
              <a:rPr lang="en-US" sz="1700">
                <a:solidFill>
                  <a:schemeClr val="dk1"/>
                </a:solidFill>
              </a:rPr>
              <a:t> (</a:t>
            </a:r>
            <a:r>
              <a:rPr b="0" i="0" lang="en-US" sz="1700" u="none" cap="none" strike="noStrike">
                <a:solidFill>
                  <a:schemeClr val="dk1"/>
                </a:solidFill>
                <a:latin typeface="Arial"/>
                <a:ea typeface="Arial"/>
                <a:cs typeface="Arial"/>
                <a:sym typeface="Arial"/>
              </a:rPr>
              <a:t>BOS por sus siglas en </a:t>
            </a:r>
            <a:r>
              <a:rPr lang="en-US" sz="1700">
                <a:solidFill>
                  <a:schemeClr val="dk1"/>
                </a:solidFill>
              </a:rPr>
              <a:t>inglés</a:t>
            </a:r>
            <a:r>
              <a:rPr b="0" i="0" lang="en-US" sz="1700" u="none" cap="none" strike="noStrike">
                <a:solidFill>
                  <a:schemeClr val="dk1"/>
                </a:solidFill>
                <a:latin typeface="Arial"/>
                <a:ea typeface="Arial"/>
                <a:cs typeface="Arial"/>
                <a:sym typeface="Arial"/>
              </a:rPr>
              <a:t>) </a:t>
            </a:r>
            <a:r>
              <a:rPr lang="en-US" sz="1700">
                <a:solidFill>
                  <a:schemeClr val="dk1"/>
                </a:solidFill>
              </a:rPr>
              <a:t>convirtió</a:t>
            </a:r>
            <a:r>
              <a:rPr lang="en-US" sz="1700">
                <a:solidFill>
                  <a:schemeClr val="dk1"/>
                </a:solidFill>
              </a:rPr>
              <a:t> a</a:t>
            </a:r>
            <a:r>
              <a:rPr b="0" i="0" lang="en-US" sz="1700" u="none" cap="none" strike="noStrike">
                <a:solidFill>
                  <a:schemeClr val="dk1"/>
                </a:solidFill>
                <a:latin typeface="Arial"/>
                <a:ea typeface="Arial"/>
                <a:cs typeface="Arial"/>
                <a:sym typeface="Arial"/>
              </a:rPr>
              <a:t> First 5 </a:t>
            </a:r>
            <a:r>
              <a:rPr lang="en-US" sz="1700">
                <a:solidFill>
                  <a:schemeClr val="dk1"/>
                </a:solidFill>
              </a:rPr>
              <a:t>Condado de Sonoma</a:t>
            </a:r>
            <a:r>
              <a:rPr b="0" i="0" lang="en-US" sz="1700" u="none" cap="none" strike="noStrike">
                <a:solidFill>
                  <a:schemeClr val="dk1"/>
                </a:solidFill>
                <a:latin typeface="Arial"/>
                <a:ea typeface="Arial"/>
                <a:cs typeface="Arial"/>
                <a:sym typeface="Arial"/>
              </a:rPr>
              <a:t> </a:t>
            </a:r>
            <a:r>
              <a:rPr lang="en-US" sz="1700">
                <a:solidFill>
                  <a:schemeClr val="dk1"/>
                </a:solidFill>
              </a:rPr>
              <a:t>en una agencia </a:t>
            </a:r>
            <a:r>
              <a:rPr lang="en-US" sz="1700">
                <a:solidFill>
                  <a:schemeClr val="dk1"/>
                </a:solidFill>
              </a:rPr>
              <a:t>pública</a:t>
            </a:r>
            <a:r>
              <a:rPr lang="en-US" sz="1700">
                <a:solidFill>
                  <a:schemeClr val="dk1"/>
                </a:solidFill>
              </a:rPr>
              <a:t> independiente, </a:t>
            </a:r>
            <a:r>
              <a:rPr i="1" lang="en-US" sz="1700">
                <a:solidFill>
                  <a:schemeClr val="dk1"/>
                </a:solidFill>
              </a:rPr>
              <a:t>separada del condado.</a:t>
            </a:r>
            <a:endParaRPr i="1" sz="1700">
              <a:solidFill>
                <a:schemeClr val="dk1"/>
              </a:solidFill>
            </a:endParaRPr>
          </a:p>
          <a:p>
            <a:pPr indent="0" lvl="0" marL="0" marR="0" rtl="0" algn="l">
              <a:lnSpc>
                <a:spcPct val="100000"/>
              </a:lnSpc>
              <a:spcBef>
                <a:spcPts val="960"/>
              </a:spcBef>
              <a:spcAft>
                <a:spcPts val="0"/>
              </a:spcAft>
              <a:buNone/>
            </a:pPr>
            <a:r>
              <a:rPr lang="en-US" sz="1820">
                <a:solidFill>
                  <a:schemeClr val="dk1"/>
                </a:solidFill>
              </a:rPr>
              <a:t>Autoridad de la </a:t>
            </a:r>
            <a:r>
              <a:rPr lang="en-US" sz="1820">
                <a:solidFill>
                  <a:schemeClr val="dk1"/>
                </a:solidFill>
              </a:rPr>
              <a:t>Comisión</a:t>
            </a:r>
            <a:r>
              <a:rPr lang="en-US" sz="1820">
                <a:solidFill>
                  <a:schemeClr val="dk1"/>
                </a:solidFill>
              </a:rPr>
              <a:t> de First 5 del condado de Sonoma</a:t>
            </a:r>
            <a:endParaRPr b="0" i="0" sz="1300" u="none" cap="none" strike="noStrike">
              <a:solidFill>
                <a:schemeClr val="dk1"/>
              </a:solidFill>
              <a:latin typeface="Arial"/>
              <a:ea typeface="Arial"/>
              <a:cs typeface="Arial"/>
              <a:sym typeface="Arial"/>
            </a:endParaRPr>
          </a:p>
          <a:p>
            <a:pPr indent="-247650" lvl="1" marL="1152525" marR="0" rtl="0" algn="l">
              <a:lnSpc>
                <a:spcPct val="100000"/>
              </a:lnSpc>
              <a:spcBef>
                <a:spcPts val="960"/>
              </a:spcBef>
              <a:spcAft>
                <a:spcPts val="0"/>
              </a:spcAft>
              <a:buClr>
                <a:schemeClr val="dk1"/>
              </a:buClr>
              <a:buSzPts val="1300"/>
              <a:buFont typeface="Arial"/>
              <a:buChar char="•"/>
            </a:pPr>
            <a:r>
              <a:rPr lang="en-US" sz="1700">
                <a:solidFill>
                  <a:schemeClr val="dk1"/>
                </a:solidFill>
              </a:rPr>
              <a:t>Autoridad independiente sobre el plan estratégico, Prop.10 local</a:t>
            </a:r>
            <a:endParaRPr b="0" i="0" sz="1300" u="none" cap="none" strike="noStrike">
              <a:solidFill>
                <a:schemeClr val="dk1"/>
              </a:solidFill>
              <a:latin typeface="Arial"/>
              <a:ea typeface="Arial"/>
              <a:cs typeface="Arial"/>
              <a:sym typeface="Arial"/>
            </a:endParaRPr>
          </a:p>
          <a:p>
            <a:pPr indent="-247650" lvl="1" marL="1152525" marR="0" rtl="0" algn="l">
              <a:lnSpc>
                <a:spcPct val="100000"/>
              </a:lnSpc>
              <a:spcBef>
                <a:spcPts val="960"/>
              </a:spcBef>
              <a:spcAft>
                <a:spcPts val="0"/>
              </a:spcAft>
              <a:buClr>
                <a:schemeClr val="dk1"/>
              </a:buClr>
              <a:buSzPts val="1300"/>
              <a:buFont typeface="Arial"/>
              <a:buChar char="•"/>
            </a:pPr>
            <a:r>
              <a:rPr lang="en-US" sz="1700">
                <a:solidFill>
                  <a:schemeClr val="dk1"/>
                </a:solidFill>
              </a:rPr>
              <a:t>Administrador de los fondos de la Medida I, asesorado por el CAC</a:t>
            </a:r>
            <a:r>
              <a:rPr b="0" i="0" lang="en-US" sz="1700" u="none" cap="none" strike="noStrike">
                <a:solidFill>
                  <a:schemeClr val="dk1"/>
                </a:solidFill>
                <a:latin typeface="Arial"/>
                <a:ea typeface="Arial"/>
                <a:cs typeface="Arial"/>
                <a:sym typeface="Arial"/>
              </a:rPr>
              <a:t> </a:t>
            </a:r>
            <a:endParaRPr b="0" i="0" sz="1300" u="none" cap="none" strike="noStrike">
              <a:solidFill>
                <a:schemeClr val="dk1"/>
              </a:solidFill>
              <a:latin typeface="Arial"/>
              <a:ea typeface="Arial"/>
              <a:cs typeface="Arial"/>
              <a:sym typeface="Arial"/>
            </a:endParaRPr>
          </a:p>
          <a:p>
            <a:pPr indent="-240030" lvl="0" marL="328930" marR="0" rtl="0" algn="l">
              <a:lnSpc>
                <a:spcPct val="100000"/>
              </a:lnSpc>
              <a:spcBef>
                <a:spcPts val="960"/>
              </a:spcBef>
              <a:spcAft>
                <a:spcPts val="0"/>
              </a:spcAft>
              <a:buClr>
                <a:srgbClr val="000000"/>
              </a:buClr>
              <a:buSzPts val="1400"/>
              <a:buFont typeface="Noto Sans Symbols"/>
              <a:buNone/>
            </a:pPr>
            <a:r>
              <a:t/>
            </a:r>
            <a:endParaRPr b="0" i="0" sz="1920" u="none" cap="none" strike="noStrike">
              <a:solidFill>
                <a:srgbClr val="3E3E3E"/>
              </a:solidFill>
              <a:latin typeface="Arial"/>
              <a:ea typeface="Arial"/>
              <a:cs typeface="Arial"/>
              <a:sym typeface="Arial"/>
            </a:endParaRPr>
          </a:p>
          <a:p>
            <a:pPr indent="-240030" lvl="0" marL="328930" marR="0" rtl="0" algn="l">
              <a:lnSpc>
                <a:spcPct val="100000"/>
              </a:lnSpc>
              <a:spcBef>
                <a:spcPts val="960"/>
              </a:spcBef>
              <a:spcAft>
                <a:spcPts val="0"/>
              </a:spcAft>
              <a:buClr>
                <a:srgbClr val="000000"/>
              </a:buClr>
              <a:buSzPts val="1400"/>
              <a:buFont typeface="Noto Sans Symbols"/>
              <a:buNone/>
            </a:pPr>
            <a:r>
              <a:t/>
            </a:r>
            <a:endParaRPr b="0" i="0" sz="1920" u="none" cap="none" strike="noStrike">
              <a:solidFill>
                <a:srgbClr val="3E3E3E"/>
              </a:solidFill>
              <a:latin typeface="Arial"/>
              <a:ea typeface="Arial"/>
              <a:cs typeface="Arial"/>
              <a:sym typeface="Arial"/>
            </a:endParaRPr>
          </a:p>
          <a:p>
            <a:pPr indent="-240030" lvl="0" marL="328930" marR="0" rtl="0" algn="l">
              <a:lnSpc>
                <a:spcPct val="100000"/>
              </a:lnSpc>
              <a:spcBef>
                <a:spcPts val="960"/>
              </a:spcBef>
              <a:spcAft>
                <a:spcPts val="0"/>
              </a:spcAft>
              <a:buClr>
                <a:srgbClr val="000000"/>
              </a:buClr>
              <a:buSzPts val="1400"/>
              <a:buFont typeface="Noto Sans Symbols"/>
              <a:buNone/>
            </a:pPr>
            <a:r>
              <a:t/>
            </a:r>
            <a:endParaRPr b="0" i="0" sz="1920" u="none" cap="none" strike="noStrike">
              <a:solidFill>
                <a:srgbClr val="3E3E3E"/>
              </a:solidFill>
              <a:latin typeface="Arial"/>
              <a:ea typeface="Arial"/>
              <a:cs typeface="Arial"/>
              <a:sym typeface="Arial"/>
            </a:endParaRPr>
          </a:p>
          <a:p>
            <a:pPr indent="-228600" lvl="0" marL="457200" marR="0" rtl="0" algn="l">
              <a:lnSpc>
                <a:spcPct val="100000"/>
              </a:lnSpc>
              <a:spcBef>
                <a:spcPts val="960"/>
              </a:spcBef>
              <a:spcAft>
                <a:spcPts val="0"/>
              </a:spcAft>
              <a:buClr>
                <a:srgbClr val="000000"/>
              </a:buClr>
              <a:buSzPts val="1400"/>
              <a:buFont typeface="Arial"/>
              <a:buNone/>
            </a:pPr>
            <a:r>
              <a:t/>
            </a:r>
            <a:endParaRPr b="0" i="0" sz="1920" u="none" cap="none" strike="noStrike">
              <a:solidFill>
                <a:srgbClr val="3E3E3E"/>
              </a:solidFill>
              <a:latin typeface="Arial"/>
              <a:ea typeface="Arial"/>
              <a:cs typeface="Arial"/>
              <a:sym typeface="Arial"/>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6" name="Shape 636"/>
        <p:cNvGrpSpPr/>
        <p:nvPr/>
      </p:nvGrpSpPr>
      <p:grpSpPr>
        <a:xfrm>
          <a:off x="0" y="0"/>
          <a:ext cx="0" cy="0"/>
          <a:chOff x="0" y="0"/>
          <a:chExt cx="0" cy="0"/>
        </a:xfrm>
      </p:grpSpPr>
      <p:sp>
        <p:nvSpPr>
          <p:cNvPr id="637" name="Google Shape;637;p47"/>
          <p:cNvSpPr txBox="1"/>
          <p:nvPr/>
        </p:nvSpPr>
        <p:spPr>
          <a:xfrm>
            <a:off x="289558" y="356036"/>
            <a:ext cx="3220771" cy="1266298"/>
          </a:xfrm>
          <a:prstGeom prst="rect">
            <a:avLst/>
          </a:prstGeom>
          <a:noFill/>
          <a:ln>
            <a:noFill/>
          </a:ln>
        </p:spPr>
        <p:txBody>
          <a:bodyPr anchorCtr="0" anchor="ctr" bIns="20475" lIns="40950" spcFirstLastPara="1" rIns="40950" wrap="square" tIns="20475">
            <a:noAutofit/>
          </a:bodyPr>
          <a:lstStyle/>
          <a:p>
            <a:pPr indent="0" lvl="0" marL="0" marR="0" rtl="0" algn="l">
              <a:lnSpc>
                <a:spcPct val="100000"/>
              </a:lnSpc>
              <a:spcBef>
                <a:spcPts val="0"/>
              </a:spcBef>
              <a:spcAft>
                <a:spcPts val="0"/>
              </a:spcAft>
              <a:buClr>
                <a:srgbClr val="002060"/>
              </a:buClr>
              <a:buSzPts val="3200"/>
              <a:buFont typeface="Arial"/>
              <a:buNone/>
            </a:pPr>
            <a:r>
              <a:rPr lang="en-US" sz="3200">
                <a:solidFill>
                  <a:srgbClr val="002060"/>
                </a:solidFill>
                <a:latin typeface="Helvetica Neue"/>
                <a:ea typeface="Helvetica Neue"/>
                <a:cs typeface="Helvetica Neue"/>
                <a:sym typeface="Helvetica Neue"/>
              </a:rPr>
              <a:t>Los </a:t>
            </a:r>
            <a:r>
              <a:rPr lang="en-US" sz="3200">
                <a:solidFill>
                  <a:srgbClr val="002060"/>
                </a:solidFill>
                <a:latin typeface="Helvetica Neue"/>
                <a:ea typeface="Helvetica Neue"/>
                <a:cs typeface="Helvetica Neue"/>
                <a:sym typeface="Helvetica Neue"/>
              </a:rPr>
              <a:t>principios</a:t>
            </a:r>
            <a:r>
              <a:rPr lang="en-US" sz="3200">
                <a:solidFill>
                  <a:srgbClr val="002060"/>
                </a:solidFill>
                <a:latin typeface="Helvetica Neue"/>
                <a:ea typeface="Helvetica Neue"/>
                <a:cs typeface="Helvetica Neue"/>
                <a:sym typeface="Helvetica Neue"/>
              </a:rPr>
              <a:t> fundamentales de First 5</a:t>
            </a:r>
            <a:endParaRPr b="0" i="0" sz="1400" u="none" cap="none" strike="noStrike">
              <a:solidFill>
                <a:srgbClr val="000000"/>
              </a:solidFill>
              <a:latin typeface="Arial"/>
              <a:ea typeface="Arial"/>
              <a:cs typeface="Arial"/>
              <a:sym typeface="Arial"/>
            </a:endParaRPr>
          </a:p>
        </p:txBody>
      </p:sp>
      <p:sp>
        <p:nvSpPr>
          <p:cNvPr id="638" name="Google Shape;638;p47"/>
          <p:cNvSpPr txBox="1"/>
          <p:nvPr/>
        </p:nvSpPr>
        <p:spPr>
          <a:xfrm>
            <a:off x="365760" y="1191960"/>
            <a:ext cx="6549166" cy="86074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560"/>
              <a:buFont typeface="Arial"/>
              <a:buNone/>
            </a:pPr>
            <a:r>
              <a:t/>
            </a:r>
            <a:endParaRPr b="0" i="0" sz="2560" u="none" cap="none" strike="noStrike">
              <a:solidFill>
                <a:srgbClr val="002060"/>
              </a:solidFill>
              <a:latin typeface="Libre Franklin"/>
              <a:ea typeface="Libre Franklin"/>
              <a:cs typeface="Libre Franklin"/>
              <a:sym typeface="Libre Franklin"/>
            </a:endParaRPr>
          </a:p>
          <a:p>
            <a:pPr indent="0" lvl="0" marL="0" marR="0" rtl="0" algn="l">
              <a:lnSpc>
                <a:spcPct val="100000"/>
              </a:lnSpc>
              <a:spcBef>
                <a:spcPts val="960"/>
              </a:spcBef>
              <a:spcAft>
                <a:spcPts val="0"/>
              </a:spcAft>
              <a:buClr>
                <a:srgbClr val="000000"/>
              </a:buClr>
              <a:buSzPts val="1600"/>
              <a:buFont typeface="Arial"/>
              <a:buNone/>
            </a:pPr>
            <a:r>
              <a:t/>
            </a:r>
            <a:endParaRPr b="0" i="0" sz="1600" u="none" cap="none" strike="noStrike">
              <a:solidFill>
                <a:srgbClr val="000000"/>
              </a:solidFill>
              <a:latin typeface="Libre Franklin"/>
              <a:ea typeface="Libre Franklin"/>
              <a:cs typeface="Libre Franklin"/>
              <a:sym typeface="Libre Franklin"/>
            </a:endParaRPr>
          </a:p>
        </p:txBody>
      </p:sp>
      <p:sp>
        <p:nvSpPr>
          <p:cNvPr id="639" name="Google Shape;639;p47"/>
          <p:cNvSpPr/>
          <p:nvPr/>
        </p:nvSpPr>
        <p:spPr>
          <a:xfrm>
            <a:off x="0" y="4944534"/>
            <a:ext cx="9753600" cy="69088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440"/>
              <a:buFont typeface="Arial"/>
              <a:buNone/>
            </a:pPr>
            <a:r>
              <a:t/>
            </a:r>
            <a:endParaRPr b="0" i="0" sz="1440" u="none" cap="none" strike="noStrike">
              <a:solidFill>
                <a:srgbClr val="FFFFFF"/>
              </a:solidFill>
              <a:latin typeface="Palatino Linotype"/>
              <a:ea typeface="Palatino Linotype"/>
              <a:cs typeface="Palatino Linotype"/>
              <a:sym typeface="Palatino Linotype"/>
            </a:endParaRPr>
          </a:p>
        </p:txBody>
      </p:sp>
      <p:grpSp>
        <p:nvGrpSpPr>
          <p:cNvPr id="640" name="Google Shape;640;p47"/>
          <p:cNvGrpSpPr/>
          <p:nvPr/>
        </p:nvGrpSpPr>
        <p:grpSpPr>
          <a:xfrm>
            <a:off x="318600" y="178315"/>
            <a:ext cx="9355200" cy="5510776"/>
            <a:chOff x="50" y="0"/>
            <a:chExt cx="9355200" cy="5510776"/>
          </a:xfrm>
        </p:grpSpPr>
        <p:sp>
          <p:nvSpPr>
            <p:cNvPr id="641" name="Google Shape;641;p47"/>
            <p:cNvSpPr/>
            <p:nvPr/>
          </p:nvSpPr>
          <p:spPr>
            <a:xfrm>
              <a:off x="3349615" y="0"/>
              <a:ext cx="2656027" cy="1556668"/>
            </a:xfrm>
            <a:prstGeom prst="trapezoid">
              <a:avLst>
                <a:gd fmla="val 85311" name="adj"/>
              </a:avLst>
            </a:prstGeom>
            <a:solidFill>
              <a:srgbClr val="C9D2F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42" name="Google Shape;642;p47"/>
            <p:cNvSpPr txBox="1"/>
            <p:nvPr/>
          </p:nvSpPr>
          <p:spPr>
            <a:xfrm>
              <a:off x="3349615" y="0"/>
              <a:ext cx="2656027" cy="1556668"/>
            </a:xfrm>
            <a:prstGeom prst="rect">
              <a:avLst/>
            </a:prstGeom>
            <a:noFill/>
            <a:ln>
              <a:noFill/>
            </a:ln>
          </p:spPr>
          <p:txBody>
            <a:bodyPr anchorCtr="0" anchor="ctr" bIns="45700" lIns="45700" spcFirstLastPara="1" rIns="45700" wrap="square" tIns="45700">
              <a:noAutofit/>
            </a:bodyPr>
            <a:lstStyle/>
            <a:p>
              <a:pPr indent="0" lvl="0" marL="107633" marR="0" rtl="0" algn="ctr">
                <a:lnSpc>
                  <a:spcPct val="90000"/>
                </a:lnSpc>
                <a:spcBef>
                  <a:spcPts val="0"/>
                </a:spcBef>
                <a:spcAft>
                  <a:spcPts val="0"/>
                </a:spcAft>
                <a:buClr>
                  <a:srgbClr val="000000"/>
                </a:buClr>
                <a:buSzPts val="1600"/>
                <a:buFont typeface="Arial"/>
                <a:buNone/>
              </a:pPr>
              <a:r>
                <a:t/>
              </a:r>
              <a:endParaRPr b="0" i="0" sz="1600" u="none" cap="none" strike="noStrike">
                <a:solidFill>
                  <a:schemeClr val="dk1"/>
                </a:solidFill>
                <a:latin typeface="Arial"/>
                <a:ea typeface="Arial"/>
                <a:cs typeface="Arial"/>
                <a:sym typeface="Arial"/>
              </a:endParaRPr>
            </a:p>
          </p:txBody>
        </p:sp>
        <p:sp>
          <p:nvSpPr>
            <p:cNvPr id="643" name="Google Shape;643;p47"/>
            <p:cNvSpPr/>
            <p:nvPr/>
          </p:nvSpPr>
          <p:spPr>
            <a:xfrm>
              <a:off x="2512211" y="1556668"/>
              <a:ext cx="4330834" cy="981586"/>
            </a:xfrm>
            <a:prstGeom prst="trapezoid">
              <a:avLst>
                <a:gd fmla="val 85311" name="adj"/>
              </a:avLst>
            </a:prstGeom>
            <a:gradFill>
              <a:gsLst>
                <a:gs pos="0">
                  <a:srgbClr val="BABDBE"/>
                </a:gs>
                <a:gs pos="50000">
                  <a:srgbClr val="AEB2B4"/>
                </a:gs>
                <a:gs pos="100000">
                  <a:srgbClr val="A2A7A9"/>
                </a:gs>
              </a:gsLst>
              <a:lin ang="54000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44" name="Google Shape;644;p47"/>
            <p:cNvSpPr txBox="1"/>
            <p:nvPr/>
          </p:nvSpPr>
          <p:spPr>
            <a:xfrm>
              <a:off x="3180787" y="1556660"/>
              <a:ext cx="2993700" cy="981600"/>
            </a:xfrm>
            <a:prstGeom prst="rect">
              <a:avLst/>
            </a:prstGeom>
            <a:noFill/>
            <a:ln>
              <a:noFill/>
            </a:ln>
          </p:spPr>
          <p:txBody>
            <a:bodyPr anchorCtr="0" anchor="ctr" bIns="20300" lIns="20300" spcFirstLastPara="1" rIns="20300" wrap="square" tIns="20300">
              <a:noAutofit/>
            </a:bodyPr>
            <a:lstStyle/>
            <a:p>
              <a:pPr indent="0" lvl="0" marL="0" marR="0" rtl="0" algn="ctr">
                <a:lnSpc>
                  <a:spcPct val="90000"/>
                </a:lnSpc>
                <a:spcBef>
                  <a:spcPts val="0"/>
                </a:spcBef>
                <a:spcAft>
                  <a:spcPts val="0"/>
                </a:spcAft>
                <a:buClr>
                  <a:srgbClr val="000000"/>
                </a:buClr>
                <a:buSzPts val="1600"/>
                <a:buFont typeface="Arial"/>
                <a:buNone/>
              </a:pPr>
              <a:r>
                <a:rPr lang="en-US">
                  <a:solidFill>
                    <a:schemeClr val="dk1"/>
                  </a:solidFill>
                </a:rPr>
                <a:t>Las experiencias de los niños en los primeros cinco años establecen una trayectoria para los resultados a largo plazo</a:t>
              </a:r>
              <a:r>
                <a:rPr b="0" i="0" lang="en-US" u="none" cap="none" strike="noStrike">
                  <a:solidFill>
                    <a:schemeClr val="dk1"/>
                  </a:solidFill>
                  <a:latin typeface="Arial"/>
                  <a:ea typeface="Arial"/>
                  <a:cs typeface="Arial"/>
                  <a:sym typeface="Arial"/>
                </a:rPr>
                <a:t>.</a:t>
              </a:r>
              <a:endParaRPr b="0" i="0" u="none" cap="none" strike="noStrike">
                <a:solidFill>
                  <a:srgbClr val="000000"/>
                </a:solidFill>
                <a:latin typeface="Arial"/>
                <a:ea typeface="Arial"/>
                <a:cs typeface="Arial"/>
                <a:sym typeface="Arial"/>
              </a:endParaRPr>
            </a:p>
          </p:txBody>
        </p:sp>
        <p:sp>
          <p:nvSpPr>
            <p:cNvPr id="645" name="Google Shape;645;p47"/>
            <p:cNvSpPr/>
            <p:nvPr/>
          </p:nvSpPr>
          <p:spPr>
            <a:xfrm>
              <a:off x="1678891" y="2538254"/>
              <a:ext cx="5997474" cy="981586"/>
            </a:xfrm>
            <a:prstGeom prst="trapezoid">
              <a:avLst>
                <a:gd fmla="val 85311" name="adj"/>
              </a:avLst>
            </a:prstGeom>
            <a:gradFill>
              <a:gsLst>
                <a:gs pos="0">
                  <a:srgbClr val="CAD6A8"/>
                </a:gs>
                <a:gs pos="50000">
                  <a:srgbClr val="C1CF9A"/>
                </a:gs>
                <a:gs pos="100000">
                  <a:srgbClr val="BACB88"/>
                </a:gs>
              </a:gsLst>
              <a:lin ang="54000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46" name="Google Shape;646;p47"/>
            <p:cNvSpPr txBox="1"/>
            <p:nvPr/>
          </p:nvSpPr>
          <p:spPr>
            <a:xfrm>
              <a:off x="2672624" y="2510492"/>
              <a:ext cx="3898500" cy="981600"/>
            </a:xfrm>
            <a:prstGeom prst="rect">
              <a:avLst/>
            </a:prstGeom>
            <a:noFill/>
            <a:ln>
              <a:noFill/>
            </a:ln>
          </p:spPr>
          <p:txBody>
            <a:bodyPr anchorCtr="0" anchor="ctr" bIns="20300" lIns="20300" spcFirstLastPara="1" rIns="20300" wrap="square" tIns="20300">
              <a:noAutofit/>
            </a:bodyPr>
            <a:lstStyle/>
            <a:p>
              <a:pPr indent="0" lvl="0" marL="0" marR="0" rtl="0" algn="ctr">
                <a:lnSpc>
                  <a:spcPct val="90000"/>
                </a:lnSpc>
                <a:spcBef>
                  <a:spcPts val="0"/>
                </a:spcBef>
                <a:spcAft>
                  <a:spcPts val="0"/>
                </a:spcAft>
                <a:buClr>
                  <a:srgbClr val="000000"/>
                </a:buClr>
                <a:buSzPts val="1600"/>
                <a:buFont typeface="Arial"/>
                <a:buNone/>
              </a:pPr>
              <a:r>
                <a:rPr lang="en-US">
                  <a:solidFill>
                    <a:schemeClr val="dk1"/>
                  </a:solidFill>
                </a:rPr>
                <a:t>Los padres y cuidadores son los primeros y más importantes maestros de un niño y sus voces son esenciales para el diseño y la planificación.</a:t>
              </a:r>
              <a:r>
                <a:rPr b="0" i="0" lang="en-US" u="none" cap="none" strike="noStrike">
                  <a:solidFill>
                    <a:schemeClr val="dk1"/>
                  </a:solidFill>
                  <a:latin typeface="Arial"/>
                  <a:ea typeface="Arial"/>
                  <a:cs typeface="Arial"/>
                  <a:sym typeface="Arial"/>
                </a:rPr>
                <a:t> </a:t>
              </a:r>
              <a:endParaRPr b="0" i="0" sz="1200" u="none" cap="none" strike="noStrike">
                <a:solidFill>
                  <a:srgbClr val="000000"/>
                </a:solidFill>
                <a:latin typeface="Arial"/>
                <a:ea typeface="Arial"/>
                <a:cs typeface="Arial"/>
                <a:sym typeface="Arial"/>
              </a:endParaRPr>
            </a:p>
          </p:txBody>
        </p:sp>
        <p:sp>
          <p:nvSpPr>
            <p:cNvPr id="647" name="Google Shape;647;p47"/>
            <p:cNvSpPr/>
            <p:nvPr/>
          </p:nvSpPr>
          <p:spPr>
            <a:xfrm>
              <a:off x="837403" y="3519840"/>
              <a:ext cx="7680450" cy="981586"/>
            </a:xfrm>
            <a:prstGeom prst="trapezoid">
              <a:avLst>
                <a:gd fmla="val 85311" name="adj"/>
              </a:avLst>
            </a:prstGeom>
            <a:gradFill>
              <a:gsLst>
                <a:gs pos="0">
                  <a:srgbClr val="E8DAF6"/>
                </a:gs>
                <a:gs pos="50000">
                  <a:srgbClr val="DFCDF2"/>
                </a:gs>
                <a:gs pos="100000">
                  <a:srgbClr val="DBC5F2"/>
                </a:gs>
              </a:gsLst>
              <a:lin ang="54000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48" name="Google Shape;648;p47"/>
            <p:cNvSpPr txBox="1"/>
            <p:nvPr/>
          </p:nvSpPr>
          <p:spPr>
            <a:xfrm>
              <a:off x="2181482" y="3519840"/>
              <a:ext cx="4992300" cy="981600"/>
            </a:xfrm>
            <a:prstGeom prst="rect">
              <a:avLst/>
            </a:prstGeom>
            <a:noFill/>
            <a:ln>
              <a:noFill/>
            </a:ln>
          </p:spPr>
          <p:txBody>
            <a:bodyPr anchorCtr="0" anchor="ctr" bIns="20300" lIns="20300" spcFirstLastPara="1" rIns="20300" wrap="square" tIns="20300">
              <a:noAutofit/>
            </a:bodyPr>
            <a:lstStyle/>
            <a:p>
              <a:pPr indent="0" lvl="0" marL="0" marR="0" rtl="0" algn="ctr">
                <a:lnSpc>
                  <a:spcPct val="90000"/>
                </a:lnSpc>
                <a:spcBef>
                  <a:spcPts val="0"/>
                </a:spcBef>
                <a:spcAft>
                  <a:spcPts val="0"/>
                </a:spcAft>
                <a:buClr>
                  <a:srgbClr val="000000"/>
                </a:buClr>
                <a:buSzPts val="1600"/>
                <a:buFont typeface="Arial"/>
                <a:buNone/>
              </a:pPr>
              <a:r>
                <a:t/>
              </a:r>
              <a:endParaRPr>
                <a:solidFill>
                  <a:schemeClr val="dk1"/>
                </a:solidFill>
              </a:endParaRPr>
            </a:p>
            <a:p>
              <a:pPr indent="0" lvl="0" marL="0" rtl="0" algn="ctr">
                <a:lnSpc>
                  <a:spcPct val="90000"/>
                </a:lnSpc>
                <a:spcBef>
                  <a:spcPts val="0"/>
                </a:spcBef>
                <a:spcAft>
                  <a:spcPts val="0"/>
                </a:spcAft>
                <a:buClr>
                  <a:schemeClr val="dk1"/>
                </a:buClr>
                <a:buSzPts val="1600"/>
                <a:buFont typeface="Arial"/>
                <a:buNone/>
              </a:pPr>
              <a:r>
                <a:rPr lang="en-US">
                  <a:solidFill>
                    <a:schemeClr val="dk1"/>
                  </a:solidFill>
                </a:rPr>
                <a:t>El período prenatal hasta los 2 años brinda la mayor oportunidad de maximizar impactos positivos críticos y duraderos en el desarrollo del cerebro de un niño.</a:t>
              </a:r>
              <a:endParaRPr sz="1200">
                <a:solidFill>
                  <a:schemeClr val="dk1"/>
                </a:solidFill>
              </a:endParaRPr>
            </a:p>
            <a:p>
              <a:pPr indent="0" lvl="0" marL="0" marR="0" rtl="0" algn="ctr">
                <a:lnSpc>
                  <a:spcPct val="90000"/>
                </a:lnSpc>
                <a:spcBef>
                  <a:spcPts val="0"/>
                </a:spcBef>
                <a:spcAft>
                  <a:spcPts val="0"/>
                </a:spcAft>
                <a:buClr>
                  <a:srgbClr val="000000"/>
                </a:buClr>
                <a:buSzPts val="1600"/>
                <a:buFont typeface="Arial"/>
                <a:buNone/>
              </a:pPr>
              <a:r>
                <a:t/>
              </a:r>
              <a:endParaRPr>
                <a:solidFill>
                  <a:schemeClr val="dk1"/>
                </a:solidFill>
              </a:endParaRPr>
            </a:p>
            <a:p>
              <a:pPr indent="0" lvl="0" marL="0" marR="0" rtl="0" algn="ctr">
                <a:lnSpc>
                  <a:spcPct val="90000"/>
                </a:lnSpc>
                <a:spcBef>
                  <a:spcPts val="0"/>
                </a:spcBef>
                <a:spcAft>
                  <a:spcPts val="0"/>
                </a:spcAft>
                <a:buClr>
                  <a:srgbClr val="000000"/>
                </a:buClr>
                <a:buSzPts val="1600"/>
                <a:buFont typeface="Arial"/>
                <a:buNone/>
              </a:pPr>
              <a:r>
                <a:t/>
              </a:r>
              <a:endParaRPr>
                <a:solidFill>
                  <a:schemeClr val="dk1"/>
                </a:solidFill>
              </a:endParaRPr>
            </a:p>
          </p:txBody>
        </p:sp>
        <p:sp>
          <p:nvSpPr>
            <p:cNvPr id="649" name="Google Shape;649;p47"/>
            <p:cNvSpPr/>
            <p:nvPr/>
          </p:nvSpPr>
          <p:spPr>
            <a:xfrm>
              <a:off x="50" y="4501426"/>
              <a:ext cx="9355200" cy="981600"/>
            </a:xfrm>
            <a:prstGeom prst="trapezoid">
              <a:avLst>
                <a:gd fmla="val 85311" name="adj"/>
              </a:avLst>
            </a:prstGeom>
            <a:gradFill>
              <a:gsLst>
                <a:gs pos="0">
                  <a:srgbClr val="DFE1E4"/>
                </a:gs>
                <a:gs pos="50000">
                  <a:srgbClr val="D5D7DB"/>
                </a:gs>
                <a:gs pos="100000">
                  <a:srgbClr val="D0D2D7"/>
                </a:gs>
              </a:gsLst>
              <a:lin ang="54000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50" name="Google Shape;650;p47"/>
            <p:cNvSpPr txBox="1"/>
            <p:nvPr/>
          </p:nvSpPr>
          <p:spPr>
            <a:xfrm>
              <a:off x="1637157" y="4529176"/>
              <a:ext cx="6081000" cy="981600"/>
            </a:xfrm>
            <a:prstGeom prst="rect">
              <a:avLst/>
            </a:prstGeom>
            <a:noFill/>
            <a:ln>
              <a:noFill/>
            </a:ln>
          </p:spPr>
          <p:txBody>
            <a:bodyPr anchorCtr="0" anchor="ctr" bIns="20300" lIns="20300" spcFirstLastPara="1" rIns="20300" wrap="square" tIns="20300">
              <a:noAutofit/>
            </a:bodyPr>
            <a:lstStyle/>
            <a:p>
              <a:pPr indent="0" lvl="0" marL="0" rtl="0" algn="ctr">
                <a:lnSpc>
                  <a:spcPct val="90000"/>
                </a:lnSpc>
                <a:spcBef>
                  <a:spcPts val="0"/>
                </a:spcBef>
                <a:spcAft>
                  <a:spcPts val="0"/>
                </a:spcAft>
                <a:buClr>
                  <a:schemeClr val="dk1"/>
                </a:buClr>
                <a:buSzPts val="1600"/>
                <a:buFont typeface="Arial"/>
                <a:buNone/>
              </a:pPr>
              <a:r>
                <a:rPr lang="en-US">
                  <a:solidFill>
                    <a:schemeClr val="dk1"/>
                  </a:solidFill>
                </a:rPr>
                <a:t>Los enfoques culturalmente sensibles y el acceso lingüístico son fundamentales para abordar las brechas estructurales en las oportunidades debido al racismo y otras exclusiones sistémicas.</a:t>
              </a:r>
              <a:endParaRPr b="0" i="0" sz="1200" u="none" cap="none" strike="noStrike">
                <a:solidFill>
                  <a:srgbClr val="000000"/>
                </a:solidFill>
                <a:latin typeface="Arial"/>
                <a:ea typeface="Arial"/>
                <a:cs typeface="Arial"/>
                <a:sym typeface="Arial"/>
              </a:endParaRPr>
            </a:p>
          </p:txBody>
        </p:sp>
      </p:grpSp>
      <p:sp>
        <p:nvSpPr>
          <p:cNvPr id="651" name="Google Shape;651;p47"/>
          <p:cNvSpPr txBox="1"/>
          <p:nvPr/>
        </p:nvSpPr>
        <p:spPr>
          <a:xfrm>
            <a:off x="4250075" y="505050"/>
            <a:ext cx="1492200" cy="11697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600"/>
              <a:buFont typeface="Arial"/>
              <a:buNone/>
            </a:pPr>
            <a:r>
              <a:rPr lang="en-US"/>
              <a:t>Toda la comunidad se beneficia de un desarrollo infantil </a:t>
            </a:r>
            <a:r>
              <a:rPr lang="en-US"/>
              <a:t>óptimo</a:t>
            </a:r>
            <a:endParaRPr b="0" i="0" sz="1200" u="none" cap="none" strike="noStrike">
              <a:solidFill>
                <a:srgbClr val="000000"/>
              </a:solidFill>
              <a:latin typeface="Arial"/>
              <a:ea typeface="Arial"/>
              <a:cs typeface="Arial"/>
              <a:sym typeface="Arial"/>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6" name="Shape 656"/>
        <p:cNvGrpSpPr/>
        <p:nvPr/>
      </p:nvGrpSpPr>
      <p:grpSpPr>
        <a:xfrm>
          <a:off x="0" y="0"/>
          <a:ext cx="0" cy="0"/>
          <a:chOff x="0" y="0"/>
          <a:chExt cx="0" cy="0"/>
        </a:xfrm>
      </p:grpSpPr>
      <p:sp>
        <p:nvSpPr>
          <p:cNvPr id="657" name="Google Shape;657;p49"/>
          <p:cNvSpPr txBox="1"/>
          <p:nvPr/>
        </p:nvSpPr>
        <p:spPr>
          <a:xfrm>
            <a:off x="193624" y="122175"/>
            <a:ext cx="8032200" cy="1397700"/>
          </a:xfrm>
          <a:prstGeom prst="rect">
            <a:avLst/>
          </a:prstGeom>
          <a:noFill/>
          <a:ln>
            <a:noFill/>
          </a:ln>
        </p:spPr>
        <p:txBody>
          <a:bodyPr anchorCtr="0" anchor="t" bIns="36550" lIns="73125" spcFirstLastPara="1" rIns="73125" wrap="square" tIns="36550">
            <a:spAutoFit/>
          </a:bodyPr>
          <a:lstStyle/>
          <a:p>
            <a:pPr indent="0" lvl="0" marL="0" marR="0" rtl="0" algn="l">
              <a:lnSpc>
                <a:spcPct val="100000"/>
              </a:lnSpc>
              <a:spcBef>
                <a:spcPts val="0"/>
              </a:spcBef>
              <a:spcAft>
                <a:spcPts val="0"/>
              </a:spcAft>
              <a:buClr>
                <a:srgbClr val="000000"/>
              </a:buClr>
              <a:buSzPts val="3600"/>
              <a:buFont typeface="Arial"/>
              <a:buNone/>
            </a:pPr>
            <a:r>
              <a:rPr lang="en-US" sz="3500">
                <a:solidFill>
                  <a:srgbClr val="002060"/>
                </a:solidFill>
                <a:latin typeface="Helvetica Neue"/>
                <a:ea typeface="Helvetica Neue"/>
                <a:cs typeface="Helvetica Neue"/>
                <a:sym typeface="Helvetica Neue"/>
              </a:rPr>
              <a:t>Promoviendo la diversidad, la equidad, la pertenencia y el antirra</a:t>
            </a:r>
            <a:r>
              <a:rPr lang="en-US" sz="3500">
                <a:solidFill>
                  <a:srgbClr val="002060"/>
                </a:solidFill>
                <a:latin typeface="Helvetica Neue"/>
                <a:ea typeface="Helvetica Neue"/>
                <a:cs typeface="Helvetica Neue"/>
                <a:sym typeface="Helvetica Neue"/>
              </a:rPr>
              <a:t>c</a:t>
            </a:r>
            <a:r>
              <a:rPr lang="en-US" sz="3500">
                <a:solidFill>
                  <a:srgbClr val="002060"/>
                </a:solidFill>
                <a:latin typeface="Helvetica Neue"/>
                <a:ea typeface="Helvetica Neue"/>
                <a:cs typeface="Helvetica Neue"/>
                <a:sym typeface="Helvetica Neue"/>
              </a:rPr>
              <a:t>ismo</a:t>
            </a:r>
            <a:endParaRPr b="0" i="0" sz="13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000000"/>
              </a:solidFill>
              <a:latin typeface="Helvetica Neue"/>
              <a:ea typeface="Helvetica Neue"/>
              <a:cs typeface="Helvetica Neue"/>
              <a:sym typeface="Helvetica Neue"/>
            </a:endParaRPr>
          </a:p>
        </p:txBody>
      </p:sp>
      <p:pic>
        <p:nvPicPr>
          <p:cNvPr id="658" name="Google Shape;658;p49" title="SP Roadmap Timeline.png"/>
          <p:cNvPicPr preferRelativeResize="0"/>
          <p:nvPr/>
        </p:nvPicPr>
        <p:blipFill>
          <a:blip r:embed="rId3">
            <a:alphaModFix/>
          </a:blip>
          <a:stretch>
            <a:fillRect/>
          </a:stretch>
        </p:blipFill>
        <p:spPr>
          <a:xfrm>
            <a:off x="316025" y="1356275"/>
            <a:ext cx="7461499" cy="3661724"/>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2" name="Shape 662"/>
        <p:cNvGrpSpPr/>
        <p:nvPr/>
      </p:nvGrpSpPr>
      <p:grpSpPr>
        <a:xfrm>
          <a:off x="0" y="0"/>
          <a:ext cx="0" cy="0"/>
          <a:chOff x="0" y="0"/>
          <a:chExt cx="0" cy="0"/>
        </a:xfrm>
      </p:grpSpPr>
      <p:grpSp>
        <p:nvGrpSpPr>
          <p:cNvPr id="663" name="Google Shape;663;p48"/>
          <p:cNvGrpSpPr/>
          <p:nvPr/>
        </p:nvGrpSpPr>
        <p:grpSpPr>
          <a:xfrm>
            <a:off x="37652" y="1051296"/>
            <a:ext cx="9677114" cy="3972524"/>
            <a:chOff x="0" y="1126599"/>
            <a:chExt cx="9677114" cy="3972524"/>
          </a:xfrm>
        </p:grpSpPr>
        <p:sp>
          <p:nvSpPr>
            <p:cNvPr id="664" name="Google Shape;664;p48"/>
            <p:cNvSpPr/>
            <p:nvPr/>
          </p:nvSpPr>
          <p:spPr>
            <a:xfrm>
              <a:off x="0" y="1126599"/>
              <a:ext cx="2303793" cy="3915781"/>
            </a:xfrm>
            <a:prstGeom prst="ellipse">
              <a:avLst/>
            </a:prstGeom>
            <a:solidFill>
              <a:srgbClr val="25408F"/>
            </a:solidFill>
            <a:ln>
              <a:noFill/>
            </a:ln>
            <a:effectLst>
              <a:outerShdw blurRad="57150" rotWithShape="0" algn="ctr" dir="5400000" dist="19050">
                <a:srgbClr val="000000">
                  <a:alpha val="61568"/>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65" name="Google Shape;665;p48"/>
            <p:cNvSpPr txBox="1"/>
            <p:nvPr/>
          </p:nvSpPr>
          <p:spPr>
            <a:xfrm>
              <a:off x="337383" y="1700052"/>
              <a:ext cx="1629027" cy="2768875"/>
            </a:xfrm>
            <a:prstGeom prst="rect">
              <a:avLst/>
            </a:prstGeom>
            <a:noFill/>
            <a:ln>
              <a:noFill/>
            </a:ln>
          </p:spPr>
          <p:txBody>
            <a:bodyPr anchorCtr="0" anchor="ctr" bIns="17775" lIns="126775" spcFirstLastPara="1" rIns="126775" wrap="square" tIns="17775">
              <a:noAutofit/>
            </a:bodyPr>
            <a:lstStyle/>
            <a:p>
              <a:pPr indent="0" lvl="0" marL="0" marR="0" rtl="0" algn="ctr">
                <a:lnSpc>
                  <a:spcPct val="90000"/>
                </a:lnSpc>
                <a:spcBef>
                  <a:spcPts val="0"/>
                </a:spcBef>
                <a:spcAft>
                  <a:spcPts val="0"/>
                </a:spcAft>
                <a:buClr>
                  <a:srgbClr val="000000"/>
                </a:buClr>
                <a:buSzPts val="1400"/>
                <a:buFont typeface="Arial"/>
                <a:buNone/>
              </a:pPr>
              <a:r>
                <a:rPr lang="en-US">
                  <a:solidFill>
                    <a:schemeClr val="lt1"/>
                  </a:solidFill>
                </a:rPr>
                <a:t>Incubar, evaluar, escalar y sostener estrategias efectivas </a:t>
              </a:r>
              <a:endParaRPr b="0" i="0" sz="1400" u="none" cap="none" strike="noStrike">
                <a:solidFill>
                  <a:schemeClr val="lt1"/>
                </a:solidFill>
                <a:latin typeface="Arial"/>
                <a:ea typeface="Arial"/>
                <a:cs typeface="Arial"/>
                <a:sym typeface="Arial"/>
              </a:endParaRPr>
            </a:p>
          </p:txBody>
        </p:sp>
        <p:sp>
          <p:nvSpPr>
            <p:cNvPr id="666" name="Google Shape;666;p48"/>
            <p:cNvSpPr/>
            <p:nvPr/>
          </p:nvSpPr>
          <p:spPr>
            <a:xfrm>
              <a:off x="1844216" y="1183342"/>
              <a:ext cx="2303793" cy="3915781"/>
            </a:xfrm>
            <a:prstGeom prst="ellipse">
              <a:avLst/>
            </a:prstGeom>
            <a:solidFill>
              <a:srgbClr val="757070"/>
            </a:solidFill>
            <a:ln>
              <a:noFill/>
            </a:ln>
            <a:effectLst>
              <a:outerShdw blurRad="57150" rotWithShape="0" algn="ctr" dir="5400000" dist="19050">
                <a:srgbClr val="000000">
                  <a:alpha val="61568"/>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67" name="Google Shape;667;p48"/>
            <p:cNvSpPr txBox="1"/>
            <p:nvPr/>
          </p:nvSpPr>
          <p:spPr>
            <a:xfrm>
              <a:off x="2181599" y="1756795"/>
              <a:ext cx="1629027" cy="2768875"/>
            </a:xfrm>
            <a:prstGeom prst="rect">
              <a:avLst/>
            </a:prstGeom>
            <a:noFill/>
            <a:ln>
              <a:noFill/>
            </a:ln>
          </p:spPr>
          <p:txBody>
            <a:bodyPr anchorCtr="0" anchor="ctr" bIns="17775" lIns="126775" spcFirstLastPara="1" rIns="126775" wrap="square" tIns="17775">
              <a:noAutofit/>
            </a:bodyPr>
            <a:lstStyle/>
            <a:p>
              <a:pPr indent="0" lvl="0" marL="0" marR="0" rtl="0" algn="ctr">
                <a:lnSpc>
                  <a:spcPct val="90000"/>
                </a:lnSpc>
                <a:spcBef>
                  <a:spcPts val="0"/>
                </a:spcBef>
                <a:spcAft>
                  <a:spcPts val="0"/>
                </a:spcAft>
                <a:buClr>
                  <a:srgbClr val="000000"/>
                </a:buClr>
                <a:buSzPts val="1400"/>
                <a:buFont typeface="Arial"/>
                <a:buNone/>
              </a:pPr>
              <a:r>
                <a:rPr lang="en-US">
                  <a:solidFill>
                    <a:schemeClr val="lt1"/>
                  </a:solidFill>
                </a:rPr>
                <a:t>Involucrar a las partes interesadas en la comprensión de las necesidades de las familias y los niños pequeños </a:t>
              </a:r>
              <a:endParaRPr b="0" i="0" sz="1400" u="none" cap="none" strike="noStrike">
                <a:solidFill>
                  <a:schemeClr val="lt1"/>
                </a:solidFill>
                <a:latin typeface="Arial"/>
                <a:ea typeface="Arial"/>
                <a:cs typeface="Arial"/>
                <a:sym typeface="Arial"/>
              </a:endParaRPr>
            </a:p>
          </p:txBody>
        </p:sp>
        <p:sp>
          <p:nvSpPr>
            <p:cNvPr id="668" name="Google Shape;668;p48"/>
            <p:cNvSpPr/>
            <p:nvPr/>
          </p:nvSpPr>
          <p:spPr>
            <a:xfrm>
              <a:off x="3687251" y="1183342"/>
              <a:ext cx="2303793" cy="3915781"/>
            </a:xfrm>
            <a:prstGeom prst="ellipse">
              <a:avLst/>
            </a:prstGeom>
            <a:solidFill>
              <a:srgbClr val="9FB54D"/>
            </a:solidFill>
            <a:ln>
              <a:noFill/>
            </a:ln>
            <a:effectLst>
              <a:outerShdw blurRad="57150" rotWithShape="0" algn="ctr" dir="5400000" dist="19050">
                <a:srgbClr val="000000">
                  <a:alpha val="61568"/>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69" name="Google Shape;669;p48"/>
            <p:cNvSpPr txBox="1"/>
            <p:nvPr/>
          </p:nvSpPr>
          <p:spPr>
            <a:xfrm>
              <a:off x="4024634" y="1756795"/>
              <a:ext cx="1629027" cy="2768875"/>
            </a:xfrm>
            <a:prstGeom prst="rect">
              <a:avLst/>
            </a:prstGeom>
            <a:noFill/>
            <a:ln>
              <a:noFill/>
            </a:ln>
          </p:spPr>
          <p:txBody>
            <a:bodyPr anchorCtr="0" anchor="ctr" bIns="17775" lIns="126775" spcFirstLastPara="1" rIns="126775" wrap="square" tIns="17775">
              <a:noAutofit/>
            </a:bodyPr>
            <a:lstStyle/>
            <a:p>
              <a:pPr indent="0" lvl="0" marL="0" marR="0" rtl="0" algn="ctr">
                <a:lnSpc>
                  <a:spcPct val="90000"/>
                </a:lnSpc>
                <a:spcBef>
                  <a:spcPts val="0"/>
                </a:spcBef>
                <a:spcAft>
                  <a:spcPts val="0"/>
                </a:spcAft>
                <a:buClr>
                  <a:srgbClr val="000000"/>
                </a:buClr>
                <a:buSzPts val="1400"/>
                <a:buFont typeface="Arial"/>
                <a:buNone/>
              </a:pPr>
              <a:r>
                <a:rPr lang="en-US">
                  <a:solidFill>
                    <a:schemeClr val="lt1"/>
                  </a:solidFill>
                </a:rPr>
                <a:t>Invertir en la mejora, integración e innovación de los sistemas de </a:t>
              </a:r>
              <a:r>
                <a:rPr lang="en-US">
                  <a:solidFill>
                    <a:schemeClr val="lt1"/>
                  </a:solidFill>
                </a:rPr>
                <a:t>atención</a:t>
              </a:r>
              <a:r>
                <a:rPr lang="en-US">
                  <a:solidFill>
                    <a:schemeClr val="lt1"/>
                  </a:solidFill>
                </a:rPr>
                <a:t> a los </a:t>
              </a:r>
              <a:r>
                <a:rPr lang="en-US">
                  <a:solidFill>
                    <a:schemeClr val="lt1"/>
                  </a:solidFill>
                </a:rPr>
                <a:t>niños</a:t>
              </a:r>
              <a:endParaRPr b="0" i="0" sz="1400" u="none" cap="none" strike="noStrike">
                <a:solidFill>
                  <a:schemeClr val="lt1"/>
                </a:solidFill>
                <a:latin typeface="Arial"/>
                <a:ea typeface="Arial"/>
                <a:cs typeface="Arial"/>
                <a:sym typeface="Arial"/>
              </a:endParaRPr>
            </a:p>
          </p:txBody>
        </p:sp>
        <p:sp>
          <p:nvSpPr>
            <p:cNvPr id="670" name="Google Shape;670;p48"/>
            <p:cNvSpPr/>
            <p:nvPr/>
          </p:nvSpPr>
          <p:spPr>
            <a:xfrm>
              <a:off x="5530286" y="1183342"/>
              <a:ext cx="2303793" cy="3915781"/>
            </a:xfrm>
            <a:prstGeom prst="ellipse">
              <a:avLst/>
            </a:prstGeom>
            <a:solidFill>
              <a:srgbClr val="7030A0"/>
            </a:solidFill>
            <a:ln cap="flat" cmpd="sng" w="9525">
              <a:solidFill>
                <a:srgbClr val="662D91"/>
              </a:solidFill>
              <a:prstDash val="solid"/>
              <a:round/>
              <a:headEnd len="sm" w="sm" type="none"/>
              <a:tailEnd len="sm" w="sm" type="none"/>
            </a:ln>
            <a:effectLst>
              <a:outerShdw blurRad="57150" rotWithShape="0" algn="ctr" dir="5400000" dist="19050">
                <a:srgbClr val="000000">
                  <a:alpha val="61568"/>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71" name="Google Shape;671;p48"/>
            <p:cNvSpPr txBox="1"/>
            <p:nvPr/>
          </p:nvSpPr>
          <p:spPr>
            <a:xfrm>
              <a:off x="5867673" y="1398628"/>
              <a:ext cx="1629000" cy="3571500"/>
            </a:xfrm>
            <a:prstGeom prst="rect">
              <a:avLst/>
            </a:prstGeom>
            <a:noFill/>
            <a:ln>
              <a:noFill/>
            </a:ln>
          </p:spPr>
          <p:txBody>
            <a:bodyPr anchorCtr="0" anchor="ctr" bIns="17775" lIns="126775" spcFirstLastPara="1" rIns="126775" wrap="square" tIns="17775">
              <a:noAutofit/>
            </a:bodyPr>
            <a:lstStyle/>
            <a:p>
              <a:pPr indent="0" lvl="0" marL="0" marR="0" rtl="0" algn="ctr">
                <a:lnSpc>
                  <a:spcPct val="90000"/>
                </a:lnSpc>
                <a:spcBef>
                  <a:spcPts val="0"/>
                </a:spcBef>
                <a:spcAft>
                  <a:spcPts val="0"/>
                </a:spcAft>
                <a:buClr>
                  <a:srgbClr val="000000"/>
                </a:buClr>
                <a:buSzPts val="1400"/>
                <a:buFont typeface="Arial"/>
                <a:buNone/>
              </a:pPr>
              <a:r>
                <a:rPr lang="en-US">
                  <a:solidFill>
                    <a:schemeClr val="lt1"/>
                  </a:solidFill>
                </a:rPr>
                <a:t>Liderar y participar en esfuerzos colaborativos centrados en la equidad</a:t>
              </a:r>
              <a:endParaRPr b="0" i="0" sz="1400" u="none" cap="none" strike="noStrike">
                <a:solidFill>
                  <a:schemeClr val="lt1"/>
                </a:solidFill>
                <a:latin typeface="Arial"/>
                <a:ea typeface="Arial"/>
                <a:cs typeface="Arial"/>
                <a:sym typeface="Arial"/>
              </a:endParaRPr>
            </a:p>
          </p:txBody>
        </p:sp>
        <p:sp>
          <p:nvSpPr>
            <p:cNvPr id="672" name="Google Shape;672;p48"/>
            <p:cNvSpPr/>
            <p:nvPr/>
          </p:nvSpPr>
          <p:spPr>
            <a:xfrm>
              <a:off x="7373321" y="1183342"/>
              <a:ext cx="2303793" cy="3915781"/>
            </a:xfrm>
            <a:prstGeom prst="ellipse">
              <a:avLst/>
            </a:prstGeom>
            <a:solidFill>
              <a:srgbClr val="757070"/>
            </a:solidFill>
            <a:ln>
              <a:noFill/>
            </a:ln>
            <a:effectLst>
              <a:outerShdw blurRad="57150" rotWithShape="0" algn="ctr" dir="5400000" dist="19050">
                <a:srgbClr val="000000">
                  <a:alpha val="61568"/>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73" name="Google Shape;673;p48"/>
            <p:cNvSpPr txBox="1"/>
            <p:nvPr/>
          </p:nvSpPr>
          <p:spPr>
            <a:xfrm>
              <a:off x="7710704" y="1756795"/>
              <a:ext cx="1629027" cy="2768875"/>
            </a:xfrm>
            <a:prstGeom prst="rect">
              <a:avLst/>
            </a:prstGeom>
            <a:noFill/>
            <a:ln>
              <a:noFill/>
            </a:ln>
          </p:spPr>
          <p:txBody>
            <a:bodyPr anchorCtr="0" anchor="ctr" bIns="17775" lIns="126775" spcFirstLastPara="1" rIns="126775" wrap="square" tIns="17775">
              <a:noAutofit/>
            </a:bodyPr>
            <a:lstStyle/>
            <a:p>
              <a:pPr indent="0" lvl="0" marL="0" marR="0" rtl="0" algn="ctr">
                <a:lnSpc>
                  <a:spcPct val="90000"/>
                </a:lnSpc>
                <a:spcBef>
                  <a:spcPts val="0"/>
                </a:spcBef>
                <a:spcAft>
                  <a:spcPts val="0"/>
                </a:spcAft>
                <a:buClr>
                  <a:srgbClr val="000000"/>
                </a:buClr>
                <a:buSzPts val="1400"/>
                <a:buFont typeface="Arial"/>
                <a:buNone/>
              </a:pPr>
              <a:r>
                <a:rPr lang="en-US">
                  <a:solidFill>
                    <a:schemeClr val="lt1"/>
                  </a:solidFill>
                </a:rPr>
                <a:t>Abogar por políticas que apoyan el bienestar de los </a:t>
              </a:r>
              <a:r>
                <a:rPr lang="en-US">
                  <a:solidFill>
                    <a:schemeClr val="lt1"/>
                  </a:solidFill>
                </a:rPr>
                <a:t>niños</a:t>
              </a:r>
              <a:r>
                <a:rPr lang="en-US">
                  <a:solidFill>
                    <a:schemeClr val="lt1"/>
                  </a:solidFill>
                </a:rPr>
                <a:t>, cuidadores, y el campo.</a:t>
              </a:r>
              <a:endParaRPr b="0" i="0" sz="1400" u="none" cap="none" strike="noStrike">
                <a:solidFill>
                  <a:schemeClr val="lt1"/>
                </a:solidFill>
                <a:latin typeface="Arial"/>
                <a:ea typeface="Arial"/>
                <a:cs typeface="Arial"/>
                <a:sym typeface="Arial"/>
              </a:endParaRPr>
            </a:p>
          </p:txBody>
        </p:sp>
      </p:grpSp>
      <p:sp>
        <p:nvSpPr>
          <p:cNvPr id="674" name="Google Shape;674;p48"/>
          <p:cNvSpPr txBox="1"/>
          <p:nvPr/>
        </p:nvSpPr>
        <p:spPr>
          <a:xfrm>
            <a:off x="298273" y="235600"/>
            <a:ext cx="7918200" cy="8157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3200"/>
              <a:buFont typeface="Arial"/>
              <a:buNone/>
            </a:pPr>
            <a:r>
              <a:rPr lang="en-US" sz="3100">
                <a:solidFill>
                  <a:srgbClr val="002060"/>
                </a:solidFill>
                <a:latin typeface="Helvetica Neue"/>
                <a:ea typeface="Helvetica Neue"/>
                <a:cs typeface="Helvetica Neue"/>
                <a:sym typeface="Helvetica Neue"/>
              </a:rPr>
              <a:t>El papel de First 5 del Condado de Sonoma</a:t>
            </a:r>
            <a:endParaRPr b="0" i="0" sz="13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000000"/>
              </a:solidFill>
              <a:latin typeface="Arial"/>
              <a:ea typeface="Arial"/>
              <a:cs typeface="Arial"/>
              <a:sym typeface="Arial"/>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8" name="Shape 678"/>
        <p:cNvGrpSpPr/>
        <p:nvPr/>
      </p:nvGrpSpPr>
      <p:grpSpPr>
        <a:xfrm>
          <a:off x="0" y="0"/>
          <a:ext cx="0" cy="0"/>
          <a:chOff x="0" y="0"/>
          <a:chExt cx="0" cy="0"/>
        </a:xfrm>
      </p:grpSpPr>
      <p:grpSp>
        <p:nvGrpSpPr>
          <p:cNvPr id="679" name="Google Shape;679;p50"/>
          <p:cNvGrpSpPr/>
          <p:nvPr/>
        </p:nvGrpSpPr>
        <p:grpSpPr>
          <a:xfrm>
            <a:off x="0" y="5088518"/>
            <a:ext cx="9753821" cy="398394"/>
            <a:chOff x="0" y="5088518"/>
            <a:chExt cx="9753821" cy="398394"/>
          </a:xfrm>
        </p:grpSpPr>
        <p:sp>
          <p:nvSpPr>
            <p:cNvPr id="680" name="Google Shape;680;p50"/>
            <p:cNvSpPr/>
            <p:nvPr/>
          </p:nvSpPr>
          <p:spPr>
            <a:xfrm>
              <a:off x="2667221" y="5300049"/>
              <a:ext cx="7086600" cy="186689"/>
            </a:xfrm>
            <a:custGeom>
              <a:rect b="b" l="l" r="r" t="t"/>
              <a:pathLst>
                <a:path extrusionOk="0" h="186689" w="7086600">
                  <a:moveTo>
                    <a:pt x="0" y="186339"/>
                  </a:moveTo>
                  <a:lnTo>
                    <a:pt x="7086358" y="186339"/>
                  </a:lnTo>
                  <a:lnTo>
                    <a:pt x="7086358" y="0"/>
                  </a:lnTo>
                  <a:lnTo>
                    <a:pt x="0" y="0"/>
                  </a:lnTo>
                  <a:lnTo>
                    <a:pt x="0" y="186339"/>
                  </a:lnTo>
                  <a:close/>
                </a:path>
              </a:pathLst>
            </a:custGeom>
            <a:solidFill>
              <a:srgbClr val="23408E"/>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681" name="Google Shape;681;p50"/>
            <p:cNvSpPr/>
            <p:nvPr/>
          </p:nvSpPr>
          <p:spPr>
            <a:xfrm>
              <a:off x="0" y="5298952"/>
              <a:ext cx="2677160" cy="187960"/>
            </a:xfrm>
            <a:custGeom>
              <a:rect b="b" l="l" r="r" t="t"/>
              <a:pathLst>
                <a:path extrusionOk="0" h="187960" w="2677160">
                  <a:moveTo>
                    <a:pt x="0" y="0"/>
                  </a:moveTo>
                  <a:lnTo>
                    <a:pt x="2676884" y="0"/>
                  </a:lnTo>
                  <a:lnTo>
                    <a:pt x="2676884" y="187436"/>
                  </a:lnTo>
                  <a:lnTo>
                    <a:pt x="0" y="187436"/>
                  </a:lnTo>
                  <a:lnTo>
                    <a:pt x="0" y="0"/>
                  </a:lnTo>
                  <a:close/>
                </a:path>
              </a:pathLst>
            </a:custGeom>
            <a:solidFill>
              <a:srgbClr val="7E8285"/>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682" name="Google Shape;682;p50"/>
            <p:cNvSpPr/>
            <p:nvPr/>
          </p:nvSpPr>
          <p:spPr>
            <a:xfrm>
              <a:off x="0" y="5088518"/>
              <a:ext cx="9748520" cy="212089"/>
            </a:xfrm>
            <a:custGeom>
              <a:rect b="b" l="l" r="r" t="t"/>
              <a:pathLst>
                <a:path extrusionOk="0" h="212089" w="9748520">
                  <a:moveTo>
                    <a:pt x="9748392" y="211531"/>
                  </a:moveTo>
                  <a:lnTo>
                    <a:pt x="0" y="211531"/>
                  </a:lnTo>
                  <a:lnTo>
                    <a:pt x="0" y="0"/>
                  </a:lnTo>
                  <a:lnTo>
                    <a:pt x="9748392" y="0"/>
                  </a:lnTo>
                  <a:lnTo>
                    <a:pt x="9748392" y="211531"/>
                  </a:lnTo>
                  <a:close/>
                </a:path>
              </a:pathLst>
            </a:custGeom>
            <a:solidFill>
              <a:srgbClr val="9FB54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grpSp>
        <p:nvGrpSpPr>
          <p:cNvPr id="683" name="Google Shape;683;p50"/>
          <p:cNvGrpSpPr/>
          <p:nvPr/>
        </p:nvGrpSpPr>
        <p:grpSpPr>
          <a:xfrm>
            <a:off x="8099713" y="268915"/>
            <a:ext cx="1399759" cy="1363867"/>
            <a:chOff x="8099713" y="188905"/>
            <a:chExt cx="1399759" cy="1363867"/>
          </a:xfrm>
        </p:grpSpPr>
        <p:pic>
          <p:nvPicPr>
            <p:cNvPr id="684" name="Google Shape;684;p50"/>
            <p:cNvPicPr preferRelativeResize="0"/>
            <p:nvPr/>
          </p:nvPicPr>
          <p:blipFill rotWithShape="1">
            <a:blip r:embed="rId3">
              <a:alphaModFix/>
            </a:blip>
            <a:srcRect b="0" l="0" r="0" t="0"/>
            <a:stretch/>
          </p:blipFill>
          <p:spPr>
            <a:xfrm>
              <a:off x="8099713" y="292105"/>
              <a:ext cx="1399759" cy="1019413"/>
            </a:xfrm>
            <a:prstGeom prst="rect">
              <a:avLst/>
            </a:prstGeom>
            <a:noFill/>
            <a:ln>
              <a:noFill/>
            </a:ln>
          </p:spPr>
        </p:pic>
        <p:pic>
          <p:nvPicPr>
            <p:cNvPr id="685" name="Google Shape;685;p50"/>
            <p:cNvPicPr preferRelativeResize="0"/>
            <p:nvPr/>
          </p:nvPicPr>
          <p:blipFill rotWithShape="1">
            <a:blip r:embed="rId4">
              <a:alphaModFix/>
            </a:blip>
            <a:srcRect b="0" l="0" r="0" t="0"/>
            <a:stretch/>
          </p:blipFill>
          <p:spPr>
            <a:xfrm>
              <a:off x="8099713" y="188905"/>
              <a:ext cx="1399759" cy="1363867"/>
            </a:xfrm>
            <a:prstGeom prst="rect">
              <a:avLst/>
            </a:prstGeom>
            <a:noFill/>
            <a:ln>
              <a:noFill/>
            </a:ln>
          </p:spPr>
        </p:pic>
      </p:grpSp>
      <p:sp>
        <p:nvSpPr>
          <p:cNvPr id="686" name="Google Shape;686;p50"/>
          <p:cNvSpPr txBox="1"/>
          <p:nvPr>
            <p:ph type="title"/>
          </p:nvPr>
        </p:nvSpPr>
        <p:spPr>
          <a:xfrm>
            <a:off x="254128" y="119128"/>
            <a:ext cx="7418700" cy="1108200"/>
          </a:xfrm>
          <a:prstGeom prst="rect">
            <a:avLst/>
          </a:prstGeom>
          <a:noFill/>
          <a:ln>
            <a:noFill/>
          </a:ln>
        </p:spPr>
        <p:txBody>
          <a:bodyPr anchorCtr="0" anchor="t" bIns="0" lIns="0" spcFirstLastPara="1" rIns="0" wrap="square" tIns="0">
            <a:spAutoFit/>
          </a:bodyPr>
          <a:lstStyle/>
          <a:p>
            <a:pPr indent="0" lvl="0" marL="0" rtl="0" algn="l">
              <a:lnSpc>
                <a:spcPct val="100000"/>
              </a:lnSpc>
              <a:spcBef>
                <a:spcPts val="0"/>
              </a:spcBef>
              <a:spcAft>
                <a:spcPts val="0"/>
              </a:spcAft>
              <a:buSzPts val="1400"/>
              <a:buNone/>
            </a:pPr>
            <a:r>
              <a:rPr lang="en-US" sz="3600">
                <a:latin typeface="Helvetica Neue"/>
                <a:ea typeface="Helvetica Neue"/>
                <a:cs typeface="Helvetica Neue"/>
                <a:sym typeface="Helvetica Neue"/>
              </a:rPr>
              <a:t>El papel de First 5 como </a:t>
            </a:r>
            <a:r>
              <a:rPr lang="en-US" sz="3600">
                <a:latin typeface="Helvetica Neue"/>
                <a:ea typeface="Helvetica Neue"/>
                <a:cs typeface="Helvetica Neue"/>
                <a:sym typeface="Helvetica Neue"/>
              </a:rPr>
              <a:t>administrador de la Medida I: </a:t>
            </a:r>
            <a:endParaRPr sz="3600">
              <a:latin typeface="Helvetica Neue"/>
              <a:ea typeface="Helvetica Neue"/>
              <a:cs typeface="Helvetica Neue"/>
              <a:sym typeface="Helvetica Neue"/>
            </a:endParaRPr>
          </a:p>
        </p:txBody>
      </p:sp>
      <p:sp>
        <p:nvSpPr>
          <p:cNvPr id="687" name="Google Shape;687;p50"/>
          <p:cNvSpPr/>
          <p:nvPr/>
        </p:nvSpPr>
        <p:spPr>
          <a:xfrm>
            <a:off x="4759620" y="2589312"/>
            <a:ext cx="234300" cy="3078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sp>
        <p:nvSpPr>
          <p:cNvPr id="688" name="Google Shape;688;p50"/>
          <p:cNvSpPr txBox="1"/>
          <p:nvPr/>
        </p:nvSpPr>
        <p:spPr>
          <a:xfrm>
            <a:off x="333625" y="1448400"/>
            <a:ext cx="7259700" cy="3412500"/>
          </a:xfrm>
          <a:prstGeom prst="rect">
            <a:avLst/>
          </a:prstGeom>
          <a:noFill/>
          <a:ln>
            <a:noFill/>
          </a:ln>
        </p:spPr>
        <p:txBody>
          <a:bodyPr anchorCtr="0" anchor="t" bIns="91425" lIns="91425" spcFirstLastPara="1" rIns="91425" wrap="square" tIns="91425">
            <a:noAutofit/>
          </a:bodyPr>
          <a:lstStyle/>
          <a:p>
            <a:pPr indent="-323850" lvl="0" marL="457200" rtl="0" algn="l">
              <a:lnSpc>
                <a:spcPct val="115000"/>
              </a:lnSpc>
              <a:spcBef>
                <a:spcPts val="0"/>
              </a:spcBef>
              <a:spcAft>
                <a:spcPts val="0"/>
              </a:spcAft>
              <a:buSzPts val="1500"/>
              <a:buChar char="●"/>
            </a:pPr>
            <a:r>
              <a:rPr lang="en-US" sz="1500"/>
              <a:t>Convocar y dotar de personal al CAC para apoyar el desarrollo de recomendaciones en cumplimiento de la Ley Brown</a:t>
            </a:r>
            <a:endParaRPr sz="1500"/>
          </a:p>
          <a:p>
            <a:pPr indent="-323850" lvl="0" marL="457200" rtl="0" algn="l">
              <a:lnSpc>
                <a:spcPct val="115000"/>
              </a:lnSpc>
              <a:spcBef>
                <a:spcPts val="0"/>
              </a:spcBef>
              <a:spcAft>
                <a:spcPts val="0"/>
              </a:spcAft>
              <a:buSzPts val="1500"/>
              <a:buChar char="●"/>
            </a:pPr>
            <a:r>
              <a:rPr lang="en-US" sz="1500"/>
              <a:t>La Comisión aprueba el plan estratégico y las asignaciones de fondos</a:t>
            </a:r>
            <a:endParaRPr sz="1500"/>
          </a:p>
          <a:p>
            <a:pPr indent="-323850" lvl="0" marL="457200" rtl="0" algn="l">
              <a:lnSpc>
                <a:spcPct val="115000"/>
              </a:lnSpc>
              <a:spcBef>
                <a:spcPts val="0"/>
              </a:spcBef>
              <a:spcAft>
                <a:spcPts val="0"/>
              </a:spcAft>
              <a:buSzPts val="1500"/>
              <a:buChar char="●"/>
            </a:pPr>
            <a:r>
              <a:rPr lang="en-US" sz="1500"/>
              <a:t>Desarrollar programación y administrar contratos de financiación, pilotos, subvenciones, pagos</a:t>
            </a:r>
            <a:endParaRPr sz="1500"/>
          </a:p>
          <a:p>
            <a:pPr indent="-323850" lvl="0" marL="457200" rtl="0" algn="l">
              <a:lnSpc>
                <a:spcPct val="115000"/>
              </a:lnSpc>
              <a:spcBef>
                <a:spcPts val="0"/>
              </a:spcBef>
              <a:spcAft>
                <a:spcPts val="0"/>
              </a:spcAft>
              <a:buSzPts val="1500"/>
              <a:buChar char="●"/>
            </a:pPr>
            <a:r>
              <a:rPr lang="en-US" sz="1500"/>
              <a:t>Evaluar el impacto de las inversiones de la Medida I e informar a la comunidad</a:t>
            </a:r>
            <a:endParaRPr sz="1500"/>
          </a:p>
          <a:p>
            <a:pPr indent="-323850" lvl="0" marL="457200" rtl="0" algn="l">
              <a:lnSpc>
                <a:spcPct val="115000"/>
              </a:lnSpc>
              <a:spcBef>
                <a:spcPts val="0"/>
              </a:spcBef>
              <a:spcAft>
                <a:spcPts val="0"/>
              </a:spcAft>
              <a:buSzPts val="1500"/>
              <a:buChar char="●"/>
            </a:pPr>
            <a:r>
              <a:rPr lang="en-US" sz="1500"/>
              <a:t>Gestión financiera prudente de los ingresos del impuesto sobre las ventas: contabilidad sólida, garantizar el cumplimiento de la política de costos administrativos, evitar la suplantación</a:t>
            </a:r>
            <a:endParaRPr sz="1500"/>
          </a:p>
          <a:p>
            <a:pPr indent="-323850" lvl="0" marL="457200" rtl="0" algn="l">
              <a:lnSpc>
                <a:spcPct val="115000"/>
              </a:lnSpc>
              <a:spcBef>
                <a:spcPts val="0"/>
              </a:spcBef>
              <a:spcAft>
                <a:spcPts val="0"/>
              </a:spcAft>
              <a:buSzPts val="1500"/>
              <a:buChar char="●"/>
            </a:pPr>
            <a:r>
              <a:rPr lang="en-US" sz="1500"/>
              <a:t>Garantizar que las prácticas comerciales receptivas y optimizadas apoyen a los socios financiados.</a:t>
            </a:r>
            <a:endParaRPr sz="1500"/>
          </a:p>
          <a:p>
            <a:pPr indent="-323850" lvl="0" marL="457200" rtl="0" algn="l">
              <a:lnSpc>
                <a:spcPct val="115000"/>
              </a:lnSpc>
              <a:spcBef>
                <a:spcPts val="0"/>
              </a:spcBef>
              <a:spcAft>
                <a:spcPts val="0"/>
              </a:spcAft>
              <a:buSzPts val="1500"/>
              <a:buChar char="●"/>
            </a:pPr>
            <a:r>
              <a:rPr lang="en-US" sz="1500"/>
              <a:t>Auditoría anual e informes a la Junta de Supervisores y First 5 de California</a:t>
            </a:r>
            <a:endParaRPr sz="1700"/>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2" name="Shape 692"/>
        <p:cNvGrpSpPr/>
        <p:nvPr/>
      </p:nvGrpSpPr>
      <p:grpSpPr>
        <a:xfrm>
          <a:off x="0" y="0"/>
          <a:ext cx="0" cy="0"/>
          <a:chOff x="0" y="0"/>
          <a:chExt cx="0" cy="0"/>
        </a:xfrm>
      </p:grpSpPr>
      <p:pic>
        <p:nvPicPr>
          <p:cNvPr descr="A diagram of women's organization&#10;&#10;Description automatically generated" id="693" name="Google Shape;693;p46"/>
          <p:cNvPicPr preferRelativeResize="0"/>
          <p:nvPr/>
        </p:nvPicPr>
        <p:blipFill rotWithShape="1">
          <a:blip r:embed="rId3">
            <a:alphaModFix/>
          </a:blip>
          <a:srcRect b="0" l="0" r="0" t="0"/>
          <a:stretch/>
        </p:blipFill>
        <p:spPr>
          <a:xfrm>
            <a:off x="0" y="143539"/>
            <a:ext cx="9753600" cy="5034517"/>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6" name="Shape 276"/>
        <p:cNvGrpSpPr/>
        <p:nvPr/>
      </p:nvGrpSpPr>
      <p:grpSpPr>
        <a:xfrm>
          <a:off x="0" y="0"/>
          <a:ext cx="0" cy="0"/>
          <a:chOff x="0" y="0"/>
          <a:chExt cx="0" cy="0"/>
        </a:xfrm>
      </p:grpSpPr>
      <p:grpSp>
        <p:nvGrpSpPr>
          <p:cNvPr id="277" name="Google Shape;277;p1"/>
          <p:cNvGrpSpPr/>
          <p:nvPr/>
        </p:nvGrpSpPr>
        <p:grpSpPr>
          <a:xfrm>
            <a:off x="0" y="5088518"/>
            <a:ext cx="9753821" cy="398394"/>
            <a:chOff x="0" y="5088518"/>
            <a:chExt cx="9753821" cy="398394"/>
          </a:xfrm>
        </p:grpSpPr>
        <p:sp>
          <p:nvSpPr>
            <p:cNvPr id="278" name="Google Shape;278;p1"/>
            <p:cNvSpPr/>
            <p:nvPr/>
          </p:nvSpPr>
          <p:spPr>
            <a:xfrm>
              <a:off x="2667221" y="5300049"/>
              <a:ext cx="7086600" cy="186689"/>
            </a:xfrm>
            <a:custGeom>
              <a:rect b="b" l="l" r="r" t="t"/>
              <a:pathLst>
                <a:path extrusionOk="0" h="186689" w="7086600">
                  <a:moveTo>
                    <a:pt x="0" y="186339"/>
                  </a:moveTo>
                  <a:lnTo>
                    <a:pt x="7086358" y="186339"/>
                  </a:lnTo>
                  <a:lnTo>
                    <a:pt x="7086358" y="0"/>
                  </a:lnTo>
                  <a:lnTo>
                    <a:pt x="0" y="0"/>
                  </a:lnTo>
                  <a:lnTo>
                    <a:pt x="0" y="186339"/>
                  </a:lnTo>
                  <a:close/>
                </a:path>
              </a:pathLst>
            </a:custGeom>
            <a:solidFill>
              <a:srgbClr val="23408E"/>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79" name="Google Shape;279;p1"/>
            <p:cNvSpPr/>
            <p:nvPr/>
          </p:nvSpPr>
          <p:spPr>
            <a:xfrm>
              <a:off x="0" y="5298952"/>
              <a:ext cx="2677160" cy="187960"/>
            </a:xfrm>
            <a:custGeom>
              <a:rect b="b" l="l" r="r" t="t"/>
              <a:pathLst>
                <a:path extrusionOk="0" h="187960" w="2677160">
                  <a:moveTo>
                    <a:pt x="0" y="0"/>
                  </a:moveTo>
                  <a:lnTo>
                    <a:pt x="2676884" y="0"/>
                  </a:lnTo>
                  <a:lnTo>
                    <a:pt x="2676884" y="187436"/>
                  </a:lnTo>
                  <a:lnTo>
                    <a:pt x="0" y="187436"/>
                  </a:lnTo>
                  <a:lnTo>
                    <a:pt x="0" y="0"/>
                  </a:lnTo>
                  <a:close/>
                </a:path>
              </a:pathLst>
            </a:custGeom>
            <a:solidFill>
              <a:srgbClr val="7E8285"/>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80" name="Google Shape;280;p1"/>
            <p:cNvSpPr/>
            <p:nvPr/>
          </p:nvSpPr>
          <p:spPr>
            <a:xfrm>
              <a:off x="0" y="5088518"/>
              <a:ext cx="9748520" cy="212089"/>
            </a:xfrm>
            <a:custGeom>
              <a:rect b="b" l="l" r="r" t="t"/>
              <a:pathLst>
                <a:path extrusionOk="0" h="212089" w="9748520">
                  <a:moveTo>
                    <a:pt x="9748392" y="211531"/>
                  </a:moveTo>
                  <a:lnTo>
                    <a:pt x="0" y="211531"/>
                  </a:lnTo>
                  <a:lnTo>
                    <a:pt x="0" y="0"/>
                  </a:lnTo>
                  <a:lnTo>
                    <a:pt x="9748392" y="0"/>
                  </a:lnTo>
                  <a:lnTo>
                    <a:pt x="9748392" y="211531"/>
                  </a:lnTo>
                  <a:close/>
                </a:path>
              </a:pathLst>
            </a:custGeom>
            <a:solidFill>
              <a:srgbClr val="9FB54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grpSp>
        <p:nvGrpSpPr>
          <p:cNvPr id="281" name="Google Shape;281;p1"/>
          <p:cNvGrpSpPr/>
          <p:nvPr/>
        </p:nvGrpSpPr>
        <p:grpSpPr>
          <a:xfrm>
            <a:off x="8099713" y="268915"/>
            <a:ext cx="1399759" cy="1363867"/>
            <a:chOff x="8099713" y="188905"/>
            <a:chExt cx="1399759" cy="1363867"/>
          </a:xfrm>
        </p:grpSpPr>
        <p:pic>
          <p:nvPicPr>
            <p:cNvPr id="282" name="Google Shape;282;p1"/>
            <p:cNvPicPr preferRelativeResize="0"/>
            <p:nvPr/>
          </p:nvPicPr>
          <p:blipFill rotWithShape="1">
            <a:blip r:embed="rId3">
              <a:alphaModFix/>
            </a:blip>
            <a:srcRect b="0" l="0" r="0" t="0"/>
            <a:stretch/>
          </p:blipFill>
          <p:spPr>
            <a:xfrm>
              <a:off x="8099713" y="292105"/>
              <a:ext cx="1399759" cy="1019413"/>
            </a:xfrm>
            <a:prstGeom prst="rect">
              <a:avLst/>
            </a:prstGeom>
            <a:noFill/>
            <a:ln>
              <a:noFill/>
            </a:ln>
          </p:spPr>
        </p:pic>
        <p:pic>
          <p:nvPicPr>
            <p:cNvPr id="283" name="Google Shape;283;p1"/>
            <p:cNvPicPr preferRelativeResize="0"/>
            <p:nvPr/>
          </p:nvPicPr>
          <p:blipFill rotWithShape="1">
            <a:blip r:embed="rId4">
              <a:alphaModFix/>
            </a:blip>
            <a:srcRect b="0" l="0" r="0" t="0"/>
            <a:stretch/>
          </p:blipFill>
          <p:spPr>
            <a:xfrm>
              <a:off x="8099713" y="188905"/>
              <a:ext cx="1399759" cy="1363867"/>
            </a:xfrm>
            <a:prstGeom prst="rect">
              <a:avLst/>
            </a:prstGeom>
            <a:noFill/>
            <a:ln>
              <a:noFill/>
            </a:ln>
          </p:spPr>
        </p:pic>
      </p:grpSp>
      <p:sp>
        <p:nvSpPr>
          <p:cNvPr id="284" name="Google Shape;284;p1"/>
          <p:cNvSpPr txBox="1"/>
          <p:nvPr>
            <p:ph type="title"/>
          </p:nvPr>
        </p:nvSpPr>
        <p:spPr>
          <a:xfrm>
            <a:off x="-101965" y="965863"/>
            <a:ext cx="9748500" cy="2216400"/>
          </a:xfrm>
          <a:prstGeom prst="rect">
            <a:avLst/>
          </a:prstGeom>
          <a:noFill/>
          <a:ln>
            <a:noFill/>
          </a:ln>
        </p:spPr>
        <p:txBody>
          <a:bodyPr anchorCtr="0" anchor="t" bIns="0" lIns="0" spcFirstLastPara="1" rIns="0" wrap="square" tIns="0">
            <a:spAutoFit/>
          </a:bodyPr>
          <a:lstStyle/>
          <a:p>
            <a:pPr indent="0" lvl="0" marL="0" rtl="0" algn="ctr">
              <a:lnSpc>
                <a:spcPct val="100000"/>
              </a:lnSpc>
              <a:spcBef>
                <a:spcPts val="0"/>
              </a:spcBef>
              <a:spcAft>
                <a:spcPts val="0"/>
              </a:spcAft>
              <a:buSzPts val="1400"/>
              <a:buNone/>
            </a:pPr>
            <a:r>
              <a:rPr lang="en-US" sz="3600">
                <a:latin typeface="Helvetica Neue"/>
                <a:ea typeface="Helvetica Neue"/>
                <a:cs typeface="Helvetica Neue"/>
                <a:sym typeface="Helvetica Neue"/>
              </a:rPr>
              <a:t>Bienvenidos y gracias </a:t>
            </a:r>
            <a:endParaRPr sz="3600">
              <a:latin typeface="Helvetica Neue"/>
              <a:ea typeface="Helvetica Neue"/>
              <a:cs typeface="Helvetica Neue"/>
              <a:sym typeface="Helvetica Neue"/>
            </a:endParaRPr>
          </a:p>
          <a:p>
            <a:pPr indent="0" lvl="0" marL="0" rtl="0" algn="ctr">
              <a:lnSpc>
                <a:spcPct val="100000"/>
              </a:lnSpc>
              <a:spcBef>
                <a:spcPts val="0"/>
              </a:spcBef>
              <a:spcAft>
                <a:spcPts val="0"/>
              </a:spcAft>
              <a:buSzPts val="1400"/>
              <a:buNone/>
            </a:pPr>
            <a:r>
              <a:rPr lang="en-US" sz="3600">
                <a:latin typeface="Helvetica Neue"/>
                <a:ea typeface="Helvetica Neue"/>
                <a:cs typeface="Helvetica Neue"/>
                <a:sym typeface="Helvetica Neue"/>
              </a:rPr>
              <a:t>por formar parte del</a:t>
            </a:r>
            <a:r>
              <a:rPr i="1" lang="en-US" sz="3600">
                <a:latin typeface="Helvetica Neue"/>
                <a:ea typeface="Helvetica Neue"/>
                <a:cs typeface="Helvetica Neue"/>
                <a:sym typeface="Helvetica Neue"/>
              </a:rPr>
              <a:t> </a:t>
            </a:r>
            <a:r>
              <a:rPr i="1" lang="en-US" sz="3600">
                <a:solidFill>
                  <a:srgbClr val="1A2F6A"/>
                </a:solidFill>
                <a:latin typeface="Helvetica Neue"/>
                <a:ea typeface="Helvetica Neue"/>
                <a:cs typeface="Helvetica Neue"/>
                <a:sym typeface="Helvetica Neue"/>
              </a:rPr>
              <a:t>Consejo Asesor Comunitario de la Medida I</a:t>
            </a:r>
            <a:endParaRPr i="1" sz="3600">
              <a:latin typeface="Helvetica Neue"/>
              <a:ea typeface="Helvetica Neue"/>
              <a:cs typeface="Helvetica Neue"/>
              <a:sym typeface="Helvetica Neue"/>
            </a:endParaRPr>
          </a:p>
          <a:p>
            <a:pPr indent="0" lvl="0" marL="0" rtl="0" algn="ctr">
              <a:lnSpc>
                <a:spcPct val="100000"/>
              </a:lnSpc>
              <a:spcBef>
                <a:spcPts val="0"/>
              </a:spcBef>
              <a:spcAft>
                <a:spcPts val="0"/>
              </a:spcAft>
              <a:buSzPts val="1400"/>
              <a:buNone/>
            </a:pPr>
            <a:r>
              <a:t/>
            </a:r>
            <a:endParaRPr i="1" sz="3600">
              <a:latin typeface="Helvetica Neue"/>
              <a:ea typeface="Helvetica Neue"/>
              <a:cs typeface="Helvetica Neue"/>
              <a:sym typeface="Helvetica Neue"/>
            </a:endParaRPr>
          </a:p>
        </p:txBody>
      </p:sp>
      <p:sp>
        <p:nvSpPr>
          <p:cNvPr id="285" name="Google Shape;285;p1"/>
          <p:cNvSpPr/>
          <p:nvPr/>
        </p:nvSpPr>
        <p:spPr>
          <a:xfrm>
            <a:off x="4759620" y="2589312"/>
            <a:ext cx="234300" cy="3078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pic>
        <p:nvPicPr>
          <p:cNvPr id="286" name="Google Shape;286;p1" title="Screenshot 2025-03-26 at 9.03.49 AM.png"/>
          <p:cNvPicPr preferRelativeResize="0"/>
          <p:nvPr/>
        </p:nvPicPr>
        <p:blipFill rotWithShape="1">
          <a:blip r:embed="rId5">
            <a:alphaModFix/>
          </a:blip>
          <a:srcRect b="533" l="0" r="0" t="534"/>
          <a:stretch/>
        </p:blipFill>
        <p:spPr>
          <a:xfrm>
            <a:off x="3391705" y="2897112"/>
            <a:ext cx="2965109" cy="1835892"/>
          </a:xfrm>
          <a:prstGeom prst="rect">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7" name="Shape 697"/>
        <p:cNvGrpSpPr/>
        <p:nvPr/>
      </p:nvGrpSpPr>
      <p:grpSpPr>
        <a:xfrm>
          <a:off x="0" y="0"/>
          <a:ext cx="0" cy="0"/>
          <a:chOff x="0" y="0"/>
          <a:chExt cx="0" cy="0"/>
        </a:xfrm>
      </p:grpSpPr>
      <p:grpSp>
        <p:nvGrpSpPr>
          <p:cNvPr id="698" name="Google Shape;698;g34e5a52e009_0_146"/>
          <p:cNvGrpSpPr/>
          <p:nvPr/>
        </p:nvGrpSpPr>
        <p:grpSpPr>
          <a:xfrm>
            <a:off x="8099729" y="188905"/>
            <a:ext cx="1399762" cy="1363870"/>
            <a:chOff x="8099729" y="188905"/>
            <a:chExt cx="1399762" cy="1363870"/>
          </a:xfrm>
        </p:grpSpPr>
        <p:pic>
          <p:nvPicPr>
            <p:cNvPr id="699" name="Google Shape;699;g34e5a52e009_0_146"/>
            <p:cNvPicPr preferRelativeResize="0"/>
            <p:nvPr/>
          </p:nvPicPr>
          <p:blipFill rotWithShape="1">
            <a:blip r:embed="rId3">
              <a:alphaModFix/>
            </a:blip>
            <a:srcRect b="0" l="0" r="0" t="0"/>
            <a:stretch/>
          </p:blipFill>
          <p:spPr>
            <a:xfrm>
              <a:off x="8099729" y="292105"/>
              <a:ext cx="1399762" cy="1019415"/>
            </a:xfrm>
            <a:prstGeom prst="rect">
              <a:avLst/>
            </a:prstGeom>
            <a:noFill/>
            <a:ln>
              <a:noFill/>
            </a:ln>
          </p:spPr>
        </p:pic>
        <p:pic>
          <p:nvPicPr>
            <p:cNvPr id="700" name="Google Shape;700;g34e5a52e009_0_146"/>
            <p:cNvPicPr preferRelativeResize="0"/>
            <p:nvPr/>
          </p:nvPicPr>
          <p:blipFill rotWithShape="1">
            <a:blip r:embed="rId4">
              <a:alphaModFix/>
            </a:blip>
            <a:srcRect b="0" l="0" r="0" t="0"/>
            <a:stretch/>
          </p:blipFill>
          <p:spPr>
            <a:xfrm>
              <a:off x="8099729" y="188905"/>
              <a:ext cx="1399762" cy="1363870"/>
            </a:xfrm>
            <a:prstGeom prst="rect">
              <a:avLst/>
            </a:prstGeom>
            <a:noFill/>
            <a:ln>
              <a:noFill/>
            </a:ln>
          </p:spPr>
        </p:pic>
      </p:grpSp>
      <p:sp>
        <p:nvSpPr>
          <p:cNvPr id="701" name="Google Shape;701;g34e5a52e009_0_146"/>
          <p:cNvSpPr txBox="1"/>
          <p:nvPr/>
        </p:nvSpPr>
        <p:spPr>
          <a:xfrm>
            <a:off x="0" y="2081111"/>
            <a:ext cx="9753600" cy="543300"/>
          </a:xfrm>
          <a:prstGeom prst="rect">
            <a:avLst/>
          </a:prstGeom>
          <a:noFill/>
          <a:ln>
            <a:noFill/>
          </a:ln>
        </p:spPr>
        <p:txBody>
          <a:bodyPr anchorCtr="0" anchor="t" bIns="0" lIns="0" spcFirstLastPara="1" rIns="0" wrap="square" tIns="50150">
            <a:spAutoFit/>
          </a:bodyPr>
          <a:lstStyle/>
          <a:p>
            <a:pPr indent="0" lvl="0" marL="0" rtl="0" algn="ctr">
              <a:spcBef>
                <a:spcPts val="0"/>
              </a:spcBef>
              <a:spcAft>
                <a:spcPts val="0"/>
              </a:spcAft>
              <a:buClr>
                <a:srgbClr val="000000"/>
              </a:buClr>
              <a:buSzPts val="2850"/>
              <a:buFont typeface="Arial"/>
              <a:buNone/>
            </a:pPr>
            <a:r>
              <a:rPr b="1" i="1" lang="en-US" sz="3200">
                <a:solidFill>
                  <a:srgbClr val="24408E"/>
                </a:solidFill>
                <a:latin typeface="Helvetica Neue"/>
                <a:ea typeface="Helvetica Neue"/>
                <a:cs typeface="Helvetica Neue"/>
                <a:sym typeface="Helvetica Neue"/>
              </a:rPr>
              <a:t>¿Preguntas</a:t>
            </a:r>
            <a:r>
              <a:rPr b="1" i="1" lang="en-US" sz="3200">
                <a:solidFill>
                  <a:srgbClr val="24408E"/>
                </a:solidFill>
                <a:latin typeface="Helvetica Neue"/>
                <a:ea typeface="Helvetica Neue"/>
                <a:cs typeface="Helvetica Neue"/>
                <a:sym typeface="Helvetica Neue"/>
              </a:rPr>
              <a:t>?</a:t>
            </a:r>
            <a:endParaRPr b="1" i="1" sz="5400" u="none" cap="none" strike="noStrike">
              <a:solidFill>
                <a:srgbClr val="24408E"/>
              </a:solidFill>
              <a:latin typeface="Helvetica Neue"/>
              <a:ea typeface="Helvetica Neue"/>
              <a:cs typeface="Helvetica Neue"/>
              <a:sym typeface="Helvetica Neue"/>
            </a:endParaRPr>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5" name="Shape 705"/>
        <p:cNvGrpSpPr/>
        <p:nvPr/>
      </p:nvGrpSpPr>
      <p:grpSpPr>
        <a:xfrm>
          <a:off x="0" y="0"/>
          <a:ext cx="0" cy="0"/>
          <a:chOff x="0" y="0"/>
          <a:chExt cx="0" cy="0"/>
        </a:xfrm>
      </p:grpSpPr>
      <p:grpSp>
        <p:nvGrpSpPr>
          <p:cNvPr id="706" name="Google Shape;706;p12"/>
          <p:cNvGrpSpPr/>
          <p:nvPr/>
        </p:nvGrpSpPr>
        <p:grpSpPr>
          <a:xfrm>
            <a:off x="8099729" y="188905"/>
            <a:ext cx="1399762" cy="1363871"/>
            <a:chOff x="8099729" y="188905"/>
            <a:chExt cx="1399762" cy="1363871"/>
          </a:xfrm>
        </p:grpSpPr>
        <p:pic>
          <p:nvPicPr>
            <p:cNvPr id="707" name="Google Shape;707;p12"/>
            <p:cNvPicPr preferRelativeResize="0"/>
            <p:nvPr/>
          </p:nvPicPr>
          <p:blipFill rotWithShape="1">
            <a:blip r:embed="rId3">
              <a:alphaModFix/>
            </a:blip>
            <a:srcRect b="0" l="0" r="0" t="0"/>
            <a:stretch/>
          </p:blipFill>
          <p:spPr>
            <a:xfrm>
              <a:off x="8099729" y="292105"/>
              <a:ext cx="1399762" cy="1019415"/>
            </a:xfrm>
            <a:prstGeom prst="rect">
              <a:avLst/>
            </a:prstGeom>
            <a:noFill/>
            <a:ln>
              <a:noFill/>
            </a:ln>
          </p:spPr>
        </p:pic>
        <p:pic>
          <p:nvPicPr>
            <p:cNvPr id="708" name="Google Shape;708;p12"/>
            <p:cNvPicPr preferRelativeResize="0"/>
            <p:nvPr/>
          </p:nvPicPr>
          <p:blipFill rotWithShape="1">
            <a:blip r:embed="rId4">
              <a:alphaModFix/>
            </a:blip>
            <a:srcRect b="0" l="0" r="0" t="0"/>
            <a:stretch/>
          </p:blipFill>
          <p:spPr>
            <a:xfrm>
              <a:off x="8099729" y="188905"/>
              <a:ext cx="1399762" cy="1363871"/>
            </a:xfrm>
            <a:prstGeom prst="rect">
              <a:avLst/>
            </a:prstGeom>
            <a:noFill/>
            <a:ln>
              <a:noFill/>
            </a:ln>
          </p:spPr>
        </p:pic>
      </p:grpSp>
      <p:sp>
        <p:nvSpPr>
          <p:cNvPr id="709" name="Google Shape;709;p12"/>
          <p:cNvSpPr txBox="1"/>
          <p:nvPr/>
        </p:nvSpPr>
        <p:spPr>
          <a:xfrm>
            <a:off x="0" y="3363871"/>
            <a:ext cx="9753600" cy="743400"/>
          </a:xfrm>
          <a:prstGeom prst="rect">
            <a:avLst/>
          </a:prstGeom>
          <a:noFill/>
          <a:ln>
            <a:noFill/>
          </a:ln>
        </p:spPr>
        <p:txBody>
          <a:bodyPr anchorCtr="0" anchor="t" bIns="0" lIns="0" spcFirstLastPara="1" rIns="0" wrap="square" tIns="50150">
            <a:spAutoFit/>
          </a:bodyPr>
          <a:lstStyle/>
          <a:p>
            <a:pPr indent="-9525" lvl="0" marL="9525" marR="5080" rtl="0" algn="ctr">
              <a:lnSpc>
                <a:spcPct val="90700"/>
              </a:lnSpc>
              <a:spcBef>
                <a:spcPts val="395"/>
              </a:spcBef>
              <a:spcAft>
                <a:spcPts val="0"/>
              </a:spcAft>
              <a:buClr>
                <a:srgbClr val="000000"/>
              </a:buClr>
              <a:buSzPts val="2850"/>
              <a:buFont typeface="Arial"/>
              <a:buNone/>
            </a:pPr>
            <a:r>
              <a:rPr i="1" lang="en-US" sz="2550">
                <a:solidFill>
                  <a:srgbClr val="25408F"/>
                </a:solidFill>
                <a:latin typeface="Helvetica Neue"/>
                <a:ea typeface="Helvetica Neue"/>
                <a:cs typeface="Helvetica Neue"/>
                <a:sym typeface="Helvetica Neue"/>
              </a:rPr>
              <a:t>Resumen del proceso de planificación estratégica</a:t>
            </a:r>
            <a:endParaRPr b="0" i="1" sz="2550" u="none" cap="none" strike="noStrike">
              <a:solidFill>
                <a:srgbClr val="25408F"/>
              </a:solidFill>
              <a:latin typeface="Helvetica Neue"/>
              <a:ea typeface="Helvetica Neue"/>
              <a:cs typeface="Helvetica Neue"/>
              <a:sym typeface="Helvetica Neue"/>
            </a:endParaRPr>
          </a:p>
          <a:p>
            <a:pPr indent="-9525" lvl="0" marL="9525" marR="5080" rtl="0" algn="ctr">
              <a:lnSpc>
                <a:spcPct val="90700"/>
              </a:lnSpc>
              <a:spcBef>
                <a:spcPts val="395"/>
              </a:spcBef>
              <a:spcAft>
                <a:spcPts val="0"/>
              </a:spcAft>
              <a:buClr>
                <a:srgbClr val="000000"/>
              </a:buClr>
              <a:buSzPts val="2850"/>
              <a:buFont typeface="Arial"/>
              <a:buNone/>
            </a:pPr>
            <a:r>
              <a:rPr b="0" i="1" lang="en-US" sz="2050" u="none" cap="none" strike="noStrike">
                <a:solidFill>
                  <a:srgbClr val="25408F"/>
                </a:solidFill>
                <a:latin typeface="Helvetica Neue"/>
                <a:ea typeface="Helvetica Neue"/>
                <a:cs typeface="Helvetica Neue"/>
                <a:sym typeface="Helvetica Neue"/>
              </a:rPr>
              <a:t>A</a:t>
            </a:r>
            <a:r>
              <a:rPr i="1" lang="en-US" sz="2050">
                <a:solidFill>
                  <a:srgbClr val="25408F"/>
                </a:solidFill>
                <a:latin typeface="Helvetica Neue"/>
                <a:ea typeface="Helvetica Neue"/>
                <a:cs typeface="Helvetica Neue"/>
                <a:sym typeface="Helvetica Neue"/>
              </a:rPr>
              <a:t>b</a:t>
            </a:r>
            <a:r>
              <a:rPr b="0" i="1" lang="en-US" sz="2050" u="none" cap="none" strike="noStrike">
                <a:solidFill>
                  <a:srgbClr val="25408F"/>
                </a:solidFill>
                <a:latin typeface="Helvetica Neue"/>
                <a:ea typeface="Helvetica Neue"/>
                <a:cs typeface="Helvetica Neue"/>
                <a:sym typeface="Helvetica Neue"/>
              </a:rPr>
              <a:t>ril - </a:t>
            </a:r>
            <a:r>
              <a:rPr i="1" lang="en-US" sz="2050">
                <a:solidFill>
                  <a:srgbClr val="25408F"/>
                </a:solidFill>
                <a:latin typeface="Helvetica Neue"/>
                <a:ea typeface="Helvetica Neue"/>
                <a:cs typeface="Helvetica Neue"/>
                <a:sym typeface="Helvetica Neue"/>
              </a:rPr>
              <a:t>diciembre</a:t>
            </a:r>
            <a:r>
              <a:rPr b="0" i="1" lang="en-US" sz="2050" u="none" cap="none" strike="noStrike">
                <a:solidFill>
                  <a:srgbClr val="25408F"/>
                </a:solidFill>
                <a:latin typeface="Helvetica Neue"/>
                <a:ea typeface="Helvetica Neue"/>
                <a:cs typeface="Helvetica Neue"/>
                <a:sym typeface="Helvetica Neue"/>
              </a:rPr>
              <a:t> 2025</a:t>
            </a:r>
            <a:endParaRPr b="0" i="1" sz="2050" u="none" cap="none" strike="noStrike">
              <a:solidFill>
                <a:srgbClr val="25408F"/>
              </a:solidFill>
              <a:latin typeface="Helvetica Neue"/>
              <a:ea typeface="Helvetica Neue"/>
              <a:cs typeface="Helvetica Neue"/>
              <a:sym typeface="Helvetica Neue"/>
            </a:endParaRPr>
          </a:p>
        </p:txBody>
      </p:sp>
      <p:pic>
        <p:nvPicPr>
          <p:cNvPr id="710" name="Google Shape;710;p12" title="brands-people-Ax8IA8GAjVg-unsplash.jpg"/>
          <p:cNvPicPr preferRelativeResize="0"/>
          <p:nvPr/>
        </p:nvPicPr>
        <p:blipFill rotWithShape="1">
          <a:blip r:embed="rId5">
            <a:alphaModFix/>
          </a:blip>
          <a:srcRect b="0" l="4874" r="4865" t="0"/>
          <a:stretch/>
        </p:blipFill>
        <p:spPr>
          <a:xfrm>
            <a:off x="2910899" y="487226"/>
            <a:ext cx="3630198" cy="2723926"/>
          </a:xfrm>
          <a:prstGeom prst="rect">
            <a:avLst/>
          </a:prstGeom>
          <a:noFill/>
          <a:ln>
            <a:noFill/>
          </a:ln>
        </p:spPr>
      </p:pic>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4" name="Shape 714"/>
        <p:cNvGrpSpPr/>
        <p:nvPr/>
      </p:nvGrpSpPr>
      <p:grpSpPr>
        <a:xfrm>
          <a:off x="0" y="0"/>
          <a:ext cx="0" cy="0"/>
          <a:chOff x="0" y="0"/>
          <a:chExt cx="0" cy="0"/>
        </a:xfrm>
      </p:grpSpPr>
      <p:sp>
        <p:nvSpPr>
          <p:cNvPr id="715" name="Google Shape;715;g34cb613946a_1_263"/>
          <p:cNvSpPr txBox="1"/>
          <p:nvPr>
            <p:ph type="title"/>
          </p:nvPr>
        </p:nvSpPr>
        <p:spPr>
          <a:xfrm>
            <a:off x="320560" y="273177"/>
            <a:ext cx="8412600" cy="10605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SzPts val="1800"/>
              <a:buNone/>
            </a:pPr>
            <a:r>
              <a:rPr lang="en-US"/>
              <a:t>Planificación estratégica de First 5 del condado de Sonoma</a:t>
            </a:r>
            <a:endParaRPr/>
          </a:p>
        </p:txBody>
      </p:sp>
      <p:sp>
        <p:nvSpPr>
          <p:cNvPr id="716" name="Google Shape;716;g34cb613946a_1_263"/>
          <p:cNvSpPr txBox="1"/>
          <p:nvPr/>
        </p:nvSpPr>
        <p:spPr>
          <a:xfrm>
            <a:off x="583500" y="1333675"/>
            <a:ext cx="7886700" cy="3810000"/>
          </a:xfrm>
          <a:prstGeom prst="rect">
            <a:avLst/>
          </a:prstGeom>
          <a:noFill/>
          <a:ln>
            <a:noFill/>
          </a:ln>
        </p:spPr>
        <p:txBody>
          <a:bodyPr anchorCtr="0" anchor="t" bIns="42850" lIns="85700" spcFirstLastPara="1" rIns="85700" wrap="square" tIns="42850">
            <a:normAutofit/>
          </a:bodyPr>
          <a:lstStyle/>
          <a:p>
            <a:pPr indent="-361950" lvl="0" marL="457200" marR="0" rtl="0" algn="l">
              <a:lnSpc>
                <a:spcPct val="90000"/>
              </a:lnSpc>
              <a:spcBef>
                <a:spcPts val="600"/>
              </a:spcBef>
              <a:spcAft>
                <a:spcPts val="0"/>
              </a:spcAft>
              <a:buClr>
                <a:schemeClr val="accent4"/>
              </a:buClr>
              <a:buSzPts val="2100"/>
              <a:buFont typeface="Libre Franklin"/>
              <a:buChar char="●"/>
            </a:pPr>
            <a:r>
              <a:rPr lang="en-US" sz="2100">
                <a:solidFill>
                  <a:srgbClr val="3F4142"/>
                </a:solidFill>
                <a:latin typeface="Libre Franklin"/>
                <a:ea typeface="Libre Franklin"/>
                <a:cs typeface="Libre Franklin"/>
                <a:sym typeface="Libre Franklin"/>
              </a:rPr>
              <a:t>La Proposición 10 exige que cada Comisión del Condado apruebe un plan estratégico</a:t>
            </a:r>
            <a:br>
              <a:rPr b="0" i="0" lang="en-US" sz="2100" u="none" cap="none" strike="noStrike">
                <a:solidFill>
                  <a:srgbClr val="3F4142"/>
                </a:solidFill>
                <a:latin typeface="Libre Franklin"/>
                <a:ea typeface="Libre Franklin"/>
                <a:cs typeface="Libre Franklin"/>
                <a:sym typeface="Libre Franklin"/>
              </a:rPr>
            </a:br>
            <a:endParaRPr b="0" i="0" sz="2100" u="none" cap="none" strike="noStrike">
              <a:solidFill>
                <a:srgbClr val="3F4142"/>
              </a:solidFill>
              <a:latin typeface="Libre Franklin"/>
              <a:ea typeface="Libre Franklin"/>
              <a:cs typeface="Libre Franklin"/>
              <a:sym typeface="Libre Franklin"/>
            </a:endParaRPr>
          </a:p>
          <a:p>
            <a:pPr indent="-361950" lvl="0" marL="457200" marR="0" rtl="0" algn="l">
              <a:lnSpc>
                <a:spcPct val="90000"/>
              </a:lnSpc>
              <a:spcBef>
                <a:spcPts val="0"/>
              </a:spcBef>
              <a:spcAft>
                <a:spcPts val="0"/>
              </a:spcAft>
              <a:buClr>
                <a:schemeClr val="accent4"/>
              </a:buClr>
              <a:buSzPts val="2100"/>
              <a:buFont typeface="Libre Franklin"/>
              <a:buChar char="●"/>
            </a:pPr>
            <a:r>
              <a:rPr lang="en-US" sz="2100">
                <a:solidFill>
                  <a:srgbClr val="3F4142"/>
                </a:solidFill>
                <a:latin typeface="Libre Franklin"/>
                <a:ea typeface="Libre Franklin"/>
                <a:cs typeface="Libre Franklin"/>
                <a:sym typeface="Libre Franklin"/>
              </a:rPr>
              <a:t>Plan de la Medida I: “Plan de Cuidado Infantil y Salud Infantil y Plan de Gastos Anuales”</a:t>
            </a:r>
            <a:br>
              <a:rPr b="0" i="0" lang="en-US" sz="2100" u="none" cap="none" strike="noStrike">
                <a:solidFill>
                  <a:srgbClr val="3F4142"/>
                </a:solidFill>
                <a:latin typeface="Libre Franklin"/>
                <a:ea typeface="Libre Franklin"/>
                <a:cs typeface="Libre Franklin"/>
                <a:sym typeface="Libre Franklin"/>
              </a:rPr>
            </a:br>
            <a:endParaRPr b="0" i="0" sz="2100" u="none" cap="none" strike="noStrike">
              <a:solidFill>
                <a:srgbClr val="3F4142"/>
              </a:solidFill>
              <a:latin typeface="Libre Franklin"/>
              <a:ea typeface="Libre Franklin"/>
              <a:cs typeface="Libre Franklin"/>
              <a:sym typeface="Libre Franklin"/>
            </a:endParaRPr>
          </a:p>
          <a:p>
            <a:pPr indent="-349250" lvl="1" marL="914400" marR="0" rtl="0" algn="l">
              <a:lnSpc>
                <a:spcPct val="90000"/>
              </a:lnSpc>
              <a:spcBef>
                <a:spcPts val="0"/>
              </a:spcBef>
              <a:spcAft>
                <a:spcPts val="0"/>
              </a:spcAft>
              <a:buClr>
                <a:srgbClr val="000000"/>
              </a:buClr>
              <a:buSzPts val="1900"/>
              <a:buFont typeface="Libre Franklin"/>
              <a:buChar char="○"/>
            </a:pPr>
            <a:r>
              <a:rPr lang="en-US" sz="1900">
                <a:solidFill>
                  <a:srgbClr val="3F4142"/>
                </a:solidFill>
                <a:latin typeface="Libre Franklin"/>
                <a:ea typeface="Libre Franklin"/>
                <a:cs typeface="Libre Franklin"/>
                <a:sym typeface="Libre Franklin"/>
              </a:rPr>
              <a:t>Según</a:t>
            </a:r>
            <a:r>
              <a:rPr lang="en-US" sz="1900">
                <a:solidFill>
                  <a:srgbClr val="3F4142"/>
                </a:solidFill>
                <a:latin typeface="Libre Franklin"/>
                <a:ea typeface="Libre Franklin"/>
                <a:cs typeface="Libre Franklin"/>
                <a:sym typeface="Libre Franklin"/>
              </a:rPr>
              <a:t> la Medida I, la planificación debe coordinarse para reducir la duplicación</a:t>
            </a:r>
            <a:br>
              <a:rPr b="0" i="0" lang="en-US" sz="1900" u="none" cap="none" strike="noStrike">
                <a:solidFill>
                  <a:srgbClr val="3F4142"/>
                </a:solidFill>
                <a:latin typeface="Libre Franklin"/>
                <a:ea typeface="Libre Franklin"/>
                <a:cs typeface="Libre Franklin"/>
                <a:sym typeface="Libre Franklin"/>
              </a:rPr>
            </a:br>
            <a:endParaRPr b="0" i="0" sz="1900" u="none" cap="none" strike="noStrike">
              <a:solidFill>
                <a:srgbClr val="3F4142"/>
              </a:solidFill>
              <a:latin typeface="Libre Franklin"/>
              <a:ea typeface="Libre Franklin"/>
              <a:cs typeface="Libre Franklin"/>
              <a:sym typeface="Libre Franklin"/>
            </a:endParaRPr>
          </a:p>
          <a:p>
            <a:pPr indent="-361950" lvl="0" marL="457200" marR="0" rtl="0" algn="l">
              <a:lnSpc>
                <a:spcPct val="90000"/>
              </a:lnSpc>
              <a:spcBef>
                <a:spcPts val="0"/>
              </a:spcBef>
              <a:spcAft>
                <a:spcPts val="0"/>
              </a:spcAft>
              <a:buClr>
                <a:schemeClr val="accent4"/>
              </a:buClr>
              <a:buSzPts val="2100"/>
              <a:buFont typeface="Libre Franklin"/>
              <a:buChar char="●"/>
            </a:pPr>
            <a:r>
              <a:rPr lang="en-US" sz="2100">
                <a:solidFill>
                  <a:srgbClr val="3F4142"/>
                </a:solidFill>
                <a:latin typeface="Libre Franklin"/>
                <a:ea typeface="Libre Franklin"/>
                <a:cs typeface="Libre Franklin"/>
                <a:sym typeface="Libre Franklin"/>
              </a:rPr>
              <a:t>Vigencia del plan: 1 de julio de 2026 al 30 de junio de 2031 (5 años)</a:t>
            </a:r>
            <a:endParaRPr sz="2100">
              <a:solidFill>
                <a:srgbClr val="3F4142"/>
              </a:solidFill>
              <a:latin typeface="Libre Franklin"/>
              <a:ea typeface="Libre Franklin"/>
              <a:cs typeface="Libre Franklin"/>
              <a:sym typeface="Libre Franklin"/>
            </a:endParaRPr>
          </a:p>
          <a:p>
            <a:pPr indent="-361950" lvl="0" marL="457200" marR="0" rtl="0" algn="l">
              <a:lnSpc>
                <a:spcPct val="90000"/>
              </a:lnSpc>
              <a:spcBef>
                <a:spcPts val="0"/>
              </a:spcBef>
              <a:spcAft>
                <a:spcPts val="0"/>
              </a:spcAft>
              <a:buClr>
                <a:schemeClr val="accent4"/>
              </a:buClr>
              <a:buSzPts val="2100"/>
              <a:buFont typeface="Libre Franklin"/>
              <a:buChar char="●"/>
            </a:pPr>
            <a:r>
              <a:rPr lang="en-US" sz="2100">
                <a:solidFill>
                  <a:srgbClr val="3F4142"/>
                </a:solidFill>
                <a:latin typeface="Libre Franklin"/>
                <a:ea typeface="Libre Franklin"/>
                <a:cs typeface="Libre Franklin"/>
                <a:sym typeface="Libre Franklin"/>
              </a:rPr>
              <a:t>El “Plan” será aprobado por la Comisión First 5 y luego por la Junta de Supervisores.</a:t>
            </a:r>
            <a:r>
              <a:rPr b="0" i="0" lang="en-US" sz="2100" u="none" cap="none" strike="noStrike">
                <a:solidFill>
                  <a:srgbClr val="3F4142"/>
                </a:solidFill>
                <a:latin typeface="Libre Franklin"/>
                <a:ea typeface="Libre Franklin"/>
                <a:cs typeface="Libre Franklin"/>
                <a:sym typeface="Libre Franklin"/>
              </a:rPr>
              <a:t> </a:t>
            </a:r>
            <a:endParaRPr b="0" i="0" sz="2100" u="none" cap="none" strike="noStrike">
              <a:solidFill>
                <a:srgbClr val="3F4142"/>
              </a:solidFill>
              <a:latin typeface="Libre Franklin"/>
              <a:ea typeface="Libre Franklin"/>
              <a:cs typeface="Libre Franklin"/>
              <a:sym typeface="Libre Franklin"/>
            </a:endParaRPr>
          </a:p>
        </p:txBody>
      </p:sp>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1" name="Shape 721"/>
        <p:cNvGrpSpPr/>
        <p:nvPr/>
      </p:nvGrpSpPr>
      <p:grpSpPr>
        <a:xfrm>
          <a:off x="0" y="0"/>
          <a:ext cx="0" cy="0"/>
          <a:chOff x="0" y="0"/>
          <a:chExt cx="0" cy="0"/>
        </a:xfrm>
      </p:grpSpPr>
      <p:sp>
        <p:nvSpPr>
          <p:cNvPr id="722" name="Google Shape;722;g34cb613946a_1_275"/>
          <p:cNvSpPr txBox="1"/>
          <p:nvPr/>
        </p:nvSpPr>
        <p:spPr>
          <a:xfrm>
            <a:off x="249540" y="855376"/>
            <a:ext cx="7016100" cy="966600"/>
          </a:xfrm>
          <a:prstGeom prst="rect">
            <a:avLst/>
          </a:prstGeom>
          <a:noFill/>
          <a:ln>
            <a:noFill/>
          </a:ln>
        </p:spPr>
        <p:txBody>
          <a:bodyPr anchorCtr="0" anchor="t" bIns="36550" lIns="73150" spcFirstLastPara="1" rIns="73150" wrap="square" tIns="36550">
            <a:spAutoFit/>
          </a:bodyPr>
          <a:lstStyle/>
          <a:p>
            <a:pPr indent="0" lvl="0" marL="0" marR="0" rtl="0" algn="l">
              <a:lnSpc>
                <a:spcPct val="100000"/>
              </a:lnSpc>
              <a:spcBef>
                <a:spcPts val="0"/>
              </a:spcBef>
              <a:spcAft>
                <a:spcPts val="0"/>
              </a:spcAft>
              <a:buClr>
                <a:srgbClr val="000000"/>
              </a:buClr>
              <a:buSzPts val="3200"/>
              <a:buFont typeface="Arial"/>
              <a:buNone/>
            </a:pPr>
            <a:r>
              <a:rPr lang="en-US" sz="2900">
                <a:solidFill>
                  <a:schemeClr val="accent2"/>
                </a:solidFill>
                <a:latin typeface="Helvetica Neue"/>
                <a:ea typeface="Helvetica Neue"/>
                <a:cs typeface="Helvetica Neue"/>
                <a:sym typeface="Helvetica Neue"/>
              </a:rPr>
              <a:t>Ingresos fiscales anuales estimados que administrará First 5 </a:t>
            </a:r>
            <a:endParaRPr b="0" i="0" sz="2900" u="none" cap="none" strike="noStrike">
              <a:solidFill>
                <a:schemeClr val="accent2"/>
              </a:solidFill>
              <a:latin typeface="Helvetica Neue"/>
              <a:ea typeface="Helvetica Neue"/>
              <a:cs typeface="Helvetica Neue"/>
              <a:sym typeface="Helvetica Neue"/>
            </a:endParaRPr>
          </a:p>
        </p:txBody>
      </p:sp>
      <p:graphicFrame>
        <p:nvGraphicFramePr>
          <p:cNvPr id="723" name="Google Shape;723;g34cb613946a_1_275"/>
          <p:cNvGraphicFramePr/>
          <p:nvPr/>
        </p:nvGraphicFramePr>
        <p:xfrm>
          <a:off x="937849" y="2122933"/>
          <a:ext cx="3000000" cy="3000000"/>
        </p:xfrm>
        <a:graphic>
          <a:graphicData uri="http://schemas.openxmlformats.org/drawingml/2006/table">
            <a:tbl>
              <a:tblPr bandRow="1" firstRow="1">
                <a:noFill/>
                <a:tableStyleId>{4190633D-149E-466A-9246-81E51FE70CA9}</a:tableStyleId>
              </a:tblPr>
              <a:tblGrid>
                <a:gridCol w="1969475"/>
                <a:gridCol w="1969475"/>
                <a:gridCol w="1969475"/>
                <a:gridCol w="1969475"/>
              </a:tblGrid>
              <a:tr h="717325">
                <a:tc gridSpan="2">
                  <a:txBody>
                    <a:bodyPr/>
                    <a:lstStyle/>
                    <a:p>
                      <a:pPr indent="0" lvl="0" marL="0" marR="0" rtl="0" algn="ctr">
                        <a:lnSpc>
                          <a:spcPct val="100000"/>
                        </a:lnSpc>
                        <a:spcBef>
                          <a:spcPts val="0"/>
                        </a:spcBef>
                        <a:spcAft>
                          <a:spcPts val="0"/>
                        </a:spcAft>
                        <a:buClr>
                          <a:srgbClr val="000000"/>
                        </a:buClr>
                        <a:buSzPts val="1900"/>
                        <a:buFont typeface="Arial"/>
                        <a:buNone/>
                      </a:pPr>
                      <a:r>
                        <a:rPr lang="en-US" sz="1900" u="none" cap="none" strike="noStrike">
                          <a:latin typeface="Helvetica Neue"/>
                          <a:ea typeface="Helvetica Neue"/>
                          <a:cs typeface="Helvetica Neue"/>
                          <a:sym typeface="Helvetica Neue"/>
                        </a:rPr>
                        <a:t>Prop. 10 </a:t>
                      </a:r>
                      <a:endParaRPr sz="1900" u="none" cap="none" strike="noStrike">
                        <a:latin typeface="Helvetica Neue"/>
                        <a:ea typeface="Helvetica Neue"/>
                        <a:cs typeface="Helvetica Neue"/>
                        <a:sym typeface="Helvetica Neue"/>
                      </a:endParaRPr>
                    </a:p>
                  </a:txBody>
                  <a:tcPr marT="36575" marB="36575" marR="73175" marL="73175" anchor="ctr">
                    <a:solidFill>
                      <a:srgbClr val="778738"/>
                    </a:solidFill>
                  </a:tcPr>
                </a:tc>
                <a:tc hMerge="1"/>
                <a:tc gridSpan="2">
                  <a:txBody>
                    <a:bodyPr/>
                    <a:lstStyle/>
                    <a:p>
                      <a:pPr indent="0" lvl="0" marL="0" marR="0" rtl="0" algn="ctr">
                        <a:lnSpc>
                          <a:spcPct val="100000"/>
                        </a:lnSpc>
                        <a:spcBef>
                          <a:spcPts val="0"/>
                        </a:spcBef>
                        <a:spcAft>
                          <a:spcPts val="0"/>
                        </a:spcAft>
                        <a:buClr>
                          <a:srgbClr val="000000"/>
                        </a:buClr>
                        <a:buSzPts val="1900"/>
                        <a:buFont typeface="Arial"/>
                        <a:buNone/>
                      </a:pPr>
                      <a:r>
                        <a:rPr lang="en-US" sz="1900" u="none" cap="none" strike="noStrike">
                          <a:latin typeface="Helvetica Neue"/>
                          <a:ea typeface="Helvetica Neue"/>
                          <a:cs typeface="Helvetica Neue"/>
                          <a:sym typeface="Helvetica Neue"/>
                        </a:rPr>
                        <a:t>M</a:t>
                      </a:r>
                      <a:r>
                        <a:rPr lang="en-US" sz="1900">
                          <a:latin typeface="Helvetica Neue"/>
                          <a:ea typeface="Helvetica Neue"/>
                          <a:cs typeface="Helvetica Neue"/>
                          <a:sym typeface="Helvetica Neue"/>
                        </a:rPr>
                        <a:t>edida</a:t>
                      </a:r>
                      <a:r>
                        <a:rPr lang="en-US" sz="1900" u="none" cap="none" strike="noStrike">
                          <a:latin typeface="Helvetica Neue"/>
                          <a:ea typeface="Helvetica Neue"/>
                          <a:cs typeface="Helvetica Neue"/>
                          <a:sym typeface="Helvetica Neue"/>
                        </a:rPr>
                        <a:t> I </a:t>
                      </a:r>
                      <a:endParaRPr sz="1900" u="none" cap="none" strike="noStrike">
                        <a:latin typeface="Helvetica Neue"/>
                        <a:ea typeface="Helvetica Neue"/>
                        <a:cs typeface="Helvetica Neue"/>
                        <a:sym typeface="Helvetica Neue"/>
                      </a:endParaRPr>
                    </a:p>
                  </a:txBody>
                  <a:tcPr marT="36575" marB="36575" marR="73175" marL="73175" anchor="ctr">
                    <a:solidFill>
                      <a:srgbClr val="778738"/>
                    </a:solidFill>
                  </a:tcPr>
                </a:tc>
                <a:tc hMerge="1"/>
              </a:tr>
              <a:tr h="655475">
                <a:tc>
                  <a:txBody>
                    <a:bodyPr/>
                    <a:lstStyle/>
                    <a:p>
                      <a:pPr indent="0" lvl="0" marL="0" marR="0" rtl="0" algn="l">
                        <a:lnSpc>
                          <a:spcPct val="100000"/>
                        </a:lnSpc>
                        <a:spcBef>
                          <a:spcPts val="0"/>
                        </a:spcBef>
                        <a:spcAft>
                          <a:spcPts val="0"/>
                        </a:spcAft>
                        <a:buClr>
                          <a:srgbClr val="000000"/>
                        </a:buClr>
                        <a:buSzPts val="1800"/>
                        <a:buFont typeface="Arial"/>
                        <a:buNone/>
                      </a:pPr>
                      <a:r>
                        <a:rPr lang="en-US" sz="1800"/>
                        <a:t>Ingresos totales estimados</a:t>
                      </a:r>
                      <a:endParaRPr sz="1800"/>
                    </a:p>
                    <a:p>
                      <a:pPr indent="0" lvl="0" marL="0" marR="0" rtl="0" algn="l">
                        <a:lnSpc>
                          <a:spcPct val="100000"/>
                        </a:lnSpc>
                        <a:spcBef>
                          <a:spcPts val="0"/>
                        </a:spcBef>
                        <a:spcAft>
                          <a:spcPts val="0"/>
                        </a:spcAft>
                        <a:buClr>
                          <a:srgbClr val="000000"/>
                        </a:buClr>
                        <a:buSzPts val="1800"/>
                        <a:buFont typeface="Arial"/>
                        <a:buNone/>
                      </a:pPr>
                      <a:r>
                        <a:rPr lang="en-US" sz="1800"/>
                        <a:t>Año Fiscal</a:t>
                      </a:r>
                      <a:r>
                        <a:rPr i="0" lang="en-US" sz="1800" u="none" cap="none" strike="noStrike">
                          <a:solidFill>
                            <a:schemeClr val="dk1"/>
                          </a:solidFill>
                          <a:extLst>
                            <a:ext uri="http://customooxmlschemas.google.com/">
                              <go:slidesCustomData xmlns:go="http://customooxmlschemas.google.com/" textRoundtripDataId="0"/>
                            </a:ext>
                          </a:extLst>
                        </a:rPr>
                        <a:t> 2025-26 </a:t>
                      </a:r>
                      <a:endParaRPr sz="1800" u="none" cap="none" strike="noStrike"/>
                    </a:p>
                  </a:txBody>
                  <a:tcPr marT="36575" marB="36575" marR="73175" marL="73175" anchor="ctr">
                    <a:solidFill>
                      <a:srgbClr val="9FB54B">
                        <a:alpha val="36078"/>
                      </a:srgbClr>
                    </a:solidFill>
                  </a:tcPr>
                </a:tc>
                <a:tc>
                  <a:txBody>
                    <a:bodyPr/>
                    <a:lstStyle/>
                    <a:p>
                      <a:pPr indent="0" lvl="0" marL="0" marR="0" rtl="0" algn="ctr">
                        <a:lnSpc>
                          <a:spcPct val="100000"/>
                        </a:lnSpc>
                        <a:spcBef>
                          <a:spcPts val="0"/>
                        </a:spcBef>
                        <a:spcAft>
                          <a:spcPts val="0"/>
                        </a:spcAft>
                        <a:buClr>
                          <a:srgbClr val="000000"/>
                        </a:buClr>
                        <a:buSzPts val="1800"/>
                        <a:buFont typeface="Arial"/>
                        <a:buNone/>
                      </a:pPr>
                      <a:r>
                        <a:rPr lang="en-US" sz="1800" u="none" cap="none" strike="noStrike"/>
                        <a:t>$2,500,000</a:t>
                      </a:r>
                      <a:endParaRPr sz="1700" u="none" cap="none" strike="noStrike"/>
                    </a:p>
                  </a:txBody>
                  <a:tcPr marT="36575" marB="36575" marR="73175" marL="73175" anchor="ctr">
                    <a:solidFill>
                      <a:srgbClr val="9FB54B">
                        <a:alpha val="36078"/>
                      </a:srgbClr>
                    </a:solidFill>
                  </a:tcPr>
                </a:tc>
                <a:tc>
                  <a:txBody>
                    <a:bodyPr/>
                    <a:lstStyle/>
                    <a:p>
                      <a:pPr indent="0" lvl="0" marL="0" marR="0" rtl="0" algn="l">
                        <a:lnSpc>
                          <a:spcPct val="100000"/>
                        </a:lnSpc>
                        <a:spcBef>
                          <a:spcPts val="0"/>
                        </a:spcBef>
                        <a:spcAft>
                          <a:spcPts val="0"/>
                        </a:spcAft>
                        <a:buClr>
                          <a:schemeClr val="dk1"/>
                        </a:buClr>
                        <a:buSzPts val="1800"/>
                        <a:buFont typeface="Arial"/>
                        <a:buNone/>
                      </a:pPr>
                      <a:r>
                        <a:rPr lang="en-US" sz="1800"/>
                        <a:t>Ingresos totales estimados </a:t>
                      </a:r>
                      <a:endParaRPr sz="1800"/>
                    </a:p>
                    <a:p>
                      <a:pPr indent="0" lvl="0" marL="0" marR="0" rtl="0" algn="l">
                        <a:lnSpc>
                          <a:spcPct val="100000"/>
                        </a:lnSpc>
                        <a:spcBef>
                          <a:spcPts val="0"/>
                        </a:spcBef>
                        <a:spcAft>
                          <a:spcPts val="0"/>
                        </a:spcAft>
                        <a:buClr>
                          <a:schemeClr val="dk1"/>
                        </a:buClr>
                        <a:buSzPts val="1800"/>
                        <a:buFont typeface="Arial"/>
                        <a:buNone/>
                      </a:pPr>
                      <a:r>
                        <a:rPr lang="en-US" sz="1800"/>
                        <a:t>A</a:t>
                      </a:r>
                      <a:r>
                        <a:rPr lang="en-US" sz="1800"/>
                        <a:t>ño</a:t>
                      </a:r>
                      <a:r>
                        <a:rPr lang="en-US" sz="1800"/>
                        <a:t> Fiscal</a:t>
                      </a:r>
                      <a:r>
                        <a:rPr lang="en-US" sz="1800" u="none" cap="none" strike="noStrike">
                          <a:extLst>
                            <a:ext uri="http://customooxmlschemas.google.com/">
                              <go:slidesCustomData xmlns:go="http://customooxmlschemas.google.com/" textRoundtripDataId="1"/>
                            </a:ext>
                          </a:extLst>
                        </a:rPr>
                        <a:t> </a:t>
                      </a:r>
                      <a:br>
                        <a:rPr lang="en-US" sz="1800" u="none" cap="none" strike="noStrike">
                          <a:extLst>
                            <a:ext uri="http://customooxmlschemas.google.com/">
                              <go:slidesCustomData xmlns:go="http://customooxmlschemas.google.com/" textRoundtripDataId="1"/>
                            </a:ext>
                          </a:extLst>
                        </a:rPr>
                      </a:br>
                      <a:r>
                        <a:rPr lang="en-US" sz="1800" u="none" cap="none" strike="noStrike">
                          <a:extLst>
                            <a:ext uri="http://customooxmlschemas.google.com/">
                              <go:slidesCustomData xmlns:go="http://customooxmlschemas.google.com/" textRoundtripDataId="1"/>
                            </a:ext>
                          </a:extLst>
                        </a:rPr>
                        <a:t>2025-26 </a:t>
                      </a:r>
                      <a:endParaRPr sz="1800" u="none" cap="none" strike="noStrike"/>
                    </a:p>
                  </a:txBody>
                  <a:tcPr marT="36575" marB="36575" marR="73175" marL="73175" anchor="ctr">
                    <a:solidFill>
                      <a:srgbClr val="9FB54B">
                        <a:alpha val="36078"/>
                      </a:srgbClr>
                    </a:solidFill>
                  </a:tcPr>
                </a:tc>
                <a:tc>
                  <a:txBody>
                    <a:bodyPr/>
                    <a:lstStyle/>
                    <a:p>
                      <a:pPr indent="0" lvl="0" marL="0" marR="0" rtl="0" algn="ctr">
                        <a:lnSpc>
                          <a:spcPct val="100000"/>
                        </a:lnSpc>
                        <a:spcBef>
                          <a:spcPts val="0"/>
                        </a:spcBef>
                        <a:spcAft>
                          <a:spcPts val="0"/>
                        </a:spcAft>
                        <a:buClr>
                          <a:schemeClr val="dk1"/>
                        </a:buClr>
                        <a:buSzPts val="1800"/>
                        <a:buFont typeface="Arial"/>
                        <a:buNone/>
                      </a:pPr>
                      <a:r>
                        <a:rPr lang="en-US" sz="1800" u="none" cap="none" strike="noStrike"/>
                        <a:t>$30,000,000</a:t>
                      </a:r>
                      <a:endParaRPr sz="1800" u="none" cap="none" strike="noStrike"/>
                    </a:p>
                  </a:txBody>
                  <a:tcPr marT="36575" marB="36575" marR="73175" marL="73175" anchor="ctr">
                    <a:solidFill>
                      <a:srgbClr val="9FB54B">
                        <a:alpha val="36078"/>
                      </a:srgbClr>
                    </a:solidFill>
                  </a:tcPr>
                </a:tc>
              </a:tr>
            </a:tbl>
          </a:graphicData>
        </a:graphic>
      </p:graphicFrame>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7" name="Shape 727"/>
        <p:cNvGrpSpPr/>
        <p:nvPr/>
      </p:nvGrpSpPr>
      <p:grpSpPr>
        <a:xfrm>
          <a:off x="0" y="0"/>
          <a:ext cx="0" cy="0"/>
          <a:chOff x="0" y="0"/>
          <a:chExt cx="0" cy="0"/>
        </a:xfrm>
      </p:grpSpPr>
      <p:sp>
        <p:nvSpPr>
          <p:cNvPr id="728" name="Google Shape;728;g34cb613946a_1_257"/>
          <p:cNvSpPr txBox="1"/>
          <p:nvPr>
            <p:ph type="title"/>
          </p:nvPr>
        </p:nvSpPr>
        <p:spPr>
          <a:xfrm>
            <a:off x="670550" y="292101"/>
            <a:ext cx="8412600" cy="7143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SzPts val="1800"/>
              <a:buNone/>
            </a:pPr>
            <a:r>
              <a:rPr lang="en-US"/>
              <a:t>Insumos y cronograma de planificación</a:t>
            </a:r>
            <a:endParaRPr/>
          </a:p>
        </p:txBody>
      </p:sp>
      <p:sp>
        <p:nvSpPr>
          <p:cNvPr id="729" name="Google Shape;729;g34cb613946a_1_257"/>
          <p:cNvSpPr/>
          <p:nvPr/>
        </p:nvSpPr>
        <p:spPr>
          <a:xfrm>
            <a:off x="7823800" y="54100"/>
            <a:ext cx="1929900" cy="10065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Libre Franklin"/>
              <a:ea typeface="Libre Franklin"/>
              <a:cs typeface="Libre Franklin"/>
              <a:sym typeface="Libre Franklin"/>
            </a:endParaRPr>
          </a:p>
        </p:txBody>
      </p:sp>
      <p:graphicFrame>
        <p:nvGraphicFramePr>
          <p:cNvPr id="730" name="Google Shape;730;g34cb613946a_1_257"/>
          <p:cNvGraphicFramePr/>
          <p:nvPr/>
        </p:nvGraphicFramePr>
        <p:xfrm>
          <a:off x="189775" y="1060600"/>
          <a:ext cx="3000000" cy="3000000"/>
        </p:xfrm>
        <a:graphic>
          <a:graphicData uri="http://schemas.openxmlformats.org/drawingml/2006/table">
            <a:tbl>
              <a:tblPr>
                <a:noFill/>
                <a:tableStyleId>{F8C88EBA-C83D-49F7-A72D-285FEEA8296A}</a:tableStyleId>
              </a:tblPr>
              <a:tblGrid>
                <a:gridCol w="1933025"/>
                <a:gridCol w="744100"/>
                <a:gridCol w="744100"/>
                <a:gridCol w="744100"/>
                <a:gridCol w="744100"/>
                <a:gridCol w="744100"/>
                <a:gridCol w="744100"/>
                <a:gridCol w="744100"/>
                <a:gridCol w="744100"/>
                <a:gridCol w="744100"/>
                <a:gridCol w="744100"/>
              </a:tblGrid>
              <a:tr h="381000">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91425" marB="91425" marR="91425" marL="91425">
                    <a:lnL cap="flat" cmpd="sng" w="9525">
                      <a:solidFill>
                        <a:srgbClr val="9FB54C">
                          <a:alpha val="0"/>
                        </a:srgbClr>
                      </a:solidFill>
                      <a:prstDash val="dash"/>
                      <a:round/>
                      <a:headEnd len="sm" w="sm" type="none"/>
                      <a:tailEnd len="sm" w="sm" type="none"/>
                    </a:lnL>
                    <a:lnR cap="flat" cmpd="sng" w="9525">
                      <a:solidFill>
                        <a:srgbClr val="9FB54C"/>
                      </a:solidFill>
                      <a:prstDash val="dash"/>
                      <a:round/>
                      <a:headEnd len="sm" w="sm" type="none"/>
                      <a:tailEnd len="sm" w="sm" type="none"/>
                    </a:lnR>
                    <a:lnT cap="flat" cmpd="sng" w="9525">
                      <a:solidFill>
                        <a:srgbClr val="9FB54C">
                          <a:alpha val="0"/>
                        </a:srgbClr>
                      </a:solidFill>
                      <a:prstDash val="dash"/>
                      <a:round/>
                      <a:headEnd len="sm" w="sm" type="none"/>
                      <a:tailEnd len="sm" w="sm" type="none"/>
                    </a:lnT>
                    <a:lnB cap="flat" cmpd="sng" w="9525">
                      <a:solidFill>
                        <a:srgbClr val="9FB54C"/>
                      </a:solidFill>
                      <a:prstDash val="dash"/>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400"/>
                        <a:buFont typeface="Arial"/>
                        <a:buNone/>
                      </a:pPr>
                      <a:r>
                        <a:rPr b="1" lang="en-US" sz="1400" u="none" cap="none" strike="noStrike">
                          <a:solidFill>
                            <a:schemeClr val="lt1"/>
                          </a:solidFill>
                        </a:rPr>
                        <a:t>A</a:t>
                      </a:r>
                      <a:r>
                        <a:rPr b="1" lang="en-US">
                          <a:solidFill>
                            <a:schemeClr val="lt1"/>
                          </a:solidFill>
                        </a:rPr>
                        <a:t>b</a:t>
                      </a:r>
                      <a:r>
                        <a:rPr b="1" lang="en-US" sz="1400" u="none" cap="none" strike="noStrike">
                          <a:solidFill>
                            <a:schemeClr val="lt1"/>
                          </a:solidFill>
                        </a:rPr>
                        <a:t>r</a:t>
                      </a:r>
                      <a:endParaRPr b="1" sz="1400" u="none" cap="none" strike="noStrike">
                        <a:solidFill>
                          <a:schemeClr val="lt1"/>
                        </a:solidFill>
                      </a:endParaRPr>
                    </a:p>
                  </a:txBody>
                  <a:tcPr marT="91425" marB="91425" marR="91425" marL="91425">
                    <a:lnL cap="flat" cmpd="sng" w="9525">
                      <a:solidFill>
                        <a:srgbClr val="9FB54C"/>
                      </a:solidFill>
                      <a:prstDash val="dash"/>
                      <a:round/>
                      <a:headEnd len="sm" w="sm" type="none"/>
                      <a:tailEnd len="sm" w="sm" type="none"/>
                    </a:lnL>
                    <a:lnR cap="flat" cmpd="sng" w="9525">
                      <a:solidFill>
                        <a:srgbClr val="9FB54C"/>
                      </a:solidFill>
                      <a:prstDash val="dash"/>
                      <a:round/>
                      <a:headEnd len="sm" w="sm" type="none"/>
                      <a:tailEnd len="sm" w="sm" type="none"/>
                    </a:lnR>
                    <a:lnT cap="flat" cmpd="sng" w="9525">
                      <a:solidFill>
                        <a:srgbClr val="9FB54C"/>
                      </a:solidFill>
                      <a:prstDash val="dash"/>
                      <a:round/>
                      <a:headEnd len="sm" w="sm" type="none"/>
                      <a:tailEnd len="sm" w="sm" type="none"/>
                    </a:lnT>
                    <a:lnB cap="flat" cmpd="sng" w="9525">
                      <a:solidFill>
                        <a:srgbClr val="9FB54C"/>
                      </a:solidFill>
                      <a:prstDash val="dash"/>
                      <a:round/>
                      <a:headEnd len="sm" w="sm" type="none"/>
                      <a:tailEnd len="sm" w="sm" type="none"/>
                    </a:lnB>
                    <a:solidFill>
                      <a:schemeClr val="accent2"/>
                    </a:solidFill>
                  </a:tcPr>
                </a:tc>
                <a:tc>
                  <a:txBody>
                    <a:bodyPr/>
                    <a:lstStyle/>
                    <a:p>
                      <a:pPr indent="0" lvl="0" marL="0" marR="0" rtl="0" algn="ctr">
                        <a:lnSpc>
                          <a:spcPct val="100000"/>
                        </a:lnSpc>
                        <a:spcBef>
                          <a:spcPts val="0"/>
                        </a:spcBef>
                        <a:spcAft>
                          <a:spcPts val="0"/>
                        </a:spcAft>
                        <a:buClr>
                          <a:srgbClr val="000000"/>
                        </a:buClr>
                        <a:buSzPts val="1400"/>
                        <a:buFont typeface="Arial"/>
                        <a:buNone/>
                      </a:pPr>
                      <a:r>
                        <a:rPr b="1" lang="en-US" sz="1400" u="none" cap="none" strike="noStrike">
                          <a:solidFill>
                            <a:schemeClr val="lt1"/>
                          </a:solidFill>
                        </a:rPr>
                        <a:t>Mayo</a:t>
                      </a:r>
                      <a:endParaRPr b="1" sz="1400" u="none" cap="none" strike="noStrike">
                        <a:solidFill>
                          <a:schemeClr val="lt1"/>
                        </a:solidFill>
                      </a:endParaRPr>
                    </a:p>
                  </a:txBody>
                  <a:tcPr marT="91425" marB="91425" marR="91425" marL="91425">
                    <a:lnL cap="flat" cmpd="sng" w="9525">
                      <a:solidFill>
                        <a:srgbClr val="9FB54C"/>
                      </a:solidFill>
                      <a:prstDash val="dash"/>
                      <a:round/>
                      <a:headEnd len="sm" w="sm" type="none"/>
                      <a:tailEnd len="sm" w="sm" type="none"/>
                    </a:lnL>
                    <a:lnR cap="flat" cmpd="sng" w="9525">
                      <a:solidFill>
                        <a:srgbClr val="9FB54C"/>
                      </a:solidFill>
                      <a:prstDash val="dash"/>
                      <a:round/>
                      <a:headEnd len="sm" w="sm" type="none"/>
                      <a:tailEnd len="sm" w="sm" type="none"/>
                    </a:lnR>
                    <a:lnT cap="flat" cmpd="sng" w="9525">
                      <a:solidFill>
                        <a:srgbClr val="9FB54C"/>
                      </a:solidFill>
                      <a:prstDash val="dash"/>
                      <a:round/>
                      <a:headEnd len="sm" w="sm" type="none"/>
                      <a:tailEnd len="sm" w="sm" type="none"/>
                    </a:lnT>
                    <a:lnB cap="flat" cmpd="sng" w="9525">
                      <a:solidFill>
                        <a:srgbClr val="9FB54C"/>
                      </a:solidFill>
                      <a:prstDash val="dash"/>
                      <a:round/>
                      <a:headEnd len="sm" w="sm" type="none"/>
                      <a:tailEnd len="sm" w="sm" type="none"/>
                    </a:lnB>
                    <a:solidFill>
                      <a:schemeClr val="accent2"/>
                    </a:solidFill>
                  </a:tcPr>
                </a:tc>
                <a:tc>
                  <a:txBody>
                    <a:bodyPr/>
                    <a:lstStyle/>
                    <a:p>
                      <a:pPr indent="0" lvl="0" marL="0" marR="0" rtl="0" algn="ctr">
                        <a:lnSpc>
                          <a:spcPct val="100000"/>
                        </a:lnSpc>
                        <a:spcBef>
                          <a:spcPts val="0"/>
                        </a:spcBef>
                        <a:spcAft>
                          <a:spcPts val="0"/>
                        </a:spcAft>
                        <a:buClr>
                          <a:srgbClr val="000000"/>
                        </a:buClr>
                        <a:buSzPts val="1400"/>
                        <a:buFont typeface="Arial"/>
                        <a:buNone/>
                      </a:pPr>
                      <a:r>
                        <a:rPr b="1" lang="en-US" sz="1400" u="none" cap="none" strike="noStrike">
                          <a:solidFill>
                            <a:schemeClr val="lt1"/>
                          </a:solidFill>
                        </a:rPr>
                        <a:t>Jun</a:t>
                      </a:r>
                      <a:endParaRPr b="1" sz="1400" u="none" cap="none" strike="noStrike">
                        <a:solidFill>
                          <a:schemeClr val="lt1"/>
                        </a:solidFill>
                      </a:endParaRPr>
                    </a:p>
                  </a:txBody>
                  <a:tcPr marT="91425" marB="91425" marR="91425" marL="91425">
                    <a:lnL cap="flat" cmpd="sng" w="9525">
                      <a:solidFill>
                        <a:srgbClr val="9FB54C"/>
                      </a:solidFill>
                      <a:prstDash val="dash"/>
                      <a:round/>
                      <a:headEnd len="sm" w="sm" type="none"/>
                      <a:tailEnd len="sm" w="sm" type="none"/>
                    </a:lnL>
                    <a:lnR cap="flat" cmpd="sng" w="9525">
                      <a:solidFill>
                        <a:srgbClr val="9FB54C"/>
                      </a:solidFill>
                      <a:prstDash val="dash"/>
                      <a:round/>
                      <a:headEnd len="sm" w="sm" type="none"/>
                      <a:tailEnd len="sm" w="sm" type="none"/>
                    </a:lnR>
                    <a:lnT cap="flat" cmpd="sng" w="9525">
                      <a:solidFill>
                        <a:srgbClr val="9FB54C"/>
                      </a:solidFill>
                      <a:prstDash val="dash"/>
                      <a:round/>
                      <a:headEnd len="sm" w="sm" type="none"/>
                      <a:tailEnd len="sm" w="sm" type="none"/>
                    </a:lnT>
                    <a:lnB cap="flat" cmpd="sng" w="9525">
                      <a:solidFill>
                        <a:srgbClr val="9FB54C"/>
                      </a:solidFill>
                      <a:prstDash val="dash"/>
                      <a:round/>
                      <a:headEnd len="sm" w="sm" type="none"/>
                      <a:tailEnd len="sm" w="sm" type="none"/>
                    </a:lnB>
                    <a:solidFill>
                      <a:schemeClr val="accent2"/>
                    </a:solidFill>
                  </a:tcPr>
                </a:tc>
                <a:tc>
                  <a:txBody>
                    <a:bodyPr/>
                    <a:lstStyle/>
                    <a:p>
                      <a:pPr indent="0" lvl="0" marL="0" marR="0" rtl="0" algn="ctr">
                        <a:lnSpc>
                          <a:spcPct val="100000"/>
                        </a:lnSpc>
                        <a:spcBef>
                          <a:spcPts val="0"/>
                        </a:spcBef>
                        <a:spcAft>
                          <a:spcPts val="0"/>
                        </a:spcAft>
                        <a:buClr>
                          <a:srgbClr val="000000"/>
                        </a:buClr>
                        <a:buSzPts val="1400"/>
                        <a:buFont typeface="Arial"/>
                        <a:buNone/>
                      </a:pPr>
                      <a:r>
                        <a:rPr b="1" lang="en-US" sz="1400" u="none" cap="none" strike="noStrike">
                          <a:solidFill>
                            <a:schemeClr val="lt1"/>
                          </a:solidFill>
                        </a:rPr>
                        <a:t>Jul</a:t>
                      </a:r>
                      <a:endParaRPr b="1" sz="1400" u="none" cap="none" strike="noStrike">
                        <a:solidFill>
                          <a:schemeClr val="lt1"/>
                        </a:solidFill>
                      </a:endParaRPr>
                    </a:p>
                  </a:txBody>
                  <a:tcPr marT="91425" marB="91425" marR="91425" marL="91425">
                    <a:lnL cap="flat" cmpd="sng" w="9525">
                      <a:solidFill>
                        <a:srgbClr val="9FB54C"/>
                      </a:solidFill>
                      <a:prstDash val="dash"/>
                      <a:round/>
                      <a:headEnd len="sm" w="sm" type="none"/>
                      <a:tailEnd len="sm" w="sm" type="none"/>
                    </a:lnL>
                    <a:lnR cap="flat" cmpd="sng" w="9525">
                      <a:solidFill>
                        <a:srgbClr val="9FB54C"/>
                      </a:solidFill>
                      <a:prstDash val="dash"/>
                      <a:round/>
                      <a:headEnd len="sm" w="sm" type="none"/>
                      <a:tailEnd len="sm" w="sm" type="none"/>
                    </a:lnR>
                    <a:lnT cap="flat" cmpd="sng" w="9525">
                      <a:solidFill>
                        <a:srgbClr val="9FB54C"/>
                      </a:solidFill>
                      <a:prstDash val="dash"/>
                      <a:round/>
                      <a:headEnd len="sm" w="sm" type="none"/>
                      <a:tailEnd len="sm" w="sm" type="none"/>
                    </a:lnT>
                    <a:lnB cap="flat" cmpd="sng" w="9525">
                      <a:solidFill>
                        <a:srgbClr val="9FB54C"/>
                      </a:solidFill>
                      <a:prstDash val="dash"/>
                      <a:round/>
                      <a:headEnd len="sm" w="sm" type="none"/>
                      <a:tailEnd len="sm" w="sm" type="none"/>
                    </a:lnB>
                    <a:solidFill>
                      <a:schemeClr val="accent2"/>
                    </a:solidFill>
                  </a:tcPr>
                </a:tc>
                <a:tc>
                  <a:txBody>
                    <a:bodyPr/>
                    <a:lstStyle/>
                    <a:p>
                      <a:pPr indent="0" lvl="0" marL="0" marR="0" rtl="0" algn="ctr">
                        <a:lnSpc>
                          <a:spcPct val="100000"/>
                        </a:lnSpc>
                        <a:spcBef>
                          <a:spcPts val="0"/>
                        </a:spcBef>
                        <a:spcAft>
                          <a:spcPts val="0"/>
                        </a:spcAft>
                        <a:buClr>
                          <a:srgbClr val="000000"/>
                        </a:buClr>
                        <a:buSzPts val="1400"/>
                        <a:buFont typeface="Arial"/>
                        <a:buNone/>
                      </a:pPr>
                      <a:r>
                        <a:rPr b="1" lang="en-US" sz="1400" u="none" cap="none" strike="noStrike">
                          <a:solidFill>
                            <a:schemeClr val="lt1"/>
                          </a:solidFill>
                        </a:rPr>
                        <a:t>A</a:t>
                      </a:r>
                      <a:r>
                        <a:rPr b="1" lang="en-US">
                          <a:solidFill>
                            <a:schemeClr val="lt1"/>
                          </a:solidFill>
                        </a:rPr>
                        <a:t>go</a:t>
                      </a:r>
                      <a:endParaRPr b="1" sz="1400" u="none" cap="none" strike="noStrike">
                        <a:solidFill>
                          <a:schemeClr val="lt1"/>
                        </a:solidFill>
                      </a:endParaRPr>
                    </a:p>
                  </a:txBody>
                  <a:tcPr marT="91425" marB="91425" marR="91425" marL="91425">
                    <a:lnL cap="flat" cmpd="sng" w="9525">
                      <a:solidFill>
                        <a:srgbClr val="9FB54C"/>
                      </a:solidFill>
                      <a:prstDash val="dash"/>
                      <a:round/>
                      <a:headEnd len="sm" w="sm" type="none"/>
                      <a:tailEnd len="sm" w="sm" type="none"/>
                    </a:lnL>
                    <a:lnR cap="flat" cmpd="sng" w="9525">
                      <a:solidFill>
                        <a:srgbClr val="9FB54C"/>
                      </a:solidFill>
                      <a:prstDash val="dash"/>
                      <a:round/>
                      <a:headEnd len="sm" w="sm" type="none"/>
                      <a:tailEnd len="sm" w="sm" type="none"/>
                    </a:lnR>
                    <a:lnT cap="flat" cmpd="sng" w="9525">
                      <a:solidFill>
                        <a:srgbClr val="9FB54C"/>
                      </a:solidFill>
                      <a:prstDash val="dash"/>
                      <a:round/>
                      <a:headEnd len="sm" w="sm" type="none"/>
                      <a:tailEnd len="sm" w="sm" type="none"/>
                    </a:lnT>
                    <a:lnB cap="flat" cmpd="sng" w="9525">
                      <a:solidFill>
                        <a:srgbClr val="9FB54C"/>
                      </a:solidFill>
                      <a:prstDash val="dash"/>
                      <a:round/>
                      <a:headEnd len="sm" w="sm" type="none"/>
                      <a:tailEnd len="sm" w="sm" type="none"/>
                    </a:lnB>
                    <a:solidFill>
                      <a:schemeClr val="accent2"/>
                    </a:solidFill>
                  </a:tcPr>
                </a:tc>
                <a:tc>
                  <a:txBody>
                    <a:bodyPr/>
                    <a:lstStyle/>
                    <a:p>
                      <a:pPr indent="0" lvl="0" marL="0" marR="0" rtl="0" algn="ctr">
                        <a:lnSpc>
                          <a:spcPct val="100000"/>
                        </a:lnSpc>
                        <a:spcBef>
                          <a:spcPts val="0"/>
                        </a:spcBef>
                        <a:spcAft>
                          <a:spcPts val="0"/>
                        </a:spcAft>
                        <a:buClr>
                          <a:srgbClr val="000000"/>
                        </a:buClr>
                        <a:buSzPts val="1400"/>
                        <a:buFont typeface="Arial"/>
                        <a:buNone/>
                      </a:pPr>
                      <a:r>
                        <a:rPr b="1" lang="en-US" sz="1400" u="none" cap="none" strike="noStrike">
                          <a:solidFill>
                            <a:schemeClr val="lt1"/>
                          </a:solidFill>
                        </a:rPr>
                        <a:t>Sep</a:t>
                      </a:r>
                      <a:endParaRPr b="1" sz="1400" u="none" cap="none" strike="noStrike">
                        <a:solidFill>
                          <a:schemeClr val="lt1"/>
                        </a:solidFill>
                      </a:endParaRPr>
                    </a:p>
                  </a:txBody>
                  <a:tcPr marT="91425" marB="91425" marR="91425" marL="91425">
                    <a:lnL cap="flat" cmpd="sng" w="9525">
                      <a:solidFill>
                        <a:srgbClr val="9FB54C"/>
                      </a:solidFill>
                      <a:prstDash val="dash"/>
                      <a:round/>
                      <a:headEnd len="sm" w="sm" type="none"/>
                      <a:tailEnd len="sm" w="sm" type="none"/>
                    </a:lnL>
                    <a:lnR cap="flat" cmpd="sng" w="9525">
                      <a:solidFill>
                        <a:srgbClr val="9FB54C"/>
                      </a:solidFill>
                      <a:prstDash val="dash"/>
                      <a:round/>
                      <a:headEnd len="sm" w="sm" type="none"/>
                      <a:tailEnd len="sm" w="sm" type="none"/>
                    </a:lnR>
                    <a:lnT cap="flat" cmpd="sng" w="9525">
                      <a:solidFill>
                        <a:srgbClr val="9FB54C"/>
                      </a:solidFill>
                      <a:prstDash val="dash"/>
                      <a:round/>
                      <a:headEnd len="sm" w="sm" type="none"/>
                      <a:tailEnd len="sm" w="sm" type="none"/>
                    </a:lnT>
                    <a:lnB cap="flat" cmpd="sng" w="9525">
                      <a:solidFill>
                        <a:srgbClr val="9FB54C"/>
                      </a:solidFill>
                      <a:prstDash val="dash"/>
                      <a:round/>
                      <a:headEnd len="sm" w="sm" type="none"/>
                      <a:tailEnd len="sm" w="sm" type="none"/>
                    </a:lnB>
                    <a:solidFill>
                      <a:schemeClr val="accent2"/>
                    </a:solidFill>
                  </a:tcPr>
                </a:tc>
                <a:tc>
                  <a:txBody>
                    <a:bodyPr/>
                    <a:lstStyle/>
                    <a:p>
                      <a:pPr indent="0" lvl="0" marL="0" marR="0" rtl="0" algn="ctr">
                        <a:lnSpc>
                          <a:spcPct val="100000"/>
                        </a:lnSpc>
                        <a:spcBef>
                          <a:spcPts val="0"/>
                        </a:spcBef>
                        <a:spcAft>
                          <a:spcPts val="0"/>
                        </a:spcAft>
                        <a:buClr>
                          <a:srgbClr val="000000"/>
                        </a:buClr>
                        <a:buSzPts val="1400"/>
                        <a:buFont typeface="Arial"/>
                        <a:buNone/>
                      </a:pPr>
                      <a:r>
                        <a:rPr b="1" lang="en-US" sz="1400" u="none" cap="none" strike="noStrike">
                          <a:solidFill>
                            <a:schemeClr val="lt1"/>
                          </a:solidFill>
                        </a:rPr>
                        <a:t>Oct</a:t>
                      </a:r>
                      <a:endParaRPr b="1" sz="1400" u="none" cap="none" strike="noStrike">
                        <a:solidFill>
                          <a:schemeClr val="lt1"/>
                        </a:solidFill>
                      </a:endParaRPr>
                    </a:p>
                  </a:txBody>
                  <a:tcPr marT="91425" marB="91425" marR="91425" marL="91425">
                    <a:lnL cap="flat" cmpd="sng" w="9525">
                      <a:solidFill>
                        <a:srgbClr val="9FB54C"/>
                      </a:solidFill>
                      <a:prstDash val="dash"/>
                      <a:round/>
                      <a:headEnd len="sm" w="sm" type="none"/>
                      <a:tailEnd len="sm" w="sm" type="none"/>
                    </a:lnL>
                    <a:lnR cap="flat" cmpd="sng" w="9525">
                      <a:solidFill>
                        <a:srgbClr val="9FB54C"/>
                      </a:solidFill>
                      <a:prstDash val="dash"/>
                      <a:round/>
                      <a:headEnd len="sm" w="sm" type="none"/>
                      <a:tailEnd len="sm" w="sm" type="none"/>
                    </a:lnR>
                    <a:lnT cap="flat" cmpd="sng" w="9525">
                      <a:solidFill>
                        <a:srgbClr val="9FB54C"/>
                      </a:solidFill>
                      <a:prstDash val="dash"/>
                      <a:round/>
                      <a:headEnd len="sm" w="sm" type="none"/>
                      <a:tailEnd len="sm" w="sm" type="none"/>
                    </a:lnT>
                    <a:lnB cap="flat" cmpd="sng" w="9525">
                      <a:solidFill>
                        <a:srgbClr val="9FB54C"/>
                      </a:solidFill>
                      <a:prstDash val="dash"/>
                      <a:round/>
                      <a:headEnd len="sm" w="sm" type="none"/>
                      <a:tailEnd len="sm" w="sm" type="none"/>
                    </a:lnB>
                    <a:solidFill>
                      <a:schemeClr val="accent2"/>
                    </a:solidFill>
                  </a:tcPr>
                </a:tc>
                <a:tc>
                  <a:txBody>
                    <a:bodyPr/>
                    <a:lstStyle/>
                    <a:p>
                      <a:pPr indent="0" lvl="0" marL="0" marR="0" rtl="0" algn="ctr">
                        <a:lnSpc>
                          <a:spcPct val="100000"/>
                        </a:lnSpc>
                        <a:spcBef>
                          <a:spcPts val="0"/>
                        </a:spcBef>
                        <a:spcAft>
                          <a:spcPts val="0"/>
                        </a:spcAft>
                        <a:buClr>
                          <a:srgbClr val="000000"/>
                        </a:buClr>
                        <a:buSzPts val="1400"/>
                        <a:buFont typeface="Arial"/>
                        <a:buNone/>
                      </a:pPr>
                      <a:r>
                        <a:rPr b="1" lang="en-US" sz="1400" u="none" cap="none" strike="noStrike">
                          <a:solidFill>
                            <a:schemeClr val="lt1"/>
                          </a:solidFill>
                        </a:rPr>
                        <a:t>Nov</a:t>
                      </a:r>
                      <a:endParaRPr b="1" sz="1400" u="none" cap="none" strike="noStrike">
                        <a:solidFill>
                          <a:schemeClr val="lt1"/>
                        </a:solidFill>
                      </a:endParaRPr>
                    </a:p>
                  </a:txBody>
                  <a:tcPr marT="91425" marB="91425" marR="91425" marL="91425">
                    <a:lnL cap="flat" cmpd="sng" w="9525">
                      <a:solidFill>
                        <a:srgbClr val="9FB54C"/>
                      </a:solidFill>
                      <a:prstDash val="dash"/>
                      <a:round/>
                      <a:headEnd len="sm" w="sm" type="none"/>
                      <a:tailEnd len="sm" w="sm" type="none"/>
                    </a:lnL>
                    <a:lnR cap="flat" cmpd="sng" w="9525">
                      <a:solidFill>
                        <a:srgbClr val="9FB54C"/>
                      </a:solidFill>
                      <a:prstDash val="dash"/>
                      <a:round/>
                      <a:headEnd len="sm" w="sm" type="none"/>
                      <a:tailEnd len="sm" w="sm" type="none"/>
                    </a:lnR>
                    <a:lnT cap="flat" cmpd="sng" w="9525">
                      <a:solidFill>
                        <a:srgbClr val="9FB54C"/>
                      </a:solidFill>
                      <a:prstDash val="dash"/>
                      <a:round/>
                      <a:headEnd len="sm" w="sm" type="none"/>
                      <a:tailEnd len="sm" w="sm" type="none"/>
                    </a:lnT>
                    <a:lnB cap="flat" cmpd="sng" w="9525">
                      <a:solidFill>
                        <a:srgbClr val="9FB54C"/>
                      </a:solidFill>
                      <a:prstDash val="dash"/>
                      <a:round/>
                      <a:headEnd len="sm" w="sm" type="none"/>
                      <a:tailEnd len="sm" w="sm" type="none"/>
                    </a:lnB>
                    <a:solidFill>
                      <a:schemeClr val="accent2"/>
                    </a:solidFill>
                  </a:tcPr>
                </a:tc>
                <a:tc>
                  <a:txBody>
                    <a:bodyPr/>
                    <a:lstStyle/>
                    <a:p>
                      <a:pPr indent="0" lvl="0" marL="0" marR="0" rtl="0" algn="ctr">
                        <a:lnSpc>
                          <a:spcPct val="100000"/>
                        </a:lnSpc>
                        <a:spcBef>
                          <a:spcPts val="0"/>
                        </a:spcBef>
                        <a:spcAft>
                          <a:spcPts val="0"/>
                        </a:spcAft>
                        <a:buClr>
                          <a:srgbClr val="000000"/>
                        </a:buClr>
                        <a:buSzPts val="1400"/>
                        <a:buFont typeface="Arial"/>
                        <a:buNone/>
                      </a:pPr>
                      <a:r>
                        <a:rPr b="1" lang="en-US" sz="1400" u="none" cap="none" strike="noStrike">
                          <a:solidFill>
                            <a:schemeClr val="lt1"/>
                          </a:solidFill>
                        </a:rPr>
                        <a:t>D</a:t>
                      </a:r>
                      <a:r>
                        <a:rPr b="1" lang="en-US">
                          <a:solidFill>
                            <a:schemeClr val="lt1"/>
                          </a:solidFill>
                        </a:rPr>
                        <a:t>i</a:t>
                      </a:r>
                      <a:r>
                        <a:rPr b="1" lang="en-US" sz="1400" u="none" cap="none" strike="noStrike">
                          <a:solidFill>
                            <a:schemeClr val="lt1"/>
                          </a:solidFill>
                        </a:rPr>
                        <a:t>c</a:t>
                      </a:r>
                      <a:endParaRPr b="1" sz="1400" u="none" cap="none" strike="noStrike">
                        <a:solidFill>
                          <a:schemeClr val="lt1"/>
                        </a:solidFill>
                      </a:endParaRPr>
                    </a:p>
                  </a:txBody>
                  <a:tcPr marT="91425" marB="91425" marR="91425" marL="91425">
                    <a:lnL cap="flat" cmpd="sng" w="9525">
                      <a:solidFill>
                        <a:srgbClr val="9FB54C"/>
                      </a:solidFill>
                      <a:prstDash val="dash"/>
                      <a:round/>
                      <a:headEnd len="sm" w="sm" type="none"/>
                      <a:tailEnd len="sm" w="sm" type="none"/>
                    </a:lnL>
                    <a:lnR cap="flat" cmpd="sng" w="9525">
                      <a:solidFill>
                        <a:srgbClr val="9FB54C"/>
                      </a:solidFill>
                      <a:prstDash val="dash"/>
                      <a:round/>
                      <a:headEnd len="sm" w="sm" type="none"/>
                      <a:tailEnd len="sm" w="sm" type="none"/>
                    </a:lnR>
                    <a:lnT cap="flat" cmpd="sng" w="9525">
                      <a:solidFill>
                        <a:srgbClr val="9FB54C"/>
                      </a:solidFill>
                      <a:prstDash val="dash"/>
                      <a:round/>
                      <a:headEnd len="sm" w="sm" type="none"/>
                      <a:tailEnd len="sm" w="sm" type="none"/>
                    </a:lnT>
                    <a:lnB cap="flat" cmpd="sng" w="9525">
                      <a:solidFill>
                        <a:srgbClr val="9FB54C"/>
                      </a:solidFill>
                      <a:prstDash val="dash"/>
                      <a:round/>
                      <a:headEnd len="sm" w="sm" type="none"/>
                      <a:tailEnd len="sm" w="sm" type="none"/>
                    </a:lnB>
                    <a:solidFill>
                      <a:schemeClr val="accent2"/>
                    </a:solidFill>
                  </a:tcPr>
                </a:tc>
                <a:tc>
                  <a:txBody>
                    <a:bodyPr/>
                    <a:lstStyle/>
                    <a:p>
                      <a:pPr indent="0" lvl="0" marL="0" marR="0" rtl="0" algn="ctr">
                        <a:lnSpc>
                          <a:spcPct val="100000"/>
                        </a:lnSpc>
                        <a:spcBef>
                          <a:spcPts val="0"/>
                        </a:spcBef>
                        <a:spcAft>
                          <a:spcPts val="0"/>
                        </a:spcAft>
                        <a:buClr>
                          <a:srgbClr val="000000"/>
                        </a:buClr>
                        <a:buSzPts val="1400"/>
                        <a:buFont typeface="Arial"/>
                        <a:buNone/>
                      </a:pPr>
                      <a:r>
                        <a:rPr b="1" lang="en-US">
                          <a:solidFill>
                            <a:schemeClr val="lt1"/>
                          </a:solidFill>
                        </a:rPr>
                        <a:t>Ene.</a:t>
                      </a:r>
                      <a:endParaRPr b="1" sz="1400" u="none" cap="none" strike="noStrike">
                        <a:solidFill>
                          <a:schemeClr val="lt1"/>
                        </a:solidFill>
                      </a:endParaRPr>
                    </a:p>
                  </a:txBody>
                  <a:tcPr marT="91425" marB="91425" marR="91425" marL="91425">
                    <a:lnL cap="flat" cmpd="sng" w="9525">
                      <a:solidFill>
                        <a:srgbClr val="9FB54C"/>
                      </a:solidFill>
                      <a:prstDash val="dash"/>
                      <a:round/>
                      <a:headEnd len="sm" w="sm" type="none"/>
                      <a:tailEnd len="sm" w="sm" type="none"/>
                    </a:lnL>
                    <a:lnR cap="flat" cmpd="sng" w="9525">
                      <a:solidFill>
                        <a:srgbClr val="9FB54C"/>
                      </a:solidFill>
                      <a:prstDash val="dash"/>
                      <a:round/>
                      <a:headEnd len="sm" w="sm" type="none"/>
                      <a:tailEnd len="sm" w="sm" type="none"/>
                    </a:lnR>
                    <a:lnT cap="flat" cmpd="sng" w="9525">
                      <a:solidFill>
                        <a:srgbClr val="9FB54C"/>
                      </a:solidFill>
                      <a:prstDash val="dash"/>
                      <a:round/>
                      <a:headEnd len="sm" w="sm" type="none"/>
                      <a:tailEnd len="sm" w="sm" type="none"/>
                    </a:lnT>
                    <a:lnB cap="flat" cmpd="sng" w="9525">
                      <a:solidFill>
                        <a:srgbClr val="9FB54C"/>
                      </a:solidFill>
                      <a:prstDash val="dash"/>
                      <a:round/>
                      <a:headEnd len="sm" w="sm" type="none"/>
                      <a:tailEnd len="sm" w="sm" type="none"/>
                    </a:lnB>
                    <a:solidFill>
                      <a:schemeClr val="accent2"/>
                    </a:solidFill>
                  </a:tcPr>
                </a:tc>
              </a:tr>
              <a:tr h="381000">
                <a:tc>
                  <a:txBody>
                    <a:bodyPr/>
                    <a:lstStyle/>
                    <a:p>
                      <a:pPr indent="0" lvl="0" marL="0" marR="0" rtl="0" algn="l">
                        <a:lnSpc>
                          <a:spcPct val="100000"/>
                        </a:lnSpc>
                        <a:spcBef>
                          <a:spcPts val="0"/>
                        </a:spcBef>
                        <a:spcAft>
                          <a:spcPts val="0"/>
                        </a:spcAft>
                        <a:buClr>
                          <a:srgbClr val="000000"/>
                        </a:buClr>
                        <a:buSzPts val="1400"/>
                        <a:buFont typeface="Arial"/>
                        <a:buNone/>
                      </a:pPr>
                      <a:r>
                        <a:rPr b="1" lang="en-US" sz="1000">
                          <a:solidFill>
                            <a:srgbClr val="434343"/>
                          </a:solidFill>
                        </a:rPr>
                        <a:t>Participación comunitaria</a:t>
                      </a:r>
                      <a:endParaRPr b="1" sz="1000">
                        <a:solidFill>
                          <a:srgbClr val="434343"/>
                        </a:solidFill>
                      </a:endParaRPr>
                    </a:p>
                  </a:txBody>
                  <a:tcPr marT="91425" marB="91425" marR="91425" marL="91425">
                    <a:lnL cap="flat" cmpd="sng" w="9525">
                      <a:solidFill>
                        <a:srgbClr val="9FB54C"/>
                      </a:solidFill>
                      <a:prstDash val="dash"/>
                      <a:round/>
                      <a:headEnd len="sm" w="sm" type="none"/>
                      <a:tailEnd len="sm" w="sm" type="none"/>
                    </a:lnL>
                    <a:lnR cap="flat" cmpd="sng" w="9525">
                      <a:solidFill>
                        <a:srgbClr val="9FB54C"/>
                      </a:solidFill>
                      <a:prstDash val="dash"/>
                      <a:round/>
                      <a:headEnd len="sm" w="sm" type="none"/>
                      <a:tailEnd len="sm" w="sm" type="none"/>
                    </a:lnR>
                    <a:lnT cap="flat" cmpd="sng" w="9525">
                      <a:solidFill>
                        <a:srgbClr val="9FB54C"/>
                      </a:solidFill>
                      <a:prstDash val="dash"/>
                      <a:round/>
                      <a:headEnd len="sm" w="sm" type="none"/>
                      <a:tailEnd len="sm" w="sm" type="none"/>
                    </a:lnT>
                    <a:lnB cap="flat" cmpd="sng" w="9525">
                      <a:solidFill>
                        <a:srgbClr val="9FB54C"/>
                      </a:solidFill>
                      <a:prstDash val="dash"/>
                      <a:round/>
                      <a:headEnd len="sm" w="sm" type="none"/>
                      <a:tailEnd len="sm" w="sm" type="none"/>
                    </a:lnB>
                    <a:solidFill>
                      <a:srgbClr val="9FB54B">
                        <a:alpha val="36078"/>
                      </a:srgbClr>
                    </a:solidFill>
                  </a:tcPr>
                </a:tc>
                <a:tc>
                  <a:txBody>
                    <a:bodyPr/>
                    <a:lstStyle/>
                    <a:p>
                      <a:pPr indent="0" lvl="0" marL="0" marR="0" rtl="0" algn="ctr">
                        <a:lnSpc>
                          <a:spcPct val="100000"/>
                        </a:lnSpc>
                        <a:spcBef>
                          <a:spcPts val="0"/>
                        </a:spcBef>
                        <a:spcAft>
                          <a:spcPts val="0"/>
                        </a:spcAft>
                        <a:buClr>
                          <a:srgbClr val="000000"/>
                        </a:buClr>
                        <a:buSzPts val="1200"/>
                        <a:buFont typeface="Arial"/>
                        <a:buNone/>
                      </a:pPr>
                      <a:r>
                        <a:rPr lang="en-US" sz="1000" u="none" cap="none" strike="noStrike">
                          <a:solidFill>
                            <a:schemeClr val="accent1"/>
                          </a:solidFill>
                        </a:rPr>
                        <a:t>✔</a:t>
                      </a:r>
                      <a:endParaRPr sz="1000" u="none" cap="none" strike="noStrike">
                        <a:solidFill>
                          <a:schemeClr val="accent1"/>
                        </a:solidFill>
                      </a:endParaRPr>
                    </a:p>
                  </a:txBody>
                  <a:tcPr marT="91425" marB="91425" marR="91425" marL="91425">
                    <a:lnL cap="flat" cmpd="sng" w="9525">
                      <a:solidFill>
                        <a:srgbClr val="9FB54C"/>
                      </a:solidFill>
                      <a:prstDash val="dash"/>
                      <a:round/>
                      <a:headEnd len="sm" w="sm" type="none"/>
                      <a:tailEnd len="sm" w="sm" type="none"/>
                    </a:lnL>
                    <a:lnR cap="flat" cmpd="sng" w="9525">
                      <a:solidFill>
                        <a:srgbClr val="9FB54C"/>
                      </a:solidFill>
                      <a:prstDash val="dash"/>
                      <a:round/>
                      <a:headEnd len="sm" w="sm" type="none"/>
                      <a:tailEnd len="sm" w="sm" type="none"/>
                    </a:lnR>
                    <a:lnT cap="flat" cmpd="sng" w="9525">
                      <a:solidFill>
                        <a:srgbClr val="9FB54C"/>
                      </a:solidFill>
                      <a:prstDash val="dash"/>
                      <a:round/>
                      <a:headEnd len="sm" w="sm" type="none"/>
                      <a:tailEnd len="sm" w="sm" type="none"/>
                    </a:lnT>
                    <a:lnB cap="flat" cmpd="sng" w="9525">
                      <a:solidFill>
                        <a:srgbClr val="9FB54C"/>
                      </a:solidFill>
                      <a:prstDash val="dash"/>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200"/>
                        <a:buFont typeface="Arial"/>
                        <a:buNone/>
                      </a:pPr>
                      <a:r>
                        <a:rPr lang="en-US" sz="1000" u="none" cap="none" strike="noStrike">
                          <a:solidFill>
                            <a:schemeClr val="accent1"/>
                          </a:solidFill>
                        </a:rPr>
                        <a:t>✔</a:t>
                      </a:r>
                      <a:endParaRPr sz="1000" u="none" cap="none" strike="noStrike">
                        <a:solidFill>
                          <a:schemeClr val="accent1"/>
                        </a:solidFill>
                      </a:endParaRPr>
                    </a:p>
                  </a:txBody>
                  <a:tcPr marT="91425" marB="91425" marR="91425" marL="91425">
                    <a:lnL cap="flat" cmpd="sng" w="9525">
                      <a:solidFill>
                        <a:srgbClr val="9FB54C"/>
                      </a:solidFill>
                      <a:prstDash val="dash"/>
                      <a:round/>
                      <a:headEnd len="sm" w="sm" type="none"/>
                      <a:tailEnd len="sm" w="sm" type="none"/>
                    </a:lnL>
                    <a:lnR cap="flat" cmpd="sng" w="9525">
                      <a:solidFill>
                        <a:srgbClr val="9FB54C"/>
                      </a:solidFill>
                      <a:prstDash val="dash"/>
                      <a:round/>
                      <a:headEnd len="sm" w="sm" type="none"/>
                      <a:tailEnd len="sm" w="sm" type="none"/>
                    </a:lnR>
                    <a:lnT cap="flat" cmpd="sng" w="9525">
                      <a:solidFill>
                        <a:srgbClr val="9FB54C"/>
                      </a:solidFill>
                      <a:prstDash val="dash"/>
                      <a:round/>
                      <a:headEnd len="sm" w="sm" type="none"/>
                      <a:tailEnd len="sm" w="sm" type="none"/>
                    </a:lnT>
                    <a:lnB cap="flat" cmpd="sng" w="9525">
                      <a:solidFill>
                        <a:srgbClr val="9FB54C"/>
                      </a:solidFill>
                      <a:prstDash val="dash"/>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200"/>
                        <a:buFont typeface="Arial"/>
                        <a:buNone/>
                      </a:pPr>
                      <a:r>
                        <a:rPr lang="en-US" sz="1000" u="none" cap="none" strike="noStrike">
                          <a:solidFill>
                            <a:schemeClr val="accent1"/>
                          </a:solidFill>
                        </a:rPr>
                        <a:t>✔</a:t>
                      </a:r>
                      <a:endParaRPr sz="1000" u="none" cap="none" strike="noStrike">
                        <a:solidFill>
                          <a:schemeClr val="accent1"/>
                        </a:solidFill>
                      </a:endParaRPr>
                    </a:p>
                  </a:txBody>
                  <a:tcPr marT="91425" marB="91425" marR="91425" marL="91425">
                    <a:lnL cap="flat" cmpd="sng" w="9525">
                      <a:solidFill>
                        <a:srgbClr val="9FB54C"/>
                      </a:solidFill>
                      <a:prstDash val="dash"/>
                      <a:round/>
                      <a:headEnd len="sm" w="sm" type="none"/>
                      <a:tailEnd len="sm" w="sm" type="none"/>
                    </a:lnL>
                    <a:lnR cap="flat" cmpd="sng" w="9525">
                      <a:solidFill>
                        <a:srgbClr val="9FB54C"/>
                      </a:solidFill>
                      <a:prstDash val="dash"/>
                      <a:round/>
                      <a:headEnd len="sm" w="sm" type="none"/>
                      <a:tailEnd len="sm" w="sm" type="none"/>
                    </a:lnR>
                    <a:lnT cap="flat" cmpd="sng" w="9525">
                      <a:solidFill>
                        <a:srgbClr val="9FB54C"/>
                      </a:solidFill>
                      <a:prstDash val="dash"/>
                      <a:round/>
                      <a:headEnd len="sm" w="sm" type="none"/>
                      <a:tailEnd len="sm" w="sm" type="none"/>
                    </a:lnT>
                    <a:lnB cap="flat" cmpd="sng" w="9525">
                      <a:solidFill>
                        <a:srgbClr val="9FB54C"/>
                      </a:solidFill>
                      <a:prstDash val="dash"/>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200"/>
                        <a:buFont typeface="Arial"/>
                        <a:buNone/>
                      </a:pPr>
                      <a:r>
                        <a:rPr lang="en-US" sz="1000" u="none" cap="none" strike="noStrike">
                          <a:solidFill>
                            <a:schemeClr val="accent1"/>
                          </a:solidFill>
                        </a:rPr>
                        <a:t>✔</a:t>
                      </a:r>
                      <a:endParaRPr sz="1000" u="none" cap="none" strike="noStrike">
                        <a:solidFill>
                          <a:schemeClr val="accent1"/>
                        </a:solidFill>
                      </a:endParaRPr>
                    </a:p>
                    <a:p>
                      <a:pPr indent="0" lvl="0" marL="0" marR="0" rtl="0" algn="ctr">
                        <a:lnSpc>
                          <a:spcPct val="100000"/>
                        </a:lnSpc>
                        <a:spcBef>
                          <a:spcPts val="0"/>
                        </a:spcBef>
                        <a:spcAft>
                          <a:spcPts val="0"/>
                        </a:spcAft>
                        <a:buClr>
                          <a:srgbClr val="000000"/>
                        </a:buClr>
                        <a:buSzPts val="1200"/>
                        <a:buFont typeface="Arial"/>
                        <a:buNone/>
                      </a:pPr>
                      <a:r>
                        <a:rPr i="1" lang="en-US" sz="1000">
                          <a:solidFill>
                            <a:schemeClr val="accent1"/>
                          </a:solidFill>
                        </a:rPr>
                        <a:t>Reportar</a:t>
                      </a:r>
                      <a:endParaRPr i="1" sz="1000" u="none" cap="none" strike="noStrike">
                        <a:solidFill>
                          <a:schemeClr val="accent1"/>
                        </a:solidFill>
                      </a:endParaRPr>
                    </a:p>
                  </a:txBody>
                  <a:tcPr marT="91425" marB="91425" marR="91425" marL="91425">
                    <a:lnL cap="flat" cmpd="sng" w="9525">
                      <a:solidFill>
                        <a:srgbClr val="9FB54C"/>
                      </a:solidFill>
                      <a:prstDash val="dash"/>
                      <a:round/>
                      <a:headEnd len="sm" w="sm" type="none"/>
                      <a:tailEnd len="sm" w="sm" type="none"/>
                    </a:lnL>
                    <a:lnR cap="flat" cmpd="sng" w="9525">
                      <a:solidFill>
                        <a:srgbClr val="9FB54C"/>
                      </a:solidFill>
                      <a:prstDash val="dash"/>
                      <a:round/>
                      <a:headEnd len="sm" w="sm" type="none"/>
                      <a:tailEnd len="sm" w="sm" type="none"/>
                    </a:lnR>
                    <a:lnT cap="flat" cmpd="sng" w="9525">
                      <a:solidFill>
                        <a:srgbClr val="9FB54C"/>
                      </a:solidFill>
                      <a:prstDash val="dash"/>
                      <a:round/>
                      <a:headEnd len="sm" w="sm" type="none"/>
                      <a:tailEnd len="sm" w="sm" type="none"/>
                    </a:lnT>
                    <a:lnB cap="flat" cmpd="sng" w="9525">
                      <a:solidFill>
                        <a:srgbClr val="9FB54C"/>
                      </a:solidFill>
                      <a:prstDash val="dash"/>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200"/>
                        <a:buFont typeface="Arial"/>
                        <a:buNone/>
                      </a:pPr>
                      <a:r>
                        <a:t/>
                      </a:r>
                      <a:endParaRPr sz="1000" u="none" cap="none" strike="noStrike">
                        <a:solidFill>
                          <a:schemeClr val="accent1"/>
                        </a:solidFill>
                      </a:endParaRPr>
                    </a:p>
                  </a:txBody>
                  <a:tcPr marT="91425" marB="91425" marR="91425" marL="91425">
                    <a:lnL cap="flat" cmpd="sng" w="9525">
                      <a:solidFill>
                        <a:srgbClr val="9FB54C"/>
                      </a:solidFill>
                      <a:prstDash val="dash"/>
                      <a:round/>
                      <a:headEnd len="sm" w="sm" type="none"/>
                      <a:tailEnd len="sm" w="sm" type="none"/>
                    </a:lnL>
                    <a:lnR cap="flat" cmpd="sng" w="9525">
                      <a:solidFill>
                        <a:srgbClr val="9FB54C"/>
                      </a:solidFill>
                      <a:prstDash val="dash"/>
                      <a:round/>
                      <a:headEnd len="sm" w="sm" type="none"/>
                      <a:tailEnd len="sm" w="sm" type="none"/>
                    </a:lnR>
                    <a:lnT cap="flat" cmpd="sng" w="9525">
                      <a:solidFill>
                        <a:srgbClr val="9FB54C"/>
                      </a:solidFill>
                      <a:prstDash val="dash"/>
                      <a:round/>
                      <a:headEnd len="sm" w="sm" type="none"/>
                      <a:tailEnd len="sm" w="sm" type="none"/>
                    </a:lnT>
                    <a:lnB cap="flat" cmpd="sng" w="9525">
                      <a:solidFill>
                        <a:srgbClr val="9FB54C"/>
                      </a:solidFill>
                      <a:prstDash val="dash"/>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200"/>
                        <a:buFont typeface="Arial"/>
                        <a:buNone/>
                      </a:pPr>
                      <a:r>
                        <a:t/>
                      </a:r>
                      <a:endParaRPr sz="1000" u="none" cap="none" strike="noStrike">
                        <a:solidFill>
                          <a:schemeClr val="accent1"/>
                        </a:solidFill>
                      </a:endParaRPr>
                    </a:p>
                  </a:txBody>
                  <a:tcPr marT="91425" marB="91425" marR="91425" marL="91425">
                    <a:lnL cap="flat" cmpd="sng" w="9525">
                      <a:solidFill>
                        <a:srgbClr val="9FB54C"/>
                      </a:solidFill>
                      <a:prstDash val="dash"/>
                      <a:round/>
                      <a:headEnd len="sm" w="sm" type="none"/>
                      <a:tailEnd len="sm" w="sm" type="none"/>
                    </a:lnL>
                    <a:lnR cap="flat" cmpd="sng" w="9525">
                      <a:solidFill>
                        <a:srgbClr val="9FB54C"/>
                      </a:solidFill>
                      <a:prstDash val="dash"/>
                      <a:round/>
                      <a:headEnd len="sm" w="sm" type="none"/>
                      <a:tailEnd len="sm" w="sm" type="none"/>
                    </a:lnR>
                    <a:lnT cap="flat" cmpd="sng" w="9525">
                      <a:solidFill>
                        <a:srgbClr val="9FB54C"/>
                      </a:solidFill>
                      <a:prstDash val="dash"/>
                      <a:round/>
                      <a:headEnd len="sm" w="sm" type="none"/>
                      <a:tailEnd len="sm" w="sm" type="none"/>
                    </a:lnT>
                    <a:lnB cap="flat" cmpd="sng" w="9525">
                      <a:solidFill>
                        <a:srgbClr val="9FB54C"/>
                      </a:solidFill>
                      <a:prstDash val="dash"/>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200"/>
                        <a:buFont typeface="Arial"/>
                        <a:buNone/>
                      </a:pPr>
                      <a:r>
                        <a:t/>
                      </a:r>
                      <a:endParaRPr sz="1000" u="none" cap="none" strike="noStrike">
                        <a:solidFill>
                          <a:schemeClr val="accent1"/>
                        </a:solidFill>
                      </a:endParaRPr>
                    </a:p>
                  </a:txBody>
                  <a:tcPr marT="91425" marB="91425" marR="91425" marL="91425">
                    <a:lnL cap="flat" cmpd="sng" w="9525">
                      <a:solidFill>
                        <a:srgbClr val="9FB54C"/>
                      </a:solidFill>
                      <a:prstDash val="dash"/>
                      <a:round/>
                      <a:headEnd len="sm" w="sm" type="none"/>
                      <a:tailEnd len="sm" w="sm" type="none"/>
                    </a:lnL>
                    <a:lnR cap="flat" cmpd="sng" w="9525">
                      <a:solidFill>
                        <a:srgbClr val="9FB54C"/>
                      </a:solidFill>
                      <a:prstDash val="dash"/>
                      <a:round/>
                      <a:headEnd len="sm" w="sm" type="none"/>
                      <a:tailEnd len="sm" w="sm" type="none"/>
                    </a:lnR>
                    <a:lnT cap="flat" cmpd="sng" w="9525">
                      <a:solidFill>
                        <a:srgbClr val="9FB54C"/>
                      </a:solidFill>
                      <a:prstDash val="dash"/>
                      <a:round/>
                      <a:headEnd len="sm" w="sm" type="none"/>
                      <a:tailEnd len="sm" w="sm" type="none"/>
                    </a:lnT>
                    <a:lnB cap="flat" cmpd="sng" w="9525">
                      <a:solidFill>
                        <a:srgbClr val="9FB54C"/>
                      </a:solidFill>
                      <a:prstDash val="dash"/>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200"/>
                        <a:buFont typeface="Arial"/>
                        <a:buNone/>
                      </a:pPr>
                      <a:r>
                        <a:t/>
                      </a:r>
                      <a:endParaRPr sz="1000" u="none" cap="none" strike="noStrike">
                        <a:solidFill>
                          <a:schemeClr val="accent1"/>
                        </a:solidFill>
                      </a:endParaRPr>
                    </a:p>
                  </a:txBody>
                  <a:tcPr marT="91425" marB="91425" marR="91425" marL="91425">
                    <a:lnL cap="flat" cmpd="sng" w="9525">
                      <a:solidFill>
                        <a:srgbClr val="9FB54C"/>
                      </a:solidFill>
                      <a:prstDash val="dash"/>
                      <a:round/>
                      <a:headEnd len="sm" w="sm" type="none"/>
                      <a:tailEnd len="sm" w="sm" type="none"/>
                    </a:lnL>
                    <a:lnR cap="flat" cmpd="sng" w="9525">
                      <a:solidFill>
                        <a:srgbClr val="9FB54C"/>
                      </a:solidFill>
                      <a:prstDash val="dash"/>
                      <a:round/>
                      <a:headEnd len="sm" w="sm" type="none"/>
                      <a:tailEnd len="sm" w="sm" type="none"/>
                    </a:lnR>
                    <a:lnT cap="flat" cmpd="sng" w="9525">
                      <a:solidFill>
                        <a:srgbClr val="9FB54C"/>
                      </a:solidFill>
                      <a:prstDash val="dash"/>
                      <a:round/>
                      <a:headEnd len="sm" w="sm" type="none"/>
                      <a:tailEnd len="sm" w="sm" type="none"/>
                    </a:lnT>
                    <a:lnB cap="flat" cmpd="sng" w="9525">
                      <a:solidFill>
                        <a:srgbClr val="9FB54C"/>
                      </a:solidFill>
                      <a:prstDash val="dash"/>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200"/>
                        <a:buFont typeface="Arial"/>
                        <a:buNone/>
                      </a:pPr>
                      <a:r>
                        <a:t/>
                      </a:r>
                      <a:endParaRPr sz="1000" u="none" cap="none" strike="noStrike"/>
                    </a:p>
                  </a:txBody>
                  <a:tcPr marT="91425" marB="91425" marR="91425" marL="91425">
                    <a:lnL cap="flat" cmpd="sng" w="9525">
                      <a:solidFill>
                        <a:srgbClr val="9FB54C"/>
                      </a:solidFill>
                      <a:prstDash val="dash"/>
                      <a:round/>
                      <a:headEnd len="sm" w="sm" type="none"/>
                      <a:tailEnd len="sm" w="sm" type="none"/>
                    </a:lnL>
                    <a:lnR cap="flat" cmpd="sng" w="9525">
                      <a:solidFill>
                        <a:srgbClr val="9FB54C"/>
                      </a:solidFill>
                      <a:prstDash val="dash"/>
                      <a:round/>
                      <a:headEnd len="sm" w="sm" type="none"/>
                      <a:tailEnd len="sm" w="sm" type="none"/>
                    </a:lnR>
                    <a:lnT cap="flat" cmpd="sng" w="9525">
                      <a:solidFill>
                        <a:srgbClr val="9FB54C"/>
                      </a:solidFill>
                      <a:prstDash val="dash"/>
                      <a:round/>
                      <a:headEnd len="sm" w="sm" type="none"/>
                      <a:tailEnd len="sm" w="sm" type="none"/>
                    </a:lnT>
                    <a:lnB cap="flat" cmpd="sng" w="9525">
                      <a:solidFill>
                        <a:srgbClr val="9FB54C"/>
                      </a:solidFill>
                      <a:prstDash val="dash"/>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200"/>
                        <a:buFont typeface="Arial"/>
                        <a:buNone/>
                      </a:pPr>
                      <a:r>
                        <a:t/>
                      </a:r>
                      <a:endParaRPr sz="1000" u="none" cap="none" strike="noStrike"/>
                    </a:p>
                  </a:txBody>
                  <a:tcPr marT="91425" marB="91425" marR="91425" marL="91425">
                    <a:lnL cap="flat" cmpd="sng" w="9525">
                      <a:solidFill>
                        <a:srgbClr val="9FB54C"/>
                      </a:solidFill>
                      <a:prstDash val="dash"/>
                      <a:round/>
                      <a:headEnd len="sm" w="sm" type="none"/>
                      <a:tailEnd len="sm" w="sm" type="none"/>
                    </a:lnL>
                    <a:lnR cap="flat" cmpd="sng" w="9525">
                      <a:solidFill>
                        <a:srgbClr val="9FB54C"/>
                      </a:solidFill>
                      <a:prstDash val="dash"/>
                      <a:round/>
                      <a:headEnd len="sm" w="sm" type="none"/>
                      <a:tailEnd len="sm" w="sm" type="none"/>
                    </a:lnR>
                    <a:lnT cap="flat" cmpd="sng" w="9525">
                      <a:solidFill>
                        <a:srgbClr val="9FB54C"/>
                      </a:solidFill>
                      <a:prstDash val="dash"/>
                      <a:round/>
                      <a:headEnd len="sm" w="sm" type="none"/>
                      <a:tailEnd len="sm" w="sm" type="none"/>
                    </a:lnT>
                    <a:lnB cap="flat" cmpd="sng" w="9525">
                      <a:solidFill>
                        <a:srgbClr val="9FB54C"/>
                      </a:solidFill>
                      <a:prstDash val="dash"/>
                      <a:round/>
                      <a:headEnd len="sm" w="sm" type="none"/>
                      <a:tailEnd len="sm" w="sm" type="none"/>
                    </a:lnB>
                  </a:tcPr>
                </a:tc>
              </a:tr>
              <a:tr h="381000">
                <a:tc>
                  <a:txBody>
                    <a:bodyPr/>
                    <a:lstStyle/>
                    <a:p>
                      <a:pPr indent="0" lvl="0" marL="0" marR="0" rtl="0" algn="l">
                        <a:lnSpc>
                          <a:spcPct val="100000"/>
                        </a:lnSpc>
                        <a:spcBef>
                          <a:spcPts val="0"/>
                        </a:spcBef>
                        <a:spcAft>
                          <a:spcPts val="0"/>
                        </a:spcAft>
                        <a:buClr>
                          <a:srgbClr val="000000"/>
                        </a:buClr>
                        <a:buSzPts val="1400"/>
                        <a:buFont typeface="Arial"/>
                        <a:buNone/>
                      </a:pPr>
                      <a:r>
                        <a:rPr b="1" lang="en-US" sz="1000">
                          <a:solidFill>
                            <a:srgbClr val="434343"/>
                          </a:solidFill>
                        </a:rPr>
                        <a:t>Planificación del personal F5</a:t>
                      </a:r>
                      <a:endParaRPr b="1" sz="1000" u="none" cap="none" strike="noStrike">
                        <a:solidFill>
                          <a:srgbClr val="434343"/>
                        </a:solidFill>
                      </a:endParaRPr>
                    </a:p>
                  </a:txBody>
                  <a:tcPr marT="91425" marB="91425" marR="91425" marL="91425">
                    <a:lnL cap="flat" cmpd="sng" w="9525">
                      <a:solidFill>
                        <a:srgbClr val="9FB54C"/>
                      </a:solidFill>
                      <a:prstDash val="dash"/>
                      <a:round/>
                      <a:headEnd len="sm" w="sm" type="none"/>
                      <a:tailEnd len="sm" w="sm" type="none"/>
                    </a:lnL>
                    <a:lnR cap="flat" cmpd="sng" w="9525">
                      <a:solidFill>
                        <a:srgbClr val="9FB54C"/>
                      </a:solidFill>
                      <a:prstDash val="dash"/>
                      <a:round/>
                      <a:headEnd len="sm" w="sm" type="none"/>
                      <a:tailEnd len="sm" w="sm" type="none"/>
                    </a:lnR>
                    <a:lnT cap="flat" cmpd="sng" w="9525">
                      <a:solidFill>
                        <a:srgbClr val="9FB54C"/>
                      </a:solidFill>
                      <a:prstDash val="dash"/>
                      <a:round/>
                      <a:headEnd len="sm" w="sm" type="none"/>
                      <a:tailEnd len="sm" w="sm" type="none"/>
                    </a:lnT>
                    <a:lnB cap="flat" cmpd="sng" w="9525">
                      <a:solidFill>
                        <a:srgbClr val="9FB54C"/>
                      </a:solidFill>
                      <a:prstDash val="dash"/>
                      <a:round/>
                      <a:headEnd len="sm" w="sm" type="none"/>
                      <a:tailEnd len="sm" w="sm" type="none"/>
                    </a:lnB>
                    <a:solidFill>
                      <a:srgbClr val="9FB54B">
                        <a:alpha val="36078"/>
                      </a:srgbClr>
                    </a:solidFill>
                  </a:tcPr>
                </a:tc>
                <a:tc>
                  <a:txBody>
                    <a:bodyPr/>
                    <a:lstStyle/>
                    <a:p>
                      <a:pPr indent="0" lvl="0" marL="0" marR="0" rtl="0" algn="ctr">
                        <a:lnSpc>
                          <a:spcPct val="100000"/>
                        </a:lnSpc>
                        <a:spcBef>
                          <a:spcPts val="0"/>
                        </a:spcBef>
                        <a:spcAft>
                          <a:spcPts val="0"/>
                        </a:spcAft>
                        <a:buClr>
                          <a:srgbClr val="000000"/>
                        </a:buClr>
                        <a:buSzPts val="1200"/>
                        <a:buFont typeface="Arial"/>
                        <a:buNone/>
                      </a:pPr>
                      <a:r>
                        <a:rPr lang="en-US" sz="1000" u="none" cap="none" strike="noStrike">
                          <a:solidFill>
                            <a:schemeClr val="accent1"/>
                          </a:solidFill>
                        </a:rPr>
                        <a:t>✔</a:t>
                      </a:r>
                      <a:endParaRPr sz="1000" u="none" cap="none" strike="noStrike"/>
                    </a:p>
                  </a:txBody>
                  <a:tcPr marT="91425" marB="91425" marR="91425" marL="91425">
                    <a:lnL cap="flat" cmpd="sng" w="9525">
                      <a:solidFill>
                        <a:srgbClr val="9FB54C"/>
                      </a:solidFill>
                      <a:prstDash val="dash"/>
                      <a:round/>
                      <a:headEnd len="sm" w="sm" type="none"/>
                      <a:tailEnd len="sm" w="sm" type="none"/>
                    </a:lnL>
                    <a:lnR cap="flat" cmpd="sng" w="9525">
                      <a:solidFill>
                        <a:srgbClr val="9FB54C"/>
                      </a:solidFill>
                      <a:prstDash val="dash"/>
                      <a:round/>
                      <a:headEnd len="sm" w="sm" type="none"/>
                      <a:tailEnd len="sm" w="sm" type="none"/>
                    </a:lnR>
                    <a:lnT cap="flat" cmpd="sng" w="9525">
                      <a:solidFill>
                        <a:srgbClr val="9FB54C"/>
                      </a:solidFill>
                      <a:prstDash val="dash"/>
                      <a:round/>
                      <a:headEnd len="sm" w="sm" type="none"/>
                      <a:tailEnd len="sm" w="sm" type="none"/>
                    </a:lnT>
                    <a:lnB cap="flat" cmpd="sng" w="9525">
                      <a:solidFill>
                        <a:srgbClr val="9FB54C"/>
                      </a:solidFill>
                      <a:prstDash val="dash"/>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200"/>
                        <a:buFont typeface="Arial"/>
                        <a:buNone/>
                      </a:pPr>
                      <a:r>
                        <a:rPr lang="en-US" sz="1000" u="none" cap="none" strike="noStrike">
                          <a:solidFill>
                            <a:schemeClr val="accent1"/>
                          </a:solidFill>
                        </a:rPr>
                        <a:t>✔</a:t>
                      </a:r>
                      <a:endParaRPr sz="1000" u="none" cap="none" strike="noStrike"/>
                    </a:p>
                  </a:txBody>
                  <a:tcPr marT="91425" marB="91425" marR="91425" marL="91425">
                    <a:lnL cap="flat" cmpd="sng" w="9525">
                      <a:solidFill>
                        <a:srgbClr val="9FB54C"/>
                      </a:solidFill>
                      <a:prstDash val="dash"/>
                      <a:round/>
                      <a:headEnd len="sm" w="sm" type="none"/>
                      <a:tailEnd len="sm" w="sm" type="none"/>
                    </a:lnL>
                    <a:lnR cap="flat" cmpd="sng" w="9525">
                      <a:solidFill>
                        <a:srgbClr val="9FB54C"/>
                      </a:solidFill>
                      <a:prstDash val="dash"/>
                      <a:round/>
                      <a:headEnd len="sm" w="sm" type="none"/>
                      <a:tailEnd len="sm" w="sm" type="none"/>
                    </a:lnR>
                    <a:lnT cap="flat" cmpd="sng" w="9525">
                      <a:solidFill>
                        <a:srgbClr val="9FB54C"/>
                      </a:solidFill>
                      <a:prstDash val="dash"/>
                      <a:round/>
                      <a:headEnd len="sm" w="sm" type="none"/>
                      <a:tailEnd len="sm" w="sm" type="none"/>
                    </a:lnT>
                    <a:lnB cap="flat" cmpd="sng" w="9525">
                      <a:solidFill>
                        <a:srgbClr val="9FB54C"/>
                      </a:solidFill>
                      <a:prstDash val="dash"/>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200"/>
                        <a:buFont typeface="Arial"/>
                        <a:buNone/>
                      </a:pPr>
                      <a:r>
                        <a:rPr lang="en-US" sz="1000" u="none" cap="none" strike="noStrike">
                          <a:solidFill>
                            <a:schemeClr val="accent1"/>
                          </a:solidFill>
                        </a:rPr>
                        <a:t>✔</a:t>
                      </a:r>
                      <a:endParaRPr sz="1000" u="none" cap="none" strike="noStrike"/>
                    </a:p>
                  </a:txBody>
                  <a:tcPr marT="91425" marB="91425" marR="91425" marL="91425">
                    <a:lnL cap="flat" cmpd="sng" w="9525">
                      <a:solidFill>
                        <a:srgbClr val="9FB54C"/>
                      </a:solidFill>
                      <a:prstDash val="dash"/>
                      <a:round/>
                      <a:headEnd len="sm" w="sm" type="none"/>
                      <a:tailEnd len="sm" w="sm" type="none"/>
                    </a:lnL>
                    <a:lnR cap="flat" cmpd="sng" w="9525">
                      <a:solidFill>
                        <a:srgbClr val="9FB54C"/>
                      </a:solidFill>
                      <a:prstDash val="dash"/>
                      <a:round/>
                      <a:headEnd len="sm" w="sm" type="none"/>
                      <a:tailEnd len="sm" w="sm" type="none"/>
                    </a:lnR>
                    <a:lnT cap="flat" cmpd="sng" w="9525">
                      <a:solidFill>
                        <a:srgbClr val="9FB54C"/>
                      </a:solidFill>
                      <a:prstDash val="dash"/>
                      <a:round/>
                      <a:headEnd len="sm" w="sm" type="none"/>
                      <a:tailEnd len="sm" w="sm" type="none"/>
                    </a:lnT>
                    <a:lnB cap="flat" cmpd="sng" w="9525">
                      <a:solidFill>
                        <a:srgbClr val="9FB54C"/>
                      </a:solidFill>
                      <a:prstDash val="dash"/>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200"/>
                        <a:buFont typeface="Arial"/>
                        <a:buNone/>
                      </a:pPr>
                      <a:r>
                        <a:rPr lang="en-US" sz="1000" u="none" cap="none" strike="noStrike">
                          <a:solidFill>
                            <a:schemeClr val="accent1"/>
                          </a:solidFill>
                        </a:rPr>
                        <a:t>✔</a:t>
                      </a:r>
                      <a:endParaRPr sz="1000" u="none" cap="none" strike="noStrike"/>
                    </a:p>
                  </a:txBody>
                  <a:tcPr marT="91425" marB="91425" marR="91425" marL="91425">
                    <a:lnL cap="flat" cmpd="sng" w="9525">
                      <a:solidFill>
                        <a:srgbClr val="9FB54C"/>
                      </a:solidFill>
                      <a:prstDash val="dash"/>
                      <a:round/>
                      <a:headEnd len="sm" w="sm" type="none"/>
                      <a:tailEnd len="sm" w="sm" type="none"/>
                    </a:lnL>
                    <a:lnR cap="flat" cmpd="sng" w="9525">
                      <a:solidFill>
                        <a:srgbClr val="9FB54C"/>
                      </a:solidFill>
                      <a:prstDash val="dash"/>
                      <a:round/>
                      <a:headEnd len="sm" w="sm" type="none"/>
                      <a:tailEnd len="sm" w="sm" type="none"/>
                    </a:lnR>
                    <a:lnT cap="flat" cmpd="sng" w="9525">
                      <a:solidFill>
                        <a:srgbClr val="9FB54C"/>
                      </a:solidFill>
                      <a:prstDash val="dash"/>
                      <a:round/>
                      <a:headEnd len="sm" w="sm" type="none"/>
                      <a:tailEnd len="sm" w="sm" type="none"/>
                    </a:lnT>
                    <a:lnB cap="flat" cmpd="sng" w="9525">
                      <a:solidFill>
                        <a:srgbClr val="9FB54C"/>
                      </a:solidFill>
                      <a:prstDash val="dash"/>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200"/>
                        <a:buFont typeface="Arial"/>
                        <a:buNone/>
                      </a:pPr>
                      <a:r>
                        <a:rPr lang="en-US" sz="1000" u="none" cap="none" strike="noStrike">
                          <a:solidFill>
                            <a:schemeClr val="accent1"/>
                          </a:solidFill>
                        </a:rPr>
                        <a:t>✔</a:t>
                      </a:r>
                      <a:endParaRPr sz="1000" u="none" cap="none" strike="noStrike"/>
                    </a:p>
                  </a:txBody>
                  <a:tcPr marT="91425" marB="91425" marR="91425" marL="91425">
                    <a:lnL cap="flat" cmpd="sng" w="9525">
                      <a:solidFill>
                        <a:srgbClr val="9FB54C"/>
                      </a:solidFill>
                      <a:prstDash val="dash"/>
                      <a:round/>
                      <a:headEnd len="sm" w="sm" type="none"/>
                      <a:tailEnd len="sm" w="sm" type="none"/>
                    </a:lnL>
                    <a:lnR cap="flat" cmpd="sng" w="9525">
                      <a:solidFill>
                        <a:srgbClr val="9FB54C"/>
                      </a:solidFill>
                      <a:prstDash val="dash"/>
                      <a:round/>
                      <a:headEnd len="sm" w="sm" type="none"/>
                      <a:tailEnd len="sm" w="sm" type="none"/>
                    </a:lnR>
                    <a:lnT cap="flat" cmpd="sng" w="9525">
                      <a:solidFill>
                        <a:srgbClr val="9FB54C"/>
                      </a:solidFill>
                      <a:prstDash val="dash"/>
                      <a:round/>
                      <a:headEnd len="sm" w="sm" type="none"/>
                      <a:tailEnd len="sm" w="sm" type="none"/>
                    </a:lnT>
                    <a:lnB cap="flat" cmpd="sng" w="9525">
                      <a:solidFill>
                        <a:srgbClr val="9FB54C"/>
                      </a:solidFill>
                      <a:prstDash val="dash"/>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200"/>
                        <a:buFont typeface="Arial"/>
                        <a:buNone/>
                      </a:pPr>
                      <a:r>
                        <a:rPr lang="en-US" sz="1000" u="none" cap="none" strike="noStrike">
                          <a:solidFill>
                            <a:schemeClr val="accent1"/>
                          </a:solidFill>
                        </a:rPr>
                        <a:t>✔</a:t>
                      </a:r>
                      <a:endParaRPr sz="1000" u="none" cap="none" strike="noStrike"/>
                    </a:p>
                  </a:txBody>
                  <a:tcPr marT="91425" marB="91425" marR="91425" marL="91425">
                    <a:lnL cap="flat" cmpd="sng" w="9525">
                      <a:solidFill>
                        <a:srgbClr val="9FB54C"/>
                      </a:solidFill>
                      <a:prstDash val="dash"/>
                      <a:round/>
                      <a:headEnd len="sm" w="sm" type="none"/>
                      <a:tailEnd len="sm" w="sm" type="none"/>
                    </a:lnL>
                    <a:lnR cap="flat" cmpd="sng" w="9525">
                      <a:solidFill>
                        <a:srgbClr val="9FB54C"/>
                      </a:solidFill>
                      <a:prstDash val="dash"/>
                      <a:round/>
                      <a:headEnd len="sm" w="sm" type="none"/>
                      <a:tailEnd len="sm" w="sm" type="none"/>
                    </a:lnR>
                    <a:lnT cap="flat" cmpd="sng" w="9525">
                      <a:solidFill>
                        <a:srgbClr val="9FB54C"/>
                      </a:solidFill>
                      <a:prstDash val="dash"/>
                      <a:round/>
                      <a:headEnd len="sm" w="sm" type="none"/>
                      <a:tailEnd len="sm" w="sm" type="none"/>
                    </a:lnT>
                    <a:lnB cap="flat" cmpd="sng" w="9525">
                      <a:solidFill>
                        <a:srgbClr val="9FB54C"/>
                      </a:solidFill>
                      <a:prstDash val="dash"/>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200"/>
                        <a:buFont typeface="Arial"/>
                        <a:buNone/>
                      </a:pPr>
                      <a:r>
                        <a:rPr lang="en-US" sz="1000" u="none" cap="none" strike="noStrike">
                          <a:solidFill>
                            <a:schemeClr val="accent1"/>
                          </a:solidFill>
                        </a:rPr>
                        <a:t>✔</a:t>
                      </a:r>
                      <a:endParaRPr sz="1000" u="none" cap="none" strike="noStrike"/>
                    </a:p>
                  </a:txBody>
                  <a:tcPr marT="91425" marB="91425" marR="91425" marL="91425">
                    <a:lnL cap="flat" cmpd="sng" w="9525">
                      <a:solidFill>
                        <a:srgbClr val="9FB54C"/>
                      </a:solidFill>
                      <a:prstDash val="dash"/>
                      <a:round/>
                      <a:headEnd len="sm" w="sm" type="none"/>
                      <a:tailEnd len="sm" w="sm" type="none"/>
                    </a:lnL>
                    <a:lnR cap="flat" cmpd="sng" w="9525">
                      <a:solidFill>
                        <a:srgbClr val="9FB54C"/>
                      </a:solidFill>
                      <a:prstDash val="dash"/>
                      <a:round/>
                      <a:headEnd len="sm" w="sm" type="none"/>
                      <a:tailEnd len="sm" w="sm" type="none"/>
                    </a:lnR>
                    <a:lnT cap="flat" cmpd="sng" w="9525">
                      <a:solidFill>
                        <a:srgbClr val="9FB54C"/>
                      </a:solidFill>
                      <a:prstDash val="dash"/>
                      <a:round/>
                      <a:headEnd len="sm" w="sm" type="none"/>
                      <a:tailEnd len="sm" w="sm" type="none"/>
                    </a:lnT>
                    <a:lnB cap="flat" cmpd="sng" w="9525">
                      <a:solidFill>
                        <a:srgbClr val="9FB54C"/>
                      </a:solidFill>
                      <a:prstDash val="dash"/>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200"/>
                        <a:buFont typeface="Arial"/>
                        <a:buNone/>
                      </a:pPr>
                      <a:r>
                        <a:rPr lang="en-US" sz="1000" u="none" cap="none" strike="noStrike">
                          <a:solidFill>
                            <a:schemeClr val="accent1"/>
                          </a:solidFill>
                        </a:rPr>
                        <a:t>✔</a:t>
                      </a:r>
                      <a:endParaRPr sz="1000" u="none" cap="none" strike="noStrike"/>
                    </a:p>
                  </a:txBody>
                  <a:tcPr marT="91425" marB="91425" marR="91425" marL="91425">
                    <a:lnL cap="flat" cmpd="sng" w="9525">
                      <a:solidFill>
                        <a:srgbClr val="9FB54C"/>
                      </a:solidFill>
                      <a:prstDash val="dash"/>
                      <a:round/>
                      <a:headEnd len="sm" w="sm" type="none"/>
                      <a:tailEnd len="sm" w="sm" type="none"/>
                    </a:lnL>
                    <a:lnR cap="flat" cmpd="sng" w="9525">
                      <a:solidFill>
                        <a:srgbClr val="9FB54C"/>
                      </a:solidFill>
                      <a:prstDash val="dash"/>
                      <a:round/>
                      <a:headEnd len="sm" w="sm" type="none"/>
                      <a:tailEnd len="sm" w="sm" type="none"/>
                    </a:lnR>
                    <a:lnT cap="flat" cmpd="sng" w="9525">
                      <a:solidFill>
                        <a:srgbClr val="9FB54C"/>
                      </a:solidFill>
                      <a:prstDash val="dash"/>
                      <a:round/>
                      <a:headEnd len="sm" w="sm" type="none"/>
                      <a:tailEnd len="sm" w="sm" type="none"/>
                    </a:lnT>
                    <a:lnB cap="flat" cmpd="sng" w="9525">
                      <a:solidFill>
                        <a:srgbClr val="9FB54C"/>
                      </a:solidFill>
                      <a:prstDash val="dash"/>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200"/>
                        <a:buFont typeface="Arial"/>
                        <a:buNone/>
                      </a:pPr>
                      <a:r>
                        <a:t/>
                      </a:r>
                      <a:endParaRPr sz="1000" u="none" cap="none" strike="noStrike"/>
                    </a:p>
                  </a:txBody>
                  <a:tcPr marT="91425" marB="91425" marR="91425" marL="91425">
                    <a:lnL cap="flat" cmpd="sng" w="9525">
                      <a:solidFill>
                        <a:srgbClr val="9FB54C"/>
                      </a:solidFill>
                      <a:prstDash val="dash"/>
                      <a:round/>
                      <a:headEnd len="sm" w="sm" type="none"/>
                      <a:tailEnd len="sm" w="sm" type="none"/>
                    </a:lnL>
                    <a:lnR cap="flat" cmpd="sng" w="9525">
                      <a:solidFill>
                        <a:srgbClr val="9FB54C"/>
                      </a:solidFill>
                      <a:prstDash val="dash"/>
                      <a:round/>
                      <a:headEnd len="sm" w="sm" type="none"/>
                      <a:tailEnd len="sm" w="sm" type="none"/>
                    </a:lnR>
                    <a:lnT cap="flat" cmpd="sng" w="9525">
                      <a:solidFill>
                        <a:srgbClr val="9FB54C"/>
                      </a:solidFill>
                      <a:prstDash val="dash"/>
                      <a:round/>
                      <a:headEnd len="sm" w="sm" type="none"/>
                      <a:tailEnd len="sm" w="sm" type="none"/>
                    </a:lnT>
                    <a:lnB cap="flat" cmpd="sng" w="9525">
                      <a:solidFill>
                        <a:srgbClr val="9FB54C"/>
                      </a:solidFill>
                      <a:prstDash val="dash"/>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200"/>
                        <a:buFont typeface="Arial"/>
                        <a:buNone/>
                      </a:pPr>
                      <a:r>
                        <a:t/>
                      </a:r>
                      <a:endParaRPr sz="1000" u="none" cap="none" strike="noStrike"/>
                    </a:p>
                  </a:txBody>
                  <a:tcPr marT="91425" marB="91425" marR="91425" marL="91425">
                    <a:lnL cap="flat" cmpd="sng" w="9525">
                      <a:solidFill>
                        <a:srgbClr val="9FB54C"/>
                      </a:solidFill>
                      <a:prstDash val="dash"/>
                      <a:round/>
                      <a:headEnd len="sm" w="sm" type="none"/>
                      <a:tailEnd len="sm" w="sm" type="none"/>
                    </a:lnL>
                    <a:lnR cap="flat" cmpd="sng" w="9525">
                      <a:solidFill>
                        <a:srgbClr val="9FB54C"/>
                      </a:solidFill>
                      <a:prstDash val="dash"/>
                      <a:round/>
                      <a:headEnd len="sm" w="sm" type="none"/>
                      <a:tailEnd len="sm" w="sm" type="none"/>
                    </a:lnR>
                    <a:lnT cap="flat" cmpd="sng" w="9525">
                      <a:solidFill>
                        <a:srgbClr val="9FB54C"/>
                      </a:solidFill>
                      <a:prstDash val="dash"/>
                      <a:round/>
                      <a:headEnd len="sm" w="sm" type="none"/>
                      <a:tailEnd len="sm" w="sm" type="none"/>
                    </a:lnT>
                    <a:lnB cap="flat" cmpd="sng" w="9525">
                      <a:solidFill>
                        <a:srgbClr val="9FB54C"/>
                      </a:solidFill>
                      <a:prstDash val="dash"/>
                      <a:round/>
                      <a:headEnd len="sm" w="sm" type="none"/>
                      <a:tailEnd len="sm" w="sm" type="none"/>
                    </a:lnB>
                  </a:tcPr>
                </a:tc>
              </a:tr>
              <a:tr h="381000">
                <a:tc>
                  <a:txBody>
                    <a:bodyPr/>
                    <a:lstStyle/>
                    <a:p>
                      <a:pPr indent="0" lvl="0" marL="0" marR="0" rtl="0" algn="l">
                        <a:lnSpc>
                          <a:spcPct val="100000"/>
                        </a:lnSpc>
                        <a:spcBef>
                          <a:spcPts val="0"/>
                        </a:spcBef>
                        <a:spcAft>
                          <a:spcPts val="0"/>
                        </a:spcAft>
                        <a:buClr>
                          <a:srgbClr val="000000"/>
                        </a:buClr>
                        <a:buSzPts val="1400"/>
                        <a:buFont typeface="Arial"/>
                        <a:buNone/>
                      </a:pPr>
                      <a:r>
                        <a:rPr b="1" lang="en-US" sz="1000" u="none" cap="none" strike="noStrike">
                          <a:solidFill>
                            <a:srgbClr val="434343"/>
                          </a:solidFill>
                        </a:rPr>
                        <a:t>Me</a:t>
                      </a:r>
                      <a:r>
                        <a:rPr b="1" lang="en-US" sz="1000">
                          <a:solidFill>
                            <a:srgbClr val="434343"/>
                          </a:solidFill>
                        </a:rPr>
                        <a:t>dida</a:t>
                      </a:r>
                      <a:r>
                        <a:rPr b="1" lang="en-US" sz="1000" u="none" cap="none" strike="noStrike">
                          <a:solidFill>
                            <a:srgbClr val="434343"/>
                          </a:solidFill>
                        </a:rPr>
                        <a:t> I CAC </a:t>
                      </a:r>
                      <a:endParaRPr b="1" sz="1000" u="none" cap="none" strike="noStrike">
                        <a:solidFill>
                          <a:srgbClr val="434343"/>
                        </a:solidFill>
                      </a:endParaRPr>
                    </a:p>
                  </a:txBody>
                  <a:tcPr marT="91425" marB="91425" marR="91425" marL="91425">
                    <a:lnL cap="flat" cmpd="sng" w="9525">
                      <a:solidFill>
                        <a:srgbClr val="9FB54C"/>
                      </a:solidFill>
                      <a:prstDash val="dash"/>
                      <a:round/>
                      <a:headEnd len="sm" w="sm" type="none"/>
                      <a:tailEnd len="sm" w="sm" type="none"/>
                    </a:lnL>
                    <a:lnR cap="flat" cmpd="sng" w="9525">
                      <a:solidFill>
                        <a:srgbClr val="9FB54C"/>
                      </a:solidFill>
                      <a:prstDash val="dash"/>
                      <a:round/>
                      <a:headEnd len="sm" w="sm" type="none"/>
                      <a:tailEnd len="sm" w="sm" type="none"/>
                    </a:lnR>
                    <a:lnT cap="flat" cmpd="sng" w="9525">
                      <a:solidFill>
                        <a:srgbClr val="9FB54C"/>
                      </a:solidFill>
                      <a:prstDash val="dash"/>
                      <a:round/>
                      <a:headEnd len="sm" w="sm" type="none"/>
                      <a:tailEnd len="sm" w="sm" type="none"/>
                    </a:lnT>
                    <a:lnB cap="flat" cmpd="sng" w="9525">
                      <a:solidFill>
                        <a:srgbClr val="9FB54C"/>
                      </a:solidFill>
                      <a:prstDash val="dash"/>
                      <a:round/>
                      <a:headEnd len="sm" w="sm" type="none"/>
                      <a:tailEnd len="sm" w="sm" type="none"/>
                    </a:lnB>
                    <a:solidFill>
                      <a:srgbClr val="9FB54B">
                        <a:alpha val="36078"/>
                      </a:srgbClr>
                    </a:solidFill>
                  </a:tcPr>
                </a:tc>
                <a:tc>
                  <a:txBody>
                    <a:bodyPr/>
                    <a:lstStyle/>
                    <a:p>
                      <a:pPr indent="0" lvl="0" marL="0" marR="0" rtl="0" algn="ctr">
                        <a:lnSpc>
                          <a:spcPct val="100000"/>
                        </a:lnSpc>
                        <a:spcBef>
                          <a:spcPts val="0"/>
                        </a:spcBef>
                        <a:spcAft>
                          <a:spcPts val="0"/>
                        </a:spcAft>
                        <a:buClr>
                          <a:srgbClr val="000000"/>
                        </a:buClr>
                        <a:buSzPts val="1200"/>
                        <a:buFont typeface="Arial"/>
                        <a:buNone/>
                      </a:pPr>
                      <a:r>
                        <a:rPr lang="en-US" sz="1000" u="none" cap="none" strike="noStrike">
                          <a:solidFill>
                            <a:schemeClr val="accent1"/>
                          </a:solidFill>
                        </a:rPr>
                        <a:t>✔</a:t>
                      </a:r>
                      <a:endParaRPr sz="1000" u="none" cap="none" strike="noStrike"/>
                    </a:p>
                  </a:txBody>
                  <a:tcPr marT="91425" marB="91425" marR="91425" marL="91425">
                    <a:lnL cap="flat" cmpd="sng" w="9525">
                      <a:solidFill>
                        <a:srgbClr val="9FB54C"/>
                      </a:solidFill>
                      <a:prstDash val="dash"/>
                      <a:round/>
                      <a:headEnd len="sm" w="sm" type="none"/>
                      <a:tailEnd len="sm" w="sm" type="none"/>
                    </a:lnL>
                    <a:lnR cap="flat" cmpd="sng" w="9525">
                      <a:solidFill>
                        <a:srgbClr val="9FB54C"/>
                      </a:solidFill>
                      <a:prstDash val="dash"/>
                      <a:round/>
                      <a:headEnd len="sm" w="sm" type="none"/>
                      <a:tailEnd len="sm" w="sm" type="none"/>
                    </a:lnR>
                    <a:lnT cap="flat" cmpd="sng" w="9525">
                      <a:solidFill>
                        <a:srgbClr val="9FB54C"/>
                      </a:solidFill>
                      <a:prstDash val="dash"/>
                      <a:round/>
                      <a:headEnd len="sm" w="sm" type="none"/>
                      <a:tailEnd len="sm" w="sm" type="none"/>
                    </a:lnT>
                    <a:lnB cap="flat" cmpd="sng" w="9525">
                      <a:solidFill>
                        <a:srgbClr val="9FB54C"/>
                      </a:solidFill>
                      <a:prstDash val="dash"/>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200"/>
                        <a:buFont typeface="Arial"/>
                        <a:buNone/>
                      </a:pPr>
                      <a:r>
                        <a:rPr lang="en-US" sz="1000" u="none" cap="none" strike="noStrike">
                          <a:solidFill>
                            <a:schemeClr val="accent1"/>
                          </a:solidFill>
                        </a:rPr>
                        <a:t>✔</a:t>
                      </a:r>
                      <a:endParaRPr sz="1000" u="none" cap="none" strike="noStrike"/>
                    </a:p>
                  </a:txBody>
                  <a:tcPr marT="91425" marB="91425" marR="91425" marL="91425">
                    <a:lnL cap="flat" cmpd="sng" w="9525">
                      <a:solidFill>
                        <a:srgbClr val="9FB54C"/>
                      </a:solidFill>
                      <a:prstDash val="dash"/>
                      <a:round/>
                      <a:headEnd len="sm" w="sm" type="none"/>
                      <a:tailEnd len="sm" w="sm" type="none"/>
                    </a:lnL>
                    <a:lnR cap="flat" cmpd="sng" w="9525">
                      <a:solidFill>
                        <a:srgbClr val="9FB54C"/>
                      </a:solidFill>
                      <a:prstDash val="dash"/>
                      <a:round/>
                      <a:headEnd len="sm" w="sm" type="none"/>
                      <a:tailEnd len="sm" w="sm" type="none"/>
                    </a:lnR>
                    <a:lnT cap="flat" cmpd="sng" w="9525">
                      <a:solidFill>
                        <a:srgbClr val="9FB54C"/>
                      </a:solidFill>
                      <a:prstDash val="dash"/>
                      <a:round/>
                      <a:headEnd len="sm" w="sm" type="none"/>
                      <a:tailEnd len="sm" w="sm" type="none"/>
                    </a:lnT>
                    <a:lnB cap="flat" cmpd="sng" w="9525">
                      <a:solidFill>
                        <a:srgbClr val="9FB54C"/>
                      </a:solidFill>
                      <a:prstDash val="dash"/>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200"/>
                        <a:buFont typeface="Arial"/>
                        <a:buNone/>
                      </a:pPr>
                      <a:r>
                        <a:rPr lang="en-US" sz="1000" u="none" cap="none" strike="noStrike">
                          <a:solidFill>
                            <a:schemeClr val="accent1"/>
                          </a:solidFill>
                        </a:rPr>
                        <a:t>✔</a:t>
                      </a:r>
                      <a:endParaRPr sz="1000" u="none" cap="none" strike="noStrike"/>
                    </a:p>
                  </a:txBody>
                  <a:tcPr marT="91425" marB="91425" marR="91425" marL="91425">
                    <a:lnL cap="flat" cmpd="sng" w="9525">
                      <a:solidFill>
                        <a:srgbClr val="9FB54C"/>
                      </a:solidFill>
                      <a:prstDash val="dash"/>
                      <a:round/>
                      <a:headEnd len="sm" w="sm" type="none"/>
                      <a:tailEnd len="sm" w="sm" type="none"/>
                    </a:lnL>
                    <a:lnR cap="flat" cmpd="sng" w="9525">
                      <a:solidFill>
                        <a:srgbClr val="9FB54C"/>
                      </a:solidFill>
                      <a:prstDash val="dash"/>
                      <a:round/>
                      <a:headEnd len="sm" w="sm" type="none"/>
                      <a:tailEnd len="sm" w="sm" type="none"/>
                    </a:lnR>
                    <a:lnT cap="flat" cmpd="sng" w="9525">
                      <a:solidFill>
                        <a:srgbClr val="9FB54C"/>
                      </a:solidFill>
                      <a:prstDash val="dash"/>
                      <a:round/>
                      <a:headEnd len="sm" w="sm" type="none"/>
                      <a:tailEnd len="sm" w="sm" type="none"/>
                    </a:lnT>
                    <a:lnB cap="flat" cmpd="sng" w="9525">
                      <a:solidFill>
                        <a:srgbClr val="9FB54C"/>
                      </a:solidFill>
                      <a:prstDash val="dash"/>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200"/>
                        <a:buFont typeface="Arial"/>
                        <a:buNone/>
                      </a:pPr>
                      <a:r>
                        <a:rPr lang="en-US" sz="1000" u="none" cap="none" strike="noStrike">
                          <a:solidFill>
                            <a:schemeClr val="accent1"/>
                          </a:solidFill>
                        </a:rPr>
                        <a:t>✔</a:t>
                      </a:r>
                      <a:endParaRPr sz="1000" u="none" cap="none" strike="noStrike"/>
                    </a:p>
                  </a:txBody>
                  <a:tcPr marT="91425" marB="91425" marR="91425" marL="91425">
                    <a:lnL cap="flat" cmpd="sng" w="9525">
                      <a:solidFill>
                        <a:srgbClr val="9FB54C"/>
                      </a:solidFill>
                      <a:prstDash val="dash"/>
                      <a:round/>
                      <a:headEnd len="sm" w="sm" type="none"/>
                      <a:tailEnd len="sm" w="sm" type="none"/>
                    </a:lnL>
                    <a:lnR cap="flat" cmpd="sng" w="9525">
                      <a:solidFill>
                        <a:srgbClr val="9FB54C"/>
                      </a:solidFill>
                      <a:prstDash val="dash"/>
                      <a:round/>
                      <a:headEnd len="sm" w="sm" type="none"/>
                      <a:tailEnd len="sm" w="sm" type="none"/>
                    </a:lnR>
                    <a:lnT cap="flat" cmpd="sng" w="9525">
                      <a:solidFill>
                        <a:srgbClr val="9FB54C"/>
                      </a:solidFill>
                      <a:prstDash val="dash"/>
                      <a:round/>
                      <a:headEnd len="sm" w="sm" type="none"/>
                      <a:tailEnd len="sm" w="sm" type="none"/>
                    </a:lnT>
                    <a:lnB cap="flat" cmpd="sng" w="9525">
                      <a:solidFill>
                        <a:srgbClr val="9FB54C"/>
                      </a:solidFill>
                      <a:prstDash val="dash"/>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200"/>
                        <a:buFont typeface="Arial"/>
                        <a:buNone/>
                      </a:pPr>
                      <a:r>
                        <a:rPr lang="en-US" sz="1000" u="none" cap="none" strike="noStrike">
                          <a:solidFill>
                            <a:schemeClr val="accent1"/>
                          </a:solidFill>
                        </a:rPr>
                        <a:t>✔</a:t>
                      </a:r>
                      <a:endParaRPr sz="1000" u="none" cap="none" strike="noStrike"/>
                    </a:p>
                  </a:txBody>
                  <a:tcPr marT="91425" marB="91425" marR="91425" marL="91425">
                    <a:lnL cap="flat" cmpd="sng" w="9525">
                      <a:solidFill>
                        <a:srgbClr val="9FB54C"/>
                      </a:solidFill>
                      <a:prstDash val="dash"/>
                      <a:round/>
                      <a:headEnd len="sm" w="sm" type="none"/>
                      <a:tailEnd len="sm" w="sm" type="none"/>
                    </a:lnL>
                    <a:lnR cap="flat" cmpd="sng" w="9525">
                      <a:solidFill>
                        <a:srgbClr val="9FB54C"/>
                      </a:solidFill>
                      <a:prstDash val="dash"/>
                      <a:round/>
                      <a:headEnd len="sm" w="sm" type="none"/>
                      <a:tailEnd len="sm" w="sm" type="none"/>
                    </a:lnR>
                    <a:lnT cap="flat" cmpd="sng" w="9525">
                      <a:solidFill>
                        <a:srgbClr val="9FB54C"/>
                      </a:solidFill>
                      <a:prstDash val="dash"/>
                      <a:round/>
                      <a:headEnd len="sm" w="sm" type="none"/>
                      <a:tailEnd len="sm" w="sm" type="none"/>
                    </a:lnT>
                    <a:lnB cap="flat" cmpd="sng" w="9525">
                      <a:solidFill>
                        <a:srgbClr val="9FB54C"/>
                      </a:solidFill>
                      <a:prstDash val="dash"/>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200"/>
                        <a:buFont typeface="Arial"/>
                        <a:buNone/>
                      </a:pPr>
                      <a:r>
                        <a:t/>
                      </a:r>
                      <a:endParaRPr sz="1000" u="none" cap="none" strike="noStrike"/>
                    </a:p>
                  </a:txBody>
                  <a:tcPr marT="91425" marB="91425" marR="91425" marL="91425">
                    <a:lnL cap="flat" cmpd="sng" w="9525">
                      <a:solidFill>
                        <a:srgbClr val="9FB54C"/>
                      </a:solidFill>
                      <a:prstDash val="dash"/>
                      <a:round/>
                      <a:headEnd len="sm" w="sm" type="none"/>
                      <a:tailEnd len="sm" w="sm" type="none"/>
                    </a:lnL>
                    <a:lnR cap="flat" cmpd="sng" w="9525">
                      <a:solidFill>
                        <a:srgbClr val="9FB54C"/>
                      </a:solidFill>
                      <a:prstDash val="dash"/>
                      <a:round/>
                      <a:headEnd len="sm" w="sm" type="none"/>
                      <a:tailEnd len="sm" w="sm" type="none"/>
                    </a:lnR>
                    <a:lnT cap="flat" cmpd="sng" w="9525">
                      <a:solidFill>
                        <a:srgbClr val="9FB54C"/>
                      </a:solidFill>
                      <a:prstDash val="dash"/>
                      <a:round/>
                      <a:headEnd len="sm" w="sm" type="none"/>
                      <a:tailEnd len="sm" w="sm" type="none"/>
                    </a:lnT>
                    <a:lnB cap="flat" cmpd="sng" w="9525">
                      <a:solidFill>
                        <a:srgbClr val="9FB54C"/>
                      </a:solidFill>
                      <a:prstDash val="dash"/>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200"/>
                        <a:buFont typeface="Arial"/>
                        <a:buNone/>
                      </a:pPr>
                      <a:r>
                        <a:rPr lang="en-US" sz="1000" u="none" cap="none" strike="noStrike">
                          <a:solidFill>
                            <a:schemeClr val="accent1"/>
                          </a:solidFill>
                        </a:rPr>
                        <a:t>✔</a:t>
                      </a:r>
                      <a:endParaRPr sz="1000" u="none" cap="none" strike="noStrike"/>
                    </a:p>
                  </a:txBody>
                  <a:tcPr marT="91425" marB="91425" marR="91425" marL="91425">
                    <a:lnL cap="flat" cmpd="sng" w="9525">
                      <a:solidFill>
                        <a:srgbClr val="9FB54C"/>
                      </a:solidFill>
                      <a:prstDash val="dash"/>
                      <a:round/>
                      <a:headEnd len="sm" w="sm" type="none"/>
                      <a:tailEnd len="sm" w="sm" type="none"/>
                    </a:lnL>
                    <a:lnR cap="flat" cmpd="sng" w="9525">
                      <a:solidFill>
                        <a:srgbClr val="9FB54C"/>
                      </a:solidFill>
                      <a:prstDash val="dash"/>
                      <a:round/>
                      <a:headEnd len="sm" w="sm" type="none"/>
                      <a:tailEnd len="sm" w="sm" type="none"/>
                    </a:lnR>
                    <a:lnT cap="flat" cmpd="sng" w="9525">
                      <a:solidFill>
                        <a:srgbClr val="9FB54C"/>
                      </a:solidFill>
                      <a:prstDash val="dash"/>
                      <a:round/>
                      <a:headEnd len="sm" w="sm" type="none"/>
                      <a:tailEnd len="sm" w="sm" type="none"/>
                    </a:lnT>
                    <a:lnB cap="flat" cmpd="sng" w="9525">
                      <a:solidFill>
                        <a:srgbClr val="9FB54C"/>
                      </a:solidFill>
                      <a:prstDash val="dash"/>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200"/>
                        <a:buFont typeface="Arial"/>
                        <a:buNone/>
                      </a:pPr>
                      <a:r>
                        <a:t/>
                      </a:r>
                      <a:endParaRPr sz="1000" u="none" cap="none" strike="noStrike"/>
                    </a:p>
                  </a:txBody>
                  <a:tcPr marT="91425" marB="91425" marR="91425" marL="91425">
                    <a:lnL cap="flat" cmpd="sng" w="9525">
                      <a:solidFill>
                        <a:srgbClr val="9FB54C"/>
                      </a:solidFill>
                      <a:prstDash val="dash"/>
                      <a:round/>
                      <a:headEnd len="sm" w="sm" type="none"/>
                      <a:tailEnd len="sm" w="sm" type="none"/>
                    </a:lnL>
                    <a:lnR cap="flat" cmpd="sng" w="9525">
                      <a:solidFill>
                        <a:srgbClr val="9FB54C"/>
                      </a:solidFill>
                      <a:prstDash val="dash"/>
                      <a:round/>
                      <a:headEnd len="sm" w="sm" type="none"/>
                      <a:tailEnd len="sm" w="sm" type="none"/>
                    </a:lnR>
                    <a:lnT cap="flat" cmpd="sng" w="9525">
                      <a:solidFill>
                        <a:srgbClr val="9FB54C"/>
                      </a:solidFill>
                      <a:prstDash val="dash"/>
                      <a:round/>
                      <a:headEnd len="sm" w="sm" type="none"/>
                      <a:tailEnd len="sm" w="sm" type="none"/>
                    </a:lnT>
                    <a:lnB cap="flat" cmpd="sng" w="9525">
                      <a:solidFill>
                        <a:srgbClr val="9FB54C"/>
                      </a:solidFill>
                      <a:prstDash val="dash"/>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200"/>
                        <a:buFont typeface="Arial"/>
                        <a:buNone/>
                      </a:pPr>
                      <a:r>
                        <a:t/>
                      </a:r>
                      <a:endParaRPr sz="1000" u="none" cap="none" strike="noStrike"/>
                    </a:p>
                  </a:txBody>
                  <a:tcPr marT="91425" marB="91425" marR="91425" marL="91425">
                    <a:lnL cap="flat" cmpd="sng" w="9525">
                      <a:solidFill>
                        <a:srgbClr val="9FB54C"/>
                      </a:solidFill>
                      <a:prstDash val="dash"/>
                      <a:round/>
                      <a:headEnd len="sm" w="sm" type="none"/>
                      <a:tailEnd len="sm" w="sm" type="none"/>
                    </a:lnL>
                    <a:lnR cap="flat" cmpd="sng" w="9525">
                      <a:solidFill>
                        <a:srgbClr val="9FB54C"/>
                      </a:solidFill>
                      <a:prstDash val="dash"/>
                      <a:round/>
                      <a:headEnd len="sm" w="sm" type="none"/>
                      <a:tailEnd len="sm" w="sm" type="none"/>
                    </a:lnR>
                    <a:lnT cap="flat" cmpd="sng" w="9525">
                      <a:solidFill>
                        <a:srgbClr val="9FB54C"/>
                      </a:solidFill>
                      <a:prstDash val="dash"/>
                      <a:round/>
                      <a:headEnd len="sm" w="sm" type="none"/>
                      <a:tailEnd len="sm" w="sm" type="none"/>
                    </a:lnT>
                    <a:lnB cap="flat" cmpd="sng" w="9525">
                      <a:solidFill>
                        <a:srgbClr val="9FB54C"/>
                      </a:solidFill>
                      <a:prstDash val="dash"/>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200"/>
                        <a:buFont typeface="Arial"/>
                        <a:buNone/>
                      </a:pPr>
                      <a:r>
                        <a:t/>
                      </a:r>
                      <a:endParaRPr sz="1000" u="none" cap="none" strike="noStrike"/>
                    </a:p>
                  </a:txBody>
                  <a:tcPr marT="91425" marB="91425" marR="91425" marL="91425">
                    <a:lnL cap="flat" cmpd="sng" w="9525">
                      <a:solidFill>
                        <a:srgbClr val="9FB54C"/>
                      </a:solidFill>
                      <a:prstDash val="dash"/>
                      <a:round/>
                      <a:headEnd len="sm" w="sm" type="none"/>
                      <a:tailEnd len="sm" w="sm" type="none"/>
                    </a:lnL>
                    <a:lnR cap="flat" cmpd="sng" w="9525">
                      <a:solidFill>
                        <a:srgbClr val="9FB54C"/>
                      </a:solidFill>
                      <a:prstDash val="dash"/>
                      <a:round/>
                      <a:headEnd len="sm" w="sm" type="none"/>
                      <a:tailEnd len="sm" w="sm" type="none"/>
                    </a:lnR>
                    <a:lnT cap="flat" cmpd="sng" w="9525">
                      <a:solidFill>
                        <a:srgbClr val="9FB54C"/>
                      </a:solidFill>
                      <a:prstDash val="dash"/>
                      <a:round/>
                      <a:headEnd len="sm" w="sm" type="none"/>
                      <a:tailEnd len="sm" w="sm" type="none"/>
                    </a:lnT>
                    <a:lnB cap="flat" cmpd="sng" w="9525">
                      <a:solidFill>
                        <a:srgbClr val="9FB54C"/>
                      </a:solidFill>
                      <a:prstDash val="dash"/>
                      <a:round/>
                      <a:headEnd len="sm" w="sm" type="none"/>
                      <a:tailEnd len="sm" w="sm" type="none"/>
                    </a:lnB>
                  </a:tcPr>
                </a:tc>
              </a:tr>
              <a:tr h="619000">
                <a:tc>
                  <a:txBody>
                    <a:bodyPr/>
                    <a:lstStyle/>
                    <a:p>
                      <a:pPr indent="0" lvl="0" marL="0" marR="0" rtl="0" algn="l">
                        <a:lnSpc>
                          <a:spcPct val="100000"/>
                        </a:lnSpc>
                        <a:spcBef>
                          <a:spcPts val="0"/>
                        </a:spcBef>
                        <a:spcAft>
                          <a:spcPts val="0"/>
                        </a:spcAft>
                        <a:buClr>
                          <a:srgbClr val="000000"/>
                        </a:buClr>
                        <a:buSzPts val="1400"/>
                        <a:buFont typeface="Arial"/>
                        <a:buNone/>
                      </a:pPr>
                      <a:r>
                        <a:rPr b="1" lang="en-US" sz="1000">
                          <a:solidFill>
                            <a:srgbClr val="434343"/>
                          </a:solidFill>
                        </a:rPr>
                        <a:t>Comité de Planificación Estratégica</a:t>
                      </a:r>
                      <a:endParaRPr b="1" sz="1000" u="none" cap="none" strike="noStrike">
                        <a:solidFill>
                          <a:srgbClr val="434343"/>
                        </a:solidFill>
                      </a:endParaRPr>
                    </a:p>
                  </a:txBody>
                  <a:tcPr marT="91425" marB="91425" marR="91425" marL="91425">
                    <a:lnL cap="flat" cmpd="sng" w="9525">
                      <a:solidFill>
                        <a:srgbClr val="9FB54C"/>
                      </a:solidFill>
                      <a:prstDash val="dash"/>
                      <a:round/>
                      <a:headEnd len="sm" w="sm" type="none"/>
                      <a:tailEnd len="sm" w="sm" type="none"/>
                    </a:lnL>
                    <a:lnR cap="flat" cmpd="sng" w="9525">
                      <a:solidFill>
                        <a:srgbClr val="9FB54C"/>
                      </a:solidFill>
                      <a:prstDash val="dash"/>
                      <a:round/>
                      <a:headEnd len="sm" w="sm" type="none"/>
                      <a:tailEnd len="sm" w="sm" type="none"/>
                    </a:lnR>
                    <a:lnT cap="flat" cmpd="sng" w="9525">
                      <a:solidFill>
                        <a:srgbClr val="9FB54C"/>
                      </a:solidFill>
                      <a:prstDash val="dash"/>
                      <a:round/>
                      <a:headEnd len="sm" w="sm" type="none"/>
                      <a:tailEnd len="sm" w="sm" type="none"/>
                    </a:lnT>
                    <a:lnB cap="flat" cmpd="sng" w="9525">
                      <a:solidFill>
                        <a:srgbClr val="9FB54C"/>
                      </a:solidFill>
                      <a:prstDash val="dash"/>
                      <a:round/>
                      <a:headEnd len="sm" w="sm" type="none"/>
                      <a:tailEnd len="sm" w="sm" type="none"/>
                    </a:lnB>
                    <a:solidFill>
                      <a:srgbClr val="9FB54B">
                        <a:alpha val="36078"/>
                      </a:srgbClr>
                    </a:solidFill>
                  </a:tcPr>
                </a:tc>
                <a:tc>
                  <a:txBody>
                    <a:bodyPr/>
                    <a:lstStyle/>
                    <a:p>
                      <a:pPr indent="0" lvl="0" marL="0" marR="0" rtl="0" algn="ctr">
                        <a:lnSpc>
                          <a:spcPct val="100000"/>
                        </a:lnSpc>
                        <a:spcBef>
                          <a:spcPts val="0"/>
                        </a:spcBef>
                        <a:spcAft>
                          <a:spcPts val="0"/>
                        </a:spcAft>
                        <a:buClr>
                          <a:srgbClr val="000000"/>
                        </a:buClr>
                        <a:buSzPts val="1200"/>
                        <a:buFont typeface="Arial"/>
                        <a:buNone/>
                      </a:pPr>
                      <a:r>
                        <a:t/>
                      </a:r>
                      <a:endParaRPr sz="1000" u="none" cap="none" strike="noStrike"/>
                    </a:p>
                  </a:txBody>
                  <a:tcPr marT="91425" marB="91425" marR="91425" marL="91425">
                    <a:lnL cap="flat" cmpd="sng" w="9525">
                      <a:solidFill>
                        <a:srgbClr val="9FB54C"/>
                      </a:solidFill>
                      <a:prstDash val="dash"/>
                      <a:round/>
                      <a:headEnd len="sm" w="sm" type="none"/>
                      <a:tailEnd len="sm" w="sm" type="none"/>
                    </a:lnL>
                    <a:lnR cap="flat" cmpd="sng" w="9525">
                      <a:solidFill>
                        <a:srgbClr val="9FB54C"/>
                      </a:solidFill>
                      <a:prstDash val="dash"/>
                      <a:round/>
                      <a:headEnd len="sm" w="sm" type="none"/>
                      <a:tailEnd len="sm" w="sm" type="none"/>
                    </a:lnR>
                    <a:lnT cap="flat" cmpd="sng" w="9525">
                      <a:solidFill>
                        <a:srgbClr val="9FB54C"/>
                      </a:solidFill>
                      <a:prstDash val="dash"/>
                      <a:round/>
                      <a:headEnd len="sm" w="sm" type="none"/>
                      <a:tailEnd len="sm" w="sm" type="none"/>
                    </a:lnT>
                    <a:lnB cap="flat" cmpd="sng" w="9525">
                      <a:solidFill>
                        <a:srgbClr val="9FB54C"/>
                      </a:solidFill>
                      <a:prstDash val="dash"/>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200"/>
                        <a:buFont typeface="Arial"/>
                        <a:buNone/>
                      </a:pPr>
                      <a:r>
                        <a:rPr lang="en-US" sz="1000" u="none" cap="none" strike="noStrike">
                          <a:solidFill>
                            <a:schemeClr val="accent1"/>
                          </a:solidFill>
                        </a:rPr>
                        <a:t>✔</a:t>
                      </a:r>
                      <a:endParaRPr sz="1000" u="none" cap="none" strike="noStrike"/>
                    </a:p>
                  </a:txBody>
                  <a:tcPr marT="91425" marB="91425" marR="91425" marL="91425">
                    <a:lnL cap="flat" cmpd="sng" w="9525">
                      <a:solidFill>
                        <a:srgbClr val="9FB54C"/>
                      </a:solidFill>
                      <a:prstDash val="dash"/>
                      <a:round/>
                      <a:headEnd len="sm" w="sm" type="none"/>
                      <a:tailEnd len="sm" w="sm" type="none"/>
                    </a:lnL>
                    <a:lnR cap="flat" cmpd="sng" w="9525">
                      <a:solidFill>
                        <a:srgbClr val="9FB54C"/>
                      </a:solidFill>
                      <a:prstDash val="dash"/>
                      <a:round/>
                      <a:headEnd len="sm" w="sm" type="none"/>
                      <a:tailEnd len="sm" w="sm" type="none"/>
                    </a:lnR>
                    <a:lnT cap="flat" cmpd="sng" w="9525">
                      <a:solidFill>
                        <a:srgbClr val="9FB54C"/>
                      </a:solidFill>
                      <a:prstDash val="dash"/>
                      <a:round/>
                      <a:headEnd len="sm" w="sm" type="none"/>
                      <a:tailEnd len="sm" w="sm" type="none"/>
                    </a:lnT>
                    <a:lnB cap="flat" cmpd="sng" w="9525">
                      <a:solidFill>
                        <a:srgbClr val="9FB54C"/>
                      </a:solidFill>
                      <a:prstDash val="dash"/>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200"/>
                        <a:buFont typeface="Arial"/>
                        <a:buNone/>
                      </a:pPr>
                      <a:r>
                        <a:rPr lang="en-US" sz="1000" u="none" cap="none" strike="noStrike">
                          <a:solidFill>
                            <a:schemeClr val="accent1"/>
                          </a:solidFill>
                        </a:rPr>
                        <a:t>✔</a:t>
                      </a:r>
                      <a:endParaRPr sz="1000" u="none" cap="none" strike="noStrike"/>
                    </a:p>
                  </a:txBody>
                  <a:tcPr marT="91425" marB="91425" marR="91425" marL="91425">
                    <a:lnL cap="flat" cmpd="sng" w="9525">
                      <a:solidFill>
                        <a:srgbClr val="9FB54C"/>
                      </a:solidFill>
                      <a:prstDash val="dash"/>
                      <a:round/>
                      <a:headEnd len="sm" w="sm" type="none"/>
                      <a:tailEnd len="sm" w="sm" type="none"/>
                    </a:lnL>
                    <a:lnR cap="flat" cmpd="sng" w="9525">
                      <a:solidFill>
                        <a:srgbClr val="9FB54C"/>
                      </a:solidFill>
                      <a:prstDash val="dash"/>
                      <a:round/>
                      <a:headEnd len="sm" w="sm" type="none"/>
                      <a:tailEnd len="sm" w="sm" type="none"/>
                    </a:lnR>
                    <a:lnT cap="flat" cmpd="sng" w="9525">
                      <a:solidFill>
                        <a:srgbClr val="9FB54C"/>
                      </a:solidFill>
                      <a:prstDash val="dash"/>
                      <a:round/>
                      <a:headEnd len="sm" w="sm" type="none"/>
                      <a:tailEnd len="sm" w="sm" type="none"/>
                    </a:lnT>
                    <a:lnB cap="flat" cmpd="sng" w="9525">
                      <a:solidFill>
                        <a:srgbClr val="9FB54C"/>
                      </a:solidFill>
                      <a:prstDash val="dash"/>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200"/>
                        <a:buFont typeface="Arial"/>
                        <a:buNone/>
                      </a:pPr>
                      <a:r>
                        <a:t/>
                      </a:r>
                      <a:endParaRPr sz="1000" u="none" cap="none" strike="noStrike"/>
                    </a:p>
                  </a:txBody>
                  <a:tcPr marT="91425" marB="91425" marR="91425" marL="91425">
                    <a:lnL cap="flat" cmpd="sng" w="9525">
                      <a:solidFill>
                        <a:srgbClr val="9FB54C"/>
                      </a:solidFill>
                      <a:prstDash val="dash"/>
                      <a:round/>
                      <a:headEnd len="sm" w="sm" type="none"/>
                      <a:tailEnd len="sm" w="sm" type="none"/>
                    </a:lnL>
                    <a:lnR cap="flat" cmpd="sng" w="9525">
                      <a:solidFill>
                        <a:srgbClr val="9FB54C"/>
                      </a:solidFill>
                      <a:prstDash val="dash"/>
                      <a:round/>
                      <a:headEnd len="sm" w="sm" type="none"/>
                      <a:tailEnd len="sm" w="sm" type="none"/>
                    </a:lnR>
                    <a:lnT cap="flat" cmpd="sng" w="9525">
                      <a:solidFill>
                        <a:srgbClr val="9FB54C"/>
                      </a:solidFill>
                      <a:prstDash val="dash"/>
                      <a:round/>
                      <a:headEnd len="sm" w="sm" type="none"/>
                      <a:tailEnd len="sm" w="sm" type="none"/>
                    </a:lnT>
                    <a:lnB cap="flat" cmpd="sng" w="9525">
                      <a:solidFill>
                        <a:srgbClr val="9FB54C"/>
                      </a:solidFill>
                      <a:prstDash val="dash"/>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200"/>
                        <a:buFont typeface="Arial"/>
                        <a:buNone/>
                      </a:pPr>
                      <a:r>
                        <a:rPr lang="en-US" sz="1000" u="none" cap="none" strike="noStrike">
                          <a:solidFill>
                            <a:schemeClr val="accent1"/>
                          </a:solidFill>
                        </a:rPr>
                        <a:t>✔</a:t>
                      </a:r>
                      <a:endParaRPr sz="1000" u="none" cap="none" strike="noStrike"/>
                    </a:p>
                  </a:txBody>
                  <a:tcPr marT="91425" marB="91425" marR="91425" marL="91425">
                    <a:lnL cap="flat" cmpd="sng" w="9525">
                      <a:solidFill>
                        <a:srgbClr val="9FB54C"/>
                      </a:solidFill>
                      <a:prstDash val="dash"/>
                      <a:round/>
                      <a:headEnd len="sm" w="sm" type="none"/>
                      <a:tailEnd len="sm" w="sm" type="none"/>
                    </a:lnL>
                    <a:lnR cap="flat" cmpd="sng" w="9525">
                      <a:solidFill>
                        <a:srgbClr val="9FB54C"/>
                      </a:solidFill>
                      <a:prstDash val="dash"/>
                      <a:round/>
                      <a:headEnd len="sm" w="sm" type="none"/>
                      <a:tailEnd len="sm" w="sm" type="none"/>
                    </a:lnR>
                    <a:lnT cap="flat" cmpd="sng" w="9525">
                      <a:solidFill>
                        <a:srgbClr val="9FB54C"/>
                      </a:solidFill>
                      <a:prstDash val="dash"/>
                      <a:round/>
                      <a:headEnd len="sm" w="sm" type="none"/>
                      <a:tailEnd len="sm" w="sm" type="none"/>
                    </a:lnT>
                    <a:lnB cap="flat" cmpd="sng" w="9525">
                      <a:solidFill>
                        <a:srgbClr val="9FB54C"/>
                      </a:solidFill>
                      <a:prstDash val="dash"/>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200"/>
                        <a:buFont typeface="Arial"/>
                        <a:buNone/>
                      </a:pPr>
                      <a:r>
                        <a:rPr lang="en-US" sz="1000" u="none" cap="none" strike="noStrike">
                          <a:solidFill>
                            <a:schemeClr val="accent1"/>
                          </a:solidFill>
                        </a:rPr>
                        <a:t>✔</a:t>
                      </a:r>
                      <a:endParaRPr sz="1000" u="none" cap="none" strike="noStrike"/>
                    </a:p>
                  </a:txBody>
                  <a:tcPr marT="91425" marB="91425" marR="91425" marL="91425">
                    <a:lnL cap="flat" cmpd="sng" w="9525">
                      <a:solidFill>
                        <a:srgbClr val="9FB54C"/>
                      </a:solidFill>
                      <a:prstDash val="dash"/>
                      <a:round/>
                      <a:headEnd len="sm" w="sm" type="none"/>
                      <a:tailEnd len="sm" w="sm" type="none"/>
                    </a:lnL>
                    <a:lnR cap="flat" cmpd="sng" w="9525">
                      <a:solidFill>
                        <a:srgbClr val="9FB54C"/>
                      </a:solidFill>
                      <a:prstDash val="dash"/>
                      <a:round/>
                      <a:headEnd len="sm" w="sm" type="none"/>
                      <a:tailEnd len="sm" w="sm" type="none"/>
                    </a:lnR>
                    <a:lnT cap="flat" cmpd="sng" w="9525">
                      <a:solidFill>
                        <a:srgbClr val="9FB54C"/>
                      </a:solidFill>
                      <a:prstDash val="dash"/>
                      <a:round/>
                      <a:headEnd len="sm" w="sm" type="none"/>
                      <a:tailEnd len="sm" w="sm" type="none"/>
                    </a:lnT>
                    <a:lnB cap="flat" cmpd="sng" w="9525">
                      <a:solidFill>
                        <a:srgbClr val="9FB54C"/>
                      </a:solidFill>
                      <a:prstDash val="dash"/>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200"/>
                        <a:buFont typeface="Arial"/>
                        <a:buNone/>
                      </a:pPr>
                      <a:r>
                        <a:rPr lang="en-US" sz="1000" u="none" cap="none" strike="noStrike">
                          <a:solidFill>
                            <a:schemeClr val="accent1"/>
                          </a:solidFill>
                        </a:rPr>
                        <a:t>✔</a:t>
                      </a:r>
                      <a:endParaRPr sz="1000" u="none" cap="none" strike="noStrike"/>
                    </a:p>
                  </a:txBody>
                  <a:tcPr marT="91425" marB="91425" marR="91425" marL="91425">
                    <a:lnL cap="flat" cmpd="sng" w="9525">
                      <a:solidFill>
                        <a:srgbClr val="9FB54C"/>
                      </a:solidFill>
                      <a:prstDash val="dash"/>
                      <a:round/>
                      <a:headEnd len="sm" w="sm" type="none"/>
                      <a:tailEnd len="sm" w="sm" type="none"/>
                    </a:lnL>
                    <a:lnR cap="flat" cmpd="sng" w="9525">
                      <a:solidFill>
                        <a:srgbClr val="9FB54C"/>
                      </a:solidFill>
                      <a:prstDash val="dash"/>
                      <a:round/>
                      <a:headEnd len="sm" w="sm" type="none"/>
                      <a:tailEnd len="sm" w="sm" type="none"/>
                    </a:lnR>
                    <a:lnT cap="flat" cmpd="sng" w="9525">
                      <a:solidFill>
                        <a:srgbClr val="9FB54C"/>
                      </a:solidFill>
                      <a:prstDash val="dash"/>
                      <a:round/>
                      <a:headEnd len="sm" w="sm" type="none"/>
                      <a:tailEnd len="sm" w="sm" type="none"/>
                    </a:lnT>
                    <a:lnB cap="flat" cmpd="sng" w="9525">
                      <a:solidFill>
                        <a:srgbClr val="9FB54C"/>
                      </a:solidFill>
                      <a:prstDash val="dash"/>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200"/>
                        <a:buFont typeface="Arial"/>
                        <a:buNone/>
                      </a:pPr>
                      <a:r>
                        <a:t/>
                      </a:r>
                      <a:endParaRPr sz="1000" u="none" cap="none" strike="noStrike"/>
                    </a:p>
                  </a:txBody>
                  <a:tcPr marT="91425" marB="91425" marR="91425" marL="91425">
                    <a:lnL cap="flat" cmpd="sng" w="9525">
                      <a:solidFill>
                        <a:srgbClr val="9FB54C"/>
                      </a:solidFill>
                      <a:prstDash val="dash"/>
                      <a:round/>
                      <a:headEnd len="sm" w="sm" type="none"/>
                      <a:tailEnd len="sm" w="sm" type="none"/>
                    </a:lnL>
                    <a:lnR cap="flat" cmpd="sng" w="9525">
                      <a:solidFill>
                        <a:srgbClr val="9FB54C"/>
                      </a:solidFill>
                      <a:prstDash val="dash"/>
                      <a:round/>
                      <a:headEnd len="sm" w="sm" type="none"/>
                      <a:tailEnd len="sm" w="sm" type="none"/>
                    </a:lnR>
                    <a:lnT cap="flat" cmpd="sng" w="9525">
                      <a:solidFill>
                        <a:srgbClr val="9FB54C"/>
                      </a:solidFill>
                      <a:prstDash val="dash"/>
                      <a:round/>
                      <a:headEnd len="sm" w="sm" type="none"/>
                      <a:tailEnd len="sm" w="sm" type="none"/>
                    </a:lnT>
                    <a:lnB cap="flat" cmpd="sng" w="9525">
                      <a:solidFill>
                        <a:srgbClr val="9FB54C"/>
                      </a:solidFill>
                      <a:prstDash val="dash"/>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200"/>
                        <a:buFont typeface="Arial"/>
                        <a:buNone/>
                      </a:pPr>
                      <a:r>
                        <a:t/>
                      </a:r>
                      <a:endParaRPr sz="1000" u="none" cap="none" strike="noStrike"/>
                    </a:p>
                  </a:txBody>
                  <a:tcPr marT="91425" marB="91425" marR="91425" marL="91425">
                    <a:lnL cap="flat" cmpd="sng" w="9525">
                      <a:solidFill>
                        <a:srgbClr val="9FB54C"/>
                      </a:solidFill>
                      <a:prstDash val="dash"/>
                      <a:round/>
                      <a:headEnd len="sm" w="sm" type="none"/>
                      <a:tailEnd len="sm" w="sm" type="none"/>
                    </a:lnL>
                    <a:lnR cap="flat" cmpd="sng" w="9525">
                      <a:solidFill>
                        <a:srgbClr val="9FB54C"/>
                      </a:solidFill>
                      <a:prstDash val="dash"/>
                      <a:round/>
                      <a:headEnd len="sm" w="sm" type="none"/>
                      <a:tailEnd len="sm" w="sm" type="none"/>
                    </a:lnR>
                    <a:lnT cap="flat" cmpd="sng" w="9525">
                      <a:solidFill>
                        <a:srgbClr val="9FB54C"/>
                      </a:solidFill>
                      <a:prstDash val="dash"/>
                      <a:round/>
                      <a:headEnd len="sm" w="sm" type="none"/>
                      <a:tailEnd len="sm" w="sm" type="none"/>
                    </a:lnT>
                    <a:lnB cap="flat" cmpd="sng" w="9525">
                      <a:solidFill>
                        <a:srgbClr val="9FB54C"/>
                      </a:solidFill>
                      <a:prstDash val="dash"/>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200"/>
                        <a:buFont typeface="Arial"/>
                        <a:buNone/>
                      </a:pPr>
                      <a:r>
                        <a:t/>
                      </a:r>
                      <a:endParaRPr sz="1000" u="none" cap="none" strike="noStrike"/>
                    </a:p>
                  </a:txBody>
                  <a:tcPr marT="91425" marB="91425" marR="91425" marL="91425">
                    <a:lnL cap="flat" cmpd="sng" w="9525">
                      <a:solidFill>
                        <a:srgbClr val="9FB54C"/>
                      </a:solidFill>
                      <a:prstDash val="dash"/>
                      <a:round/>
                      <a:headEnd len="sm" w="sm" type="none"/>
                      <a:tailEnd len="sm" w="sm" type="none"/>
                    </a:lnL>
                    <a:lnR cap="flat" cmpd="sng" w="9525">
                      <a:solidFill>
                        <a:srgbClr val="9FB54C"/>
                      </a:solidFill>
                      <a:prstDash val="dash"/>
                      <a:round/>
                      <a:headEnd len="sm" w="sm" type="none"/>
                      <a:tailEnd len="sm" w="sm" type="none"/>
                    </a:lnR>
                    <a:lnT cap="flat" cmpd="sng" w="9525">
                      <a:solidFill>
                        <a:srgbClr val="9FB54C"/>
                      </a:solidFill>
                      <a:prstDash val="dash"/>
                      <a:round/>
                      <a:headEnd len="sm" w="sm" type="none"/>
                      <a:tailEnd len="sm" w="sm" type="none"/>
                    </a:lnT>
                    <a:lnB cap="flat" cmpd="sng" w="9525">
                      <a:solidFill>
                        <a:srgbClr val="9FB54C"/>
                      </a:solidFill>
                      <a:prstDash val="dash"/>
                      <a:round/>
                      <a:headEnd len="sm" w="sm" type="none"/>
                      <a:tailEnd len="sm" w="sm" type="none"/>
                    </a:lnB>
                  </a:tcPr>
                </a:tc>
              </a:tr>
              <a:tr h="381000">
                <a:tc>
                  <a:txBody>
                    <a:bodyPr/>
                    <a:lstStyle/>
                    <a:p>
                      <a:pPr indent="0" lvl="0" marL="0" marR="0" rtl="0" algn="l">
                        <a:lnSpc>
                          <a:spcPct val="100000"/>
                        </a:lnSpc>
                        <a:spcBef>
                          <a:spcPts val="0"/>
                        </a:spcBef>
                        <a:spcAft>
                          <a:spcPts val="0"/>
                        </a:spcAft>
                        <a:buClr>
                          <a:srgbClr val="000000"/>
                        </a:buClr>
                        <a:buSzPts val="1400"/>
                        <a:buFont typeface="Arial"/>
                        <a:buNone/>
                      </a:pPr>
                      <a:r>
                        <a:rPr b="1" lang="en-US" sz="1000">
                          <a:solidFill>
                            <a:srgbClr val="434343"/>
                          </a:solidFill>
                        </a:rPr>
                        <a:t>Comité ad hoc</a:t>
                      </a:r>
                      <a:endParaRPr b="1" sz="1000">
                        <a:solidFill>
                          <a:srgbClr val="434343"/>
                        </a:solidFill>
                      </a:endParaRPr>
                    </a:p>
                  </a:txBody>
                  <a:tcPr marT="91425" marB="91425" marR="91425" marL="91425">
                    <a:lnL cap="flat" cmpd="sng" w="9525">
                      <a:solidFill>
                        <a:srgbClr val="9FB54C"/>
                      </a:solidFill>
                      <a:prstDash val="dash"/>
                      <a:round/>
                      <a:headEnd len="sm" w="sm" type="none"/>
                      <a:tailEnd len="sm" w="sm" type="none"/>
                    </a:lnL>
                    <a:lnR cap="flat" cmpd="sng" w="9525">
                      <a:solidFill>
                        <a:srgbClr val="9FB54C"/>
                      </a:solidFill>
                      <a:prstDash val="dash"/>
                      <a:round/>
                      <a:headEnd len="sm" w="sm" type="none"/>
                      <a:tailEnd len="sm" w="sm" type="none"/>
                    </a:lnR>
                    <a:lnT cap="flat" cmpd="sng" w="9525">
                      <a:solidFill>
                        <a:srgbClr val="9FB54C"/>
                      </a:solidFill>
                      <a:prstDash val="dash"/>
                      <a:round/>
                      <a:headEnd len="sm" w="sm" type="none"/>
                      <a:tailEnd len="sm" w="sm" type="none"/>
                    </a:lnT>
                    <a:lnB cap="flat" cmpd="sng" w="9525">
                      <a:solidFill>
                        <a:srgbClr val="9FB54C"/>
                      </a:solidFill>
                      <a:prstDash val="dash"/>
                      <a:round/>
                      <a:headEnd len="sm" w="sm" type="none"/>
                      <a:tailEnd len="sm" w="sm" type="none"/>
                    </a:lnB>
                    <a:solidFill>
                      <a:srgbClr val="9FB54B">
                        <a:alpha val="36078"/>
                      </a:srgbClr>
                    </a:solidFill>
                  </a:tcPr>
                </a:tc>
                <a:tc>
                  <a:txBody>
                    <a:bodyPr/>
                    <a:lstStyle/>
                    <a:p>
                      <a:pPr indent="0" lvl="0" marL="0" marR="0" rtl="0" algn="ctr">
                        <a:lnSpc>
                          <a:spcPct val="100000"/>
                        </a:lnSpc>
                        <a:spcBef>
                          <a:spcPts val="0"/>
                        </a:spcBef>
                        <a:spcAft>
                          <a:spcPts val="0"/>
                        </a:spcAft>
                        <a:buClr>
                          <a:srgbClr val="000000"/>
                        </a:buClr>
                        <a:buSzPts val="1200"/>
                        <a:buFont typeface="Arial"/>
                        <a:buNone/>
                      </a:pPr>
                      <a:r>
                        <a:t/>
                      </a:r>
                      <a:endParaRPr sz="1000" u="none" cap="none" strike="noStrike"/>
                    </a:p>
                  </a:txBody>
                  <a:tcPr marT="91425" marB="91425" marR="91425" marL="91425">
                    <a:lnL cap="flat" cmpd="sng" w="9525">
                      <a:solidFill>
                        <a:srgbClr val="9FB54C"/>
                      </a:solidFill>
                      <a:prstDash val="dash"/>
                      <a:round/>
                      <a:headEnd len="sm" w="sm" type="none"/>
                      <a:tailEnd len="sm" w="sm" type="none"/>
                    </a:lnL>
                    <a:lnR cap="flat" cmpd="sng" w="9525">
                      <a:solidFill>
                        <a:srgbClr val="9FB54C"/>
                      </a:solidFill>
                      <a:prstDash val="dash"/>
                      <a:round/>
                      <a:headEnd len="sm" w="sm" type="none"/>
                      <a:tailEnd len="sm" w="sm" type="none"/>
                    </a:lnR>
                    <a:lnT cap="flat" cmpd="sng" w="9525">
                      <a:solidFill>
                        <a:srgbClr val="9FB54C"/>
                      </a:solidFill>
                      <a:prstDash val="dash"/>
                      <a:round/>
                      <a:headEnd len="sm" w="sm" type="none"/>
                      <a:tailEnd len="sm" w="sm" type="none"/>
                    </a:lnT>
                    <a:lnB cap="flat" cmpd="sng" w="9525">
                      <a:solidFill>
                        <a:srgbClr val="9FB54C"/>
                      </a:solidFill>
                      <a:prstDash val="dash"/>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200"/>
                        <a:buFont typeface="Arial"/>
                        <a:buNone/>
                      </a:pPr>
                      <a:r>
                        <a:t/>
                      </a:r>
                      <a:endParaRPr sz="1000" u="none" cap="none" strike="noStrike"/>
                    </a:p>
                  </a:txBody>
                  <a:tcPr marT="91425" marB="91425" marR="91425" marL="91425">
                    <a:lnL cap="flat" cmpd="sng" w="9525">
                      <a:solidFill>
                        <a:srgbClr val="9FB54C"/>
                      </a:solidFill>
                      <a:prstDash val="dash"/>
                      <a:round/>
                      <a:headEnd len="sm" w="sm" type="none"/>
                      <a:tailEnd len="sm" w="sm" type="none"/>
                    </a:lnL>
                    <a:lnR cap="flat" cmpd="sng" w="9525">
                      <a:solidFill>
                        <a:srgbClr val="9FB54C"/>
                      </a:solidFill>
                      <a:prstDash val="dash"/>
                      <a:round/>
                      <a:headEnd len="sm" w="sm" type="none"/>
                      <a:tailEnd len="sm" w="sm" type="none"/>
                    </a:lnR>
                    <a:lnT cap="flat" cmpd="sng" w="9525">
                      <a:solidFill>
                        <a:srgbClr val="9FB54C"/>
                      </a:solidFill>
                      <a:prstDash val="dash"/>
                      <a:round/>
                      <a:headEnd len="sm" w="sm" type="none"/>
                      <a:tailEnd len="sm" w="sm" type="none"/>
                    </a:lnT>
                    <a:lnB cap="flat" cmpd="sng" w="9525">
                      <a:solidFill>
                        <a:srgbClr val="9FB54C"/>
                      </a:solidFill>
                      <a:prstDash val="dash"/>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200"/>
                        <a:buFont typeface="Arial"/>
                        <a:buNone/>
                      </a:pPr>
                      <a:r>
                        <a:t/>
                      </a:r>
                      <a:endParaRPr sz="1000" u="none" cap="none" strike="noStrike"/>
                    </a:p>
                  </a:txBody>
                  <a:tcPr marT="91425" marB="91425" marR="91425" marL="91425">
                    <a:lnL cap="flat" cmpd="sng" w="9525">
                      <a:solidFill>
                        <a:srgbClr val="9FB54C"/>
                      </a:solidFill>
                      <a:prstDash val="dash"/>
                      <a:round/>
                      <a:headEnd len="sm" w="sm" type="none"/>
                      <a:tailEnd len="sm" w="sm" type="none"/>
                    </a:lnL>
                    <a:lnR cap="flat" cmpd="sng" w="9525">
                      <a:solidFill>
                        <a:srgbClr val="9FB54C"/>
                      </a:solidFill>
                      <a:prstDash val="dash"/>
                      <a:round/>
                      <a:headEnd len="sm" w="sm" type="none"/>
                      <a:tailEnd len="sm" w="sm" type="none"/>
                    </a:lnR>
                    <a:lnT cap="flat" cmpd="sng" w="9525">
                      <a:solidFill>
                        <a:srgbClr val="9FB54C"/>
                      </a:solidFill>
                      <a:prstDash val="dash"/>
                      <a:round/>
                      <a:headEnd len="sm" w="sm" type="none"/>
                      <a:tailEnd len="sm" w="sm" type="none"/>
                    </a:lnT>
                    <a:lnB cap="flat" cmpd="sng" w="9525">
                      <a:solidFill>
                        <a:srgbClr val="9FB54C"/>
                      </a:solidFill>
                      <a:prstDash val="dash"/>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200"/>
                        <a:buFont typeface="Arial"/>
                        <a:buNone/>
                      </a:pPr>
                      <a:r>
                        <a:t/>
                      </a:r>
                      <a:endParaRPr sz="1000" u="none" cap="none" strike="noStrike"/>
                    </a:p>
                  </a:txBody>
                  <a:tcPr marT="91425" marB="91425" marR="91425" marL="91425">
                    <a:lnL cap="flat" cmpd="sng" w="9525">
                      <a:solidFill>
                        <a:srgbClr val="9FB54C"/>
                      </a:solidFill>
                      <a:prstDash val="dash"/>
                      <a:round/>
                      <a:headEnd len="sm" w="sm" type="none"/>
                      <a:tailEnd len="sm" w="sm" type="none"/>
                    </a:lnL>
                    <a:lnR cap="flat" cmpd="sng" w="9525">
                      <a:solidFill>
                        <a:srgbClr val="9FB54C"/>
                      </a:solidFill>
                      <a:prstDash val="dash"/>
                      <a:round/>
                      <a:headEnd len="sm" w="sm" type="none"/>
                      <a:tailEnd len="sm" w="sm" type="none"/>
                    </a:lnR>
                    <a:lnT cap="flat" cmpd="sng" w="9525">
                      <a:solidFill>
                        <a:srgbClr val="9FB54C"/>
                      </a:solidFill>
                      <a:prstDash val="dash"/>
                      <a:round/>
                      <a:headEnd len="sm" w="sm" type="none"/>
                      <a:tailEnd len="sm" w="sm" type="none"/>
                    </a:lnT>
                    <a:lnB cap="flat" cmpd="sng" w="9525">
                      <a:solidFill>
                        <a:srgbClr val="9FB54C"/>
                      </a:solidFill>
                      <a:prstDash val="dash"/>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200"/>
                        <a:buFont typeface="Arial"/>
                        <a:buNone/>
                      </a:pPr>
                      <a:r>
                        <a:t/>
                      </a:r>
                      <a:endParaRPr sz="1000" u="none" cap="none" strike="noStrike"/>
                    </a:p>
                  </a:txBody>
                  <a:tcPr marT="91425" marB="91425" marR="91425" marL="91425">
                    <a:lnL cap="flat" cmpd="sng" w="9525">
                      <a:solidFill>
                        <a:srgbClr val="9FB54C"/>
                      </a:solidFill>
                      <a:prstDash val="dash"/>
                      <a:round/>
                      <a:headEnd len="sm" w="sm" type="none"/>
                      <a:tailEnd len="sm" w="sm" type="none"/>
                    </a:lnL>
                    <a:lnR cap="flat" cmpd="sng" w="9525">
                      <a:solidFill>
                        <a:srgbClr val="9FB54C"/>
                      </a:solidFill>
                      <a:prstDash val="dash"/>
                      <a:round/>
                      <a:headEnd len="sm" w="sm" type="none"/>
                      <a:tailEnd len="sm" w="sm" type="none"/>
                    </a:lnR>
                    <a:lnT cap="flat" cmpd="sng" w="9525">
                      <a:solidFill>
                        <a:srgbClr val="9FB54C"/>
                      </a:solidFill>
                      <a:prstDash val="dash"/>
                      <a:round/>
                      <a:headEnd len="sm" w="sm" type="none"/>
                      <a:tailEnd len="sm" w="sm" type="none"/>
                    </a:lnT>
                    <a:lnB cap="flat" cmpd="sng" w="9525">
                      <a:solidFill>
                        <a:srgbClr val="9FB54C"/>
                      </a:solidFill>
                      <a:prstDash val="dash"/>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200"/>
                        <a:buFont typeface="Arial"/>
                        <a:buNone/>
                      </a:pPr>
                      <a:r>
                        <a:rPr lang="en-US" sz="1000" u="none" cap="none" strike="noStrike">
                          <a:solidFill>
                            <a:schemeClr val="accent1"/>
                          </a:solidFill>
                        </a:rPr>
                        <a:t>✔</a:t>
                      </a:r>
                      <a:endParaRPr sz="1000" u="none" cap="none" strike="noStrike">
                        <a:solidFill>
                          <a:schemeClr val="accent1"/>
                        </a:solidFill>
                      </a:endParaRPr>
                    </a:p>
                  </a:txBody>
                  <a:tcPr marT="91425" marB="91425" marR="91425" marL="91425">
                    <a:lnL cap="flat" cmpd="sng" w="9525">
                      <a:solidFill>
                        <a:srgbClr val="9FB54C"/>
                      </a:solidFill>
                      <a:prstDash val="dash"/>
                      <a:round/>
                      <a:headEnd len="sm" w="sm" type="none"/>
                      <a:tailEnd len="sm" w="sm" type="none"/>
                    </a:lnL>
                    <a:lnR cap="flat" cmpd="sng" w="9525">
                      <a:solidFill>
                        <a:srgbClr val="9FB54C"/>
                      </a:solidFill>
                      <a:prstDash val="dash"/>
                      <a:round/>
                      <a:headEnd len="sm" w="sm" type="none"/>
                      <a:tailEnd len="sm" w="sm" type="none"/>
                    </a:lnR>
                    <a:lnT cap="flat" cmpd="sng" w="9525">
                      <a:solidFill>
                        <a:srgbClr val="9FB54C"/>
                      </a:solidFill>
                      <a:prstDash val="dash"/>
                      <a:round/>
                      <a:headEnd len="sm" w="sm" type="none"/>
                      <a:tailEnd len="sm" w="sm" type="none"/>
                    </a:lnT>
                    <a:lnB cap="flat" cmpd="sng" w="9525">
                      <a:solidFill>
                        <a:srgbClr val="9FB54C"/>
                      </a:solidFill>
                      <a:prstDash val="dash"/>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200"/>
                        <a:buFont typeface="Arial"/>
                        <a:buNone/>
                      </a:pPr>
                      <a:r>
                        <a:t/>
                      </a:r>
                      <a:endParaRPr sz="1000" u="none" cap="none" strike="noStrike"/>
                    </a:p>
                  </a:txBody>
                  <a:tcPr marT="91425" marB="91425" marR="91425" marL="91425">
                    <a:lnL cap="flat" cmpd="sng" w="9525">
                      <a:solidFill>
                        <a:srgbClr val="9FB54C"/>
                      </a:solidFill>
                      <a:prstDash val="dash"/>
                      <a:round/>
                      <a:headEnd len="sm" w="sm" type="none"/>
                      <a:tailEnd len="sm" w="sm" type="none"/>
                    </a:lnL>
                    <a:lnR cap="flat" cmpd="sng" w="9525">
                      <a:solidFill>
                        <a:srgbClr val="9FB54C"/>
                      </a:solidFill>
                      <a:prstDash val="dash"/>
                      <a:round/>
                      <a:headEnd len="sm" w="sm" type="none"/>
                      <a:tailEnd len="sm" w="sm" type="none"/>
                    </a:lnR>
                    <a:lnT cap="flat" cmpd="sng" w="9525">
                      <a:solidFill>
                        <a:srgbClr val="9FB54C"/>
                      </a:solidFill>
                      <a:prstDash val="dash"/>
                      <a:round/>
                      <a:headEnd len="sm" w="sm" type="none"/>
                      <a:tailEnd len="sm" w="sm" type="none"/>
                    </a:lnT>
                    <a:lnB cap="flat" cmpd="sng" w="9525">
                      <a:solidFill>
                        <a:srgbClr val="9FB54C"/>
                      </a:solidFill>
                      <a:prstDash val="dash"/>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200"/>
                        <a:buFont typeface="Arial"/>
                        <a:buNone/>
                      </a:pPr>
                      <a:r>
                        <a:t/>
                      </a:r>
                      <a:endParaRPr sz="1000" u="none" cap="none" strike="noStrike"/>
                    </a:p>
                  </a:txBody>
                  <a:tcPr marT="91425" marB="91425" marR="91425" marL="91425">
                    <a:lnL cap="flat" cmpd="sng" w="9525">
                      <a:solidFill>
                        <a:srgbClr val="9FB54C"/>
                      </a:solidFill>
                      <a:prstDash val="dash"/>
                      <a:round/>
                      <a:headEnd len="sm" w="sm" type="none"/>
                      <a:tailEnd len="sm" w="sm" type="none"/>
                    </a:lnL>
                    <a:lnR cap="flat" cmpd="sng" w="9525">
                      <a:solidFill>
                        <a:srgbClr val="9FB54C"/>
                      </a:solidFill>
                      <a:prstDash val="dash"/>
                      <a:round/>
                      <a:headEnd len="sm" w="sm" type="none"/>
                      <a:tailEnd len="sm" w="sm" type="none"/>
                    </a:lnR>
                    <a:lnT cap="flat" cmpd="sng" w="9525">
                      <a:solidFill>
                        <a:srgbClr val="9FB54C"/>
                      </a:solidFill>
                      <a:prstDash val="dash"/>
                      <a:round/>
                      <a:headEnd len="sm" w="sm" type="none"/>
                      <a:tailEnd len="sm" w="sm" type="none"/>
                    </a:lnT>
                    <a:lnB cap="flat" cmpd="sng" w="9525">
                      <a:solidFill>
                        <a:srgbClr val="9FB54C"/>
                      </a:solidFill>
                      <a:prstDash val="dash"/>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200"/>
                        <a:buFont typeface="Arial"/>
                        <a:buNone/>
                      </a:pPr>
                      <a:r>
                        <a:t/>
                      </a:r>
                      <a:endParaRPr sz="1000" u="none" cap="none" strike="noStrike"/>
                    </a:p>
                  </a:txBody>
                  <a:tcPr marT="91425" marB="91425" marR="91425" marL="91425">
                    <a:lnL cap="flat" cmpd="sng" w="9525">
                      <a:solidFill>
                        <a:srgbClr val="9FB54C"/>
                      </a:solidFill>
                      <a:prstDash val="dash"/>
                      <a:round/>
                      <a:headEnd len="sm" w="sm" type="none"/>
                      <a:tailEnd len="sm" w="sm" type="none"/>
                    </a:lnL>
                    <a:lnR cap="flat" cmpd="sng" w="9525">
                      <a:solidFill>
                        <a:srgbClr val="9FB54C"/>
                      </a:solidFill>
                      <a:prstDash val="dash"/>
                      <a:round/>
                      <a:headEnd len="sm" w="sm" type="none"/>
                      <a:tailEnd len="sm" w="sm" type="none"/>
                    </a:lnR>
                    <a:lnT cap="flat" cmpd="sng" w="9525">
                      <a:solidFill>
                        <a:srgbClr val="9FB54C"/>
                      </a:solidFill>
                      <a:prstDash val="dash"/>
                      <a:round/>
                      <a:headEnd len="sm" w="sm" type="none"/>
                      <a:tailEnd len="sm" w="sm" type="none"/>
                    </a:lnT>
                    <a:lnB cap="flat" cmpd="sng" w="9525">
                      <a:solidFill>
                        <a:srgbClr val="9FB54C"/>
                      </a:solidFill>
                      <a:prstDash val="dash"/>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200"/>
                        <a:buFont typeface="Arial"/>
                        <a:buNone/>
                      </a:pPr>
                      <a:r>
                        <a:t/>
                      </a:r>
                      <a:endParaRPr sz="1000" u="none" cap="none" strike="noStrike"/>
                    </a:p>
                  </a:txBody>
                  <a:tcPr marT="91425" marB="91425" marR="91425" marL="91425">
                    <a:lnL cap="flat" cmpd="sng" w="9525">
                      <a:solidFill>
                        <a:srgbClr val="9FB54C"/>
                      </a:solidFill>
                      <a:prstDash val="dash"/>
                      <a:round/>
                      <a:headEnd len="sm" w="sm" type="none"/>
                      <a:tailEnd len="sm" w="sm" type="none"/>
                    </a:lnL>
                    <a:lnR cap="flat" cmpd="sng" w="9525">
                      <a:solidFill>
                        <a:srgbClr val="9FB54C"/>
                      </a:solidFill>
                      <a:prstDash val="dash"/>
                      <a:round/>
                      <a:headEnd len="sm" w="sm" type="none"/>
                      <a:tailEnd len="sm" w="sm" type="none"/>
                    </a:lnR>
                    <a:lnT cap="flat" cmpd="sng" w="9525">
                      <a:solidFill>
                        <a:srgbClr val="9FB54C"/>
                      </a:solidFill>
                      <a:prstDash val="dash"/>
                      <a:round/>
                      <a:headEnd len="sm" w="sm" type="none"/>
                      <a:tailEnd len="sm" w="sm" type="none"/>
                    </a:lnT>
                    <a:lnB cap="flat" cmpd="sng" w="9525">
                      <a:solidFill>
                        <a:srgbClr val="9FB54C"/>
                      </a:solidFill>
                      <a:prstDash val="dash"/>
                      <a:round/>
                      <a:headEnd len="sm" w="sm" type="none"/>
                      <a:tailEnd len="sm" w="sm" type="none"/>
                    </a:lnB>
                  </a:tcPr>
                </a:tc>
              </a:tr>
              <a:tr h="529575">
                <a:tc>
                  <a:txBody>
                    <a:bodyPr/>
                    <a:lstStyle/>
                    <a:p>
                      <a:pPr indent="0" lvl="0" marL="0" marR="0" rtl="0" algn="l">
                        <a:lnSpc>
                          <a:spcPct val="100000"/>
                        </a:lnSpc>
                        <a:spcBef>
                          <a:spcPts val="0"/>
                        </a:spcBef>
                        <a:spcAft>
                          <a:spcPts val="0"/>
                        </a:spcAft>
                        <a:buClr>
                          <a:srgbClr val="000000"/>
                        </a:buClr>
                        <a:buSzPts val="1400"/>
                        <a:buFont typeface="Arial"/>
                        <a:buNone/>
                      </a:pPr>
                      <a:r>
                        <a:rPr b="1" lang="en-US" sz="1000">
                          <a:solidFill>
                            <a:srgbClr val="434343"/>
                          </a:solidFill>
                        </a:rPr>
                        <a:t>Comisión de First 5</a:t>
                      </a:r>
                      <a:endParaRPr b="1" sz="1000" u="none" cap="none" strike="noStrike">
                        <a:solidFill>
                          <a:srgbClr val="434343"/>
                        </a:solidFill>
                      </a:endParaRPr>
                    </a:p>
                  </a:txBody>
                  <a:tcPr marT="91425" marB="91425" marR="91425" marL="91425">
                    <a:lnL cap="flat" cmpd="sng" w="9525">
                      <a:solidFill>
                        <a:srgbClr val="9FB54C"/>
                      </a:solidFill>
                      <a:prstDash val="dash"/>
                      <a:round/>
                      <a:headEnd len="sm" w="sm" type="none"/>
                      <a:tailEnd len="sm" w="sm" type="none"/>
                    </a:lnL>
                    <a:lnR cap="flat" cmpd="sng" w="9525">
                      <a:solidFill>
                        <a:srgbClr val="9FB54C"/>
                      </a:solidFill>
                      <a:prstDash val="dash"/>
                      <a:round/>
                      <a:headEnd len="sm" w="sm" type="none"/>
                      <a:tailEnd len="sm" w="sm" type="none"/>
                    </a:lnR>
                    <a:lnT cap="flat" cmpd="sng" w="9525">
                      <a:solidFill>
                        <a:srgbClr val="9FB54C"/>
                      </a:solidFill>
                      <a:prstDash val="dash"/>
                      <a:round/>
                      <a:headEnd len="sm" w="sm" type="none"/>
                      <a:tailEnd len="sm" w="sm" type="none"/>
                    </a:lnT>
                    <a:lnB cap="flat" cmpd="sng" w="9525">
                      <a:solidFill>
                        <a:srgbClr val="9FB54C"/>
                      </a:solidFill>
                      <a:prstDash val="dash"/>
                      <a:round/>
                      <a:headEnd len="sm" w="sm" type="none"/>
                      <a:tailEnd len="sm" w="sm" type="none"/>
                    </a:lnB>
                    <a:solidFill>
                      <a:srgbClr val="9FB54B">
                        <a:alpha val="36078"/>
                      </a:srgbClr>
                    </a:solidFill>
                  </a:tcPr>
                </a:tc>
                <a:tc>
                  <a:txBody>
                    <a:bodyPr/>
                    <a:lstStyle/>
                    <a:p>
                      <a:pPr indent="0" lvl="0" marL="0" marR="0" rtl="0" algn="ctr">
                        <a:lnSpc>
                          <a:spcPct val="100000"/>
                        </a:lnSpc>
                        <a:spcBef>
                          <a:spcPts val="0"/>
                        </a:spcBef>
                        <a:spcAft>
                          <a:spcPts val="0"/>
                        </a:spcAft>
                        <a:buClr>
                          <a:srgbClr val="000000"/>
                        </a:buClr>
                        <a:buSzPts val="1200"/>
                        <a:buFont typeface="Arial"/>
                        <a:buNone/>
                      </a:pPr>
                      <a:r>
                        <a:t/>
                      </a:r>
                      <a:endParaRPr sz="1000" u="none" cap="none" strike="noStrike"/>
                    </a:p>
                  </a:txBody>
                  <a:tcPr marT="91425" marB="91425" marR="91425" marL="91425">
                    <a:lnL cap="flat" cmpd="sng" w="9525">
                      <a:solidFill>
                        <a:srgbClr val="9FB54C"/>
                      </a:solidFill>
                      <a:prstDash val="dash"/>
                      <a:round/>
                      <a:headEnd len="sm" w="sm" type="none"/>
                      <a:tailEnd len="sm" w="sm" type="none"/>
                    </a:lnL>
                    <a:lnR cap="flat" cmpd="sng" w="9525">
                      <a:solidFill>
                        <a:srgbClr val="9FB54C"/>
                      </a:solidFill>
                      <a:prstDash val="dash"/>
                      <a:round/>
                      <a:headEnd len="sm" w="sm" type="none"/>
                      <a:tailEnd len="sm" w="sm" type="none"/>
                    </a:lnR>
                    <a:lnT cap="flat" cmpd="sng" w="9525">
                      <a:solidFill>
                        <a:srgbClr val="9FB54C"/>
                      </a:solidFill>
                      <a:prstDash val="dash"/>
                      <a:round/>
                      <a:headEnd len="sm" w="sm" type="none"/>
                      <a:tailEnd len="sm" w="sm" type="none"/>
                    </a:lnT>
                    <a:lnB cap="flat" cmpd="sng" w="9525">
                      <a:solidFill>
                        <a:srgbClr val="9FB54C"/>
                      </a:solidFill>
                      <a:prstDash val="dash"/>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200"/>
                        <a:buFont typeface="Arial"/>
                        <a:buNone/>
                      </a:pPr>
                      <a:r>
                        <a:t/>
                      </a:r>
                      <a:endParaRPr sz="1000" u="none" cap="none" strike="noStrike"/>
                    </a:p>
                  </a:txBody>
                  <a:tcPr marT="91425" marB="91425" marR="91425" marL="91425">
                    <a:lnL cap="flat" cmpd="sng" w="9525">
                      <a:solidFill>
                        <a:srgbClr val="9FB54C"/>
                      </a:solidFill>
                      <a:prstDash val="dash"/>
                      <a:round/>
                      <a:headEnd len="sm" w="sm" type="none"/>
                      <a:tailEnd len="sm" w="sm" type="none"/>
                    </a:lnL>
                    <a:lnR cap="flat" cmpd="sng" w="9525">
                      <a:solidFill>
                        <a:srgbClr val="9FB54C"/>
                      </a:solidFill>
                      <a:prstDash val="dash"/>
                      <a:round/>
                      <a:headEnd len="sm" w="sm" type="none"/>
                      <a:tailEnd len="sm" w="sm" type="none"/>
                    </a:lnR>
                    <a:lnT cap="flat" cmpd="sng" w="9525">
                      <a:solidFill>
                        <a:srgbClr val="9FB54C"/>
                      </a:solidFill>
                      <a:prstDash val="dash"/>
                      <a:round/>
                      <a:headEnd len="sm" w="sm" type="none"/>
                      <a:tailEnd len="sm" w="sm" type="none"/>
                    </a:lnT>
                    <a:lnB cap="flat" cmpd="sng" w="9525">
                      <a:solidFill>
                        <a:srgbClr val="9FB54C"/>
                      </a:solidFill>
                      <a:prstDash val="dash"/>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200"/>
                        <a:buFont typeface="Arial"/>
                        <a:buNone/>
                      </a:pPr>
                      <a:r>
                        <a:t/>
                      </a:r>
                      <a:endParaRPr sz="1000" u="none" cap="none" strike="noStrike"/>
                    </a:p>
                  </a:txBody>
                  <a:tcPr marT="91425" marB="91425" marR="91425" marL="91425">
                    <a:lnL cap="flat" cmpd="sng" w="9525">
                      <a:solidFill>
                        <a:srgbClr val="9FB54C"/>
                      </a:solidFill>
                      <a:prstDash val="dash"/>
                      <a:round/>
                      <a:headEnd len="sm" w="sm" type="none"/>
                      <a:tailEnd len="sm" w="sm" type="none"/>
                    </a:lnL>
                    <a:lnR cap="flat" cmpd="sng" w="9525">
                      <a:solidFill>
                        <a:srgbClr val="9FB54C"/>
                      </a:solidFill>
                      <a:prstDash val="dash"/>
                      <a:round/>
                      <a:headEnd len="sm" w="sm" type="none"/>
                      <a:tailEnd len="sm" w="sm" type="none"/>
                    </a:lnR>
                    <a:lnT cap="flat" cmpd="sng" w="9525">
                      <a:solidFill>
                        <a:srgbClr val="9FB54C"/>
                      </a:solidFill>
                      <a:prstDash val="dash"/>
                      <a:round/>
                      <a:headEnd len="sm" w="sm" type="none"/>
                      <a:tailEnd len="sm" w="sm" type="none"/>
                    </a:lnT>
                    <a:lnB cap="flat" cmpd="sng" w="9525">
                      <a:solidFill>
                        <a:srgbClr val="9FB54C"/>
                      </a:solidFill>
                      <a:prstDash val="dash"/>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200"/>
                        <a:buFont typeface="Arial"/>
                        <a:buNone/>
                      </a:pPr>
                      <a:r>
                        <a:t/>
                      </a:r>
                      <a:endParaRPr sz="1000" u="none" cap="none" strike="noStrike"/>
                    </a:p>
                  </a:txBody>
                  <a:tcPr marT="91425" marB="91425" marR="91425" marL="91425">
                    <a:lnL cap="flat" cmpd="sng" w="9525">
                      <a:solidFill>
                        <a:srgbClr val="9FB54C"/>
                      </a:solidFill>
                      <a:prstDash val="dash"/>
                      <a:round/>
                      <a:headEnd len="sm" w="sm" type="none"/>
                      <a:tailEnd len="sm" w="sm" type="none"/>
                    </a:lnL>
                    <a:lnR cap="flat" cmpd="sng" w="9525">
                      <a:solidFill>
                        <a:srgbClr val="9FB54C"/>
                      </a:solidFill>
                      <a:prstDash val="dash"/>
                      <a:round/>
                      <a:headEnd len="sm" w="sm" type="none"/>
                      <a:tailEnd len="sm" w="sm" type="none"/>
                    </a:lnR>
                    <a:lnT cap="flat" cmpd="sng" w="9525">
                      <a:solidFill>
                        <a:srgbClr val="9FB54C"/>
                      </a:solidFill>
                      <a:prstDash val="dash"/>
                      <a:round/>
                      <a:headEnd len="sm" w="sm" type="none"/>
                      <a:tailEnd len="sm" w="sm" type="none"/>
                    </a:lnT>
                    <a:lnB cap="flat" cmpd="sng" w="9525">
                      <a:solidFill>
                        <a:srgbClr val="9FB54C"/>
                      </a:solidFill>
                      <a:prstDash val="dash"/>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200"/>
                        <a:buFont typeface="Arial"/>
                        <a:buNone/>
                      </a:pPr>
                      <a:r>
                        <a:rPr lang="en-US" sz="1000" u="none" cap="none" strike="noStrike">
                          <a:solidFill>
                            <a:schemeClr val="accent1"/>
                          </a:solidFill>
                        </a:rPr>
                        <a:t>✔</a:t>
                      </a:r>
                      <a:endParaRPr sz="1000" u="none" cap="none" strike="noStrike">
                        <a:solidFill>
                          <a:schemeClr val="accent1"/>
                        </a:solidFill>
                      </a:endParaRPr>
                    </a:p>
                    <a:p>
                      <a:pPr indent="0" lvl="0" marL="0" marR="0" rtl="0" algn="ctr">
                        <a:lnSpc>
                          <a:spcPct val="100000"/>
                        </a:lnSpc>
                        <a:spcBef>
                          <a:spcPts val="0"/>
                        </a:spcBef>
                        <a:spcAft>
                          <a:spcPts val="0"/>
                        </a:spcAft>
                        <a:buClr>
                          <a:srgbClr val="000000"/>
                        </a:buClr>
                        <a:buSzPts val="1200"/>
                        <a:buFont typeface="Arial"/>
                        <a:buNone/>
                      </a:pPr>
                      <a:r>
                        <a:t/>
                      </a:r>
                      <a:endParaRPr sz="1000" u="none" cap="none" strike="noStrike">
                        <a:solidFill>
                          <a:schemeClr val="accent1"/>
                        </a:solidFill>
                      </a:endParaRPr>
                    </a:p>
                  </a:txBody>
                  <a:tcPr marT="91425" marB="91425" marR="91425" marL="91425">
                    <a:lnL cap="flat" cmpd="sng" w="9525">
                      <a:solidFill>
                        <a:srgbClr val="9FB54C"/>
                      </a:solidFill>
                      <a:prstDash val="dash"/>
                      <a:round/>
                      <a:headEnd len="sm" w="sm" type="none"/>
                      <a:tailEnd len="sm" w="sm" type="none"/>
                    </a:lnL>
                    <a:lnR cap="flat" cmpd="sng" w="9525">
                      <a:solidFill>
                        <a:srgbClr val="9FB54C"/>
                      </a:solidFill>
                      <a:prstDash val="dash"/>
                      <a:round/>
                      <a:headEnd len="sm" w="sm" type="none"/>
                      <a:tailEnd len="sm" w="sm" type="none"/>
                    </a:lnR>
                    <a:lnT cap="flat" cmpd="sng" w="9525">
                      <a:solidFill>
                        <a:srgbClr val="9FB54C"/>
                      </a:solidFill>
                      <a:prstDash val="dash"/>
                      <a:round/>
                      <a:headEnd len="sm" w="sm" type="none"/>
                      <a:tailEnd len="sm" w="sm" type="none"/>
                    </a:lnT>
                    <a:lnB cap="flat" cmpd="sng" w="9525">
                      <a:solidFill>
                        <a:srgbClr val="9FB54C"/>
                      </a:solidFill>
                      <a:prstDash val="dash"/>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200"/>
                        <a:buFont typeface="Arial"/>
                        <a:buNone/>
                      </a:pPr>
                      <a:r>
                        <a:t/>
                      </a:r>
                      <a:endParaRPr sz="1000" u="none" cap="none" strike="noStrike"/>
                    </a:p>
                  </a:txBody>
                  <a:tcPr marT="91425" marB="91425" marR="91425" marL="91425">
                    <a:lnL cap="flat" cmpd="sng" w="9525">
                      <a:solidFill>
                        <a:srgbClr val="9FB54C"/>
                      </a:solidFill>
                      <a:prstDash val="dash"/>
                      <a:round/>
                      <a:headEnd len="sm" w="sm" type="none"/>
                      <a:tailEnd len="sm" w="sm" type="none"/>
                    </a:lnL>
                    <a:lnR cap="flat" cmpd="sng" w="9525">
                      <a:solidFill>
                        <a:srgbClr val="9FB54C"/>
                      </a:solidFill>
                      <a:prstDash val="dash"/>
                      <a:round/>
                      <a:headEnd len="sm" w="sm" type="none"/>
                      <a:tailEnd len="sm" w="sm" type="none"/>
                    </a:lnR>
                    <a:lnT cap="flat" cmpd="sng" w="9525">
                      <a:solidFill>
                        <a:srgbClr val="9FB54C"/>
                      </a:solidFill>
                      <a:prstDash val="dash"/>
                      <a:round/>
                      <a:headEnd len="sm" w="sm" type="none"/>
                      <a:tailEnd len="sm" w="sm" type="none"/>
                    </a:lnT>
                    <a:lnB cap="flat" cmpd="sng" w="9525">
                      <a:solidFill>
                        <a:srgbClr val="9FB54C"/>
                      </a:solidFill>
                      <a:prstDash val="dash"/>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200"/>
                        <a:buFont typeface="Arial"/>
                        <a:buNone/>
                      </a:pPr>
                      <a:r>
                        <a:t/>
                      </a:r>
                      <a:endParaRPr sz="1000" u="none" cap="none" strike="noStrike"/>
                    </a:p>
                  </a:txBody>
                  <a:tcPr marT="91425" marB="91425" marR="91425" marL="91425">
                    <a:lnL cap="flat" cmpd="sng" w="9525">
                      <a:solidFill>
                        <a:srgbClr val="9FB54C"/>
                      </a:solidFill>
                      <a:prstDash val="dash"/>
                      <a:round/>
                      <a:headEnd len="sm" w="sm" type="none"/>
                      <a:tailEnd len="sm" w="sm" type="none"/>
                    </a:lnL>
                    <a:lnR cap="flat" cmpd="sng" w="9525">
                      <a:solidFill>
                        <a:srgbClr val="9FB54C"/>
                      </a:solidFill>
                      <a:prstDash val="dash"/>
                      <a:round/>
                      <a:headEnd len="sm" w="sm" type="none"/>
                      <a:tailEnd len="sm" w="sm" type="none"/>
                    </a:lnR>
                    <a:lnT cap="flat" cmpd="sng" w="9525">
                      <a:solidFill>
                        <a:srgbClr val="9FB54C"/>
                      </a:solidFill>
                      <a:prstDash val="dash"/>
                      <a:round/>
                      <a:headEnd len="sm" w="sm" type="none"/>
                      <a:tailEnd len="sm" w="sm" type="none"/>
                    </a:lnT>
                    <a:lnB cap="flat" cmpd="sng" w="9525">
                      <a:solidFill>
                        <a:srgbClr val="9FB54C"/>
                      </a:solidFill>
                      <a:prstDash val="dash"/>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200"/>
                        <a:buFont typeface="Arial"/>
                        <a:buNone/>
                      </a:pPr>
                      <a:r>
                        <a:rPr lang="en-US" sz="1000" u="none" cap="none" strike="noStrike">
                          <a:solidFill>
                            <a:schemeClr val="accent1"/>
                          </a:solidFill>
                        </a:rPr>
                        <a:t>✔ </a:t>
                      </a:r>
                      <a:endParaRPr sz="1000" u="none" cap="none" strike="noStrike">
                        <a:solidFill>
                          <a:schemeClr val="accent1"/>
                        </a:solidFill>
                      </a:endParaRPr>
                    </a:p>
                    <a:p>
                      <a:pPr indent="0" lvl="0" marL="0" marR="0" rtl="0" algn="ctr">
                        <a:lnSpc>
                          <a:spcPct val="100000"/>
                        </a:lnSpc>
                        <a:spcBef>
                          <a:spcPts val="0"/>
                        </a:spcBef>
                        <a:spcAft>
                          <a:spcPts val="0"/>
                        </a:spcAft>
                        <a:buClr>
                          <a:srgbClr val="000000"/>
                        </a:buClr>
                        <a:buSzPts val="1200"/>
                        <a:buFont typeface="Arial"/>
                        <a:buNone/>
                      </a:pPr>
                      <a:r>
                        <a:rPr i="1" lang="en-US" sz="1000">
                          <a:solidFill>
                            <a:schemeClr val="accent1"/>
                          </a:solidFill>
                        </a:rPr>
                        <a:t>Borrador</a:t>
                      </a:r>
                      <a:endParaRPr i="1" sz="1000" u="none" cap="none" strike="noStrike">
                        <a:solidFill>
                          <a:schemeClr val="accent1"/>
                        </a:solidFill>
                      </a:endParaRPr>
                    </a:p>
                  </a:txBody>
                  <a:tcPr marT="91425" marB="91425" marR="91425" marL="91425">
                    <a:lnL cap="flat" cmpd="sng" w="9525">
                      <a:solidFill>
                        <a:srgbClr val="9FB54C"/>
                      </a:solidFill>
                      <a:prstDash val="dash"/>
                      <a:round/>
                      <a:headEnd len="sm" w="sm" type="none"/>
                      <a:tailEnd len="sm" w="sm" type="none"/>
                    </a:lnL>
                    <a:lnR cap="flat" cmpd="sng" w="9525">
                      <a:solidFill>
                        <a:srgbClr val="9FB54C"/>
                      </a:solidFill>
                      <a:prstDash val="dash"/>
                      <a:round/>
                      <a:headEnd len="sm" w="sm" type="none"/>
                      <a:tailEnd len="sm" w="sm" type="none"/>
                    </a:lnR>
                    <a:lnT cap="flat" cmpd="sng" w="9525">
                      <a:solidFill>
                        <a:srgbClr val="9FB54C"/>
                      </a:solidFill>
                      <a:prstDash val="dash"/>
                      <a:round/>
                      <a:headEnd len="sm" w="sm" type="none"/>
                      <a:tailEnd len="sm" w="sm" type="none"/>
                    </a:lnT>
                    <a:lnB cap="flat" cmpd="sng" w="9525">
                      <a:solidFill>
                        <a:srgbClr val="9FB54C"/>
                      </a:solidFill>
                      <a:prstDash val="dash"/>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200"/>
                        <a:buFont typeface="Arial"/>
                        <a:buNone/>
                      </a:pPr>
                      <a:r>
                        <a:rPr lang="en-US" sz="1000" u="none" cap="none" strike="noStrike">
                          <a:solidFill>
                            <a:schemeClr val="accent1"/>
                          </a:solidFill>
                        </a:rPr>
                        <a:t>✔</a:t>
                      </a:r>
                      <a:endParaRPr sz="1000" u="none" cap="none" strike="noStrike">
                        <a:solidFill>
                          <a:schemeClr val="accent1"/>
                        </a:solidFill>
                      </a:endParaRPr>
                    </a:p>
                    <a:p>
                      <a:pPr indent="0" lvl="0" marL="0" marR="0" rtl="0" algn="ctr">
                        <a:lnSpc>
                          <a:spcPct val="100000"/>
                        </a:lnSpc>
                        <a:spcBef>
                          <a:spcPts val="0"/>
                        </a:spcBef>
                        <a:spcAft>
                          <a:spcPts val="0"/>
                        </a:spcAft>
                        <a:buClr>
                          <a:srgbClr val="000000"/>
                        </a:buClr>
                        <a:buSzPts val="1200"/>
                        <a:buFont typeface="Arial"/>
                        <a:buNone/>
                      </a:pPr>
                      <a:r>
                        <a:rPr i="1" lang="en-US" sz="1000" u="none" cap="none" strike="noStrike">
                          <a:solidFill>
                            <a:schemeClr val="accent1"/>
                          </a:solidFill>
                        </a:rPr>
                        <a:t>Adoptar</a:t>
                      </a:r>
                      <a:endParaRPr i="1" sz="1000" u="none" cap="none" strike="noStrike">
                        <a:solidFill>
                          <a:schemeClr val="accent1"/>
                        </a:solidFill>
                      </a:endParaRPr>
                    </a:p>
                  </a:txBody>
                  <a:tcPr marT="91425" marB="91425" marR="91425" marL="91425">
                    <a:lnL cap="flat" cmpd="sng" w="9525">
                      <a:solidFill>
                        <a:srgbClr val="9FB54C"/>
                      </a:solidFill>
                      <a:prstDash val="dash"/>
                      <a:round/>
                      <a:headEnd len="sm" w="sm" type="none"/>
                      <a:tailEnd len="sm" w="sm" type="none"/>
                    </a:lnL>
                    <a:lnR cap="flat" cmpd="sng" w="9525">
                      <a:solidFill>
                        <a:srgbClr val="9FB54C"/>
                      </a:solidFill>
                      <a:prstDash val="dash"/>
                      <a:round/>
                      <a:headEnd len="sm" w="sm" type="none"/>
                      <a:tailEnd len="sm" w="sm" type="none"/>
                    </a:lnR>
                    <a:lnT cap="flat" cmpd="sng" w="9525">
                      <a:solidFill>
                        <a:srgbClr val="9FB54C"/>
                      </a:solidFill>
                      <a:prstDash val="dash"/>
                      <a:round/>
                      <a:headEnd len="sm" w="sm" type="none"/>
                      <a:tailEnd len="sm" w="sm" type="none"/>
                    </a:lnT>
                    <a:lnB cap="flat" cmpd="sng" w="9525">
                      <a:solidFill>
                        <a:srgbClr val="9FB54C"/>
                      </a:solidFill>
                      <a:prstDash val="dash"/>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200"/>
                        <a:buFont typeface="Arial"/>
                        <a:buNone/>
                      </a:pPr>
                      <a:r>
                        <a:t/>
                      </a:r>
                      <a:endParaRPr sz="1000" u="none" cap="none" strike="noStrike">
                        <a:solidFill>
                          <a:schemeClr val="accent1"/>
                        </a:solidFill>
                      </a:endParaRPr>
                    </a:p>
                  </a:txBody>
                  <a:tcPr marT="91425" marB="91425" marR="91425" marL="91425">
                    <a:lnL cap="flat" cmpd="sng" w="9525">
                      <a:solidFill>
                        <a:srgbClr val="9FB54C"/>
                      </a:solidFill>
                      <a:prstDash val="dash"/>
                      <a:round/>
                      <a:headEnd len="sm" w="sm" type="none"/>
                      <a:tailEnd len="sm" w="sm" type="none"/>
                    </a:lnL>
                    <a:lnR cap="flat" cmpd="sng" w="9525">
                      <a:solidFill>
                        <a:srgbClr val="9FB54C"/>
                      </a:solidFill>
                      <a:prstDash val="dash"/>
                      <a:round/>
                      <a:headEnd len="sm" w="sm" type="none"/>
                      <a:tailEnd len="sm" w="sm" type="none"/>
                    </a:lnR>
                    <a:lnT cap="flat" cmpd="sng" w="9525">
                      <a:solidFill>
                        <a:srgbClr val="9FB54C"/>
                      </a:solidFill>
                      <a:prstDash val="dash"/>
                      <a:round/>
                      <a:headEnd len="sm" w="sm" type="none"/>
                      <a:tailEnd len="sm" w="sm" type="none"/>
                    </a:lnT>
                    <a:lnB cap="flat" cmpd="sng" w="9525">
                      <a:solidFill>
                        <a:srgbClr val="9FB54C"/>
                      </a:solidFill>
                      <a:prstDash val="dash"/>
                      <a:round/>
                      <a:headEnd len="sm" w="sm" type="none"/>
                      <a:tailEnd len="sm" w="sm" type="none"/>
                    </a:lnB>
                  </a:tcPr>
                </a:tc>
              </a:tr>
              <a:tr h="381000">
                <a:tc>
                  <a:txBody>
                    <a:bodyPr/>
                    <a:lstStyle/>
                    <a:p>
                      <a:pPr indent="0" lvl="0" marL="0" marR="0" rtl="0" algn="l">
                        <a:lnSpc>
                          <a:spcPct val="100000"/>
                        </a:lnSpc>
                        <a:spcBef>
                          <a:spcPts val="0"/>
                        </a:spcBef>
                        <a:spcAft>
                          <a:spcPts val="0"/>
                        </a:spcAft>
                        <a:buClr>
                          <a:srgbClr val="000000"/>
                        </a:buClr>
                        <a:buSzPts val="1400"/>
                        <a:buFont typeface="Arial"/>
                        <a:buNone/>
                      </a:pPr>
                      <a:r>
                        <a:rPr b="1" lang="en-US" sz="1000">
                          <a:solidFill>
                            <a:srgbClr val="434343"/>
                          </a:solidFill>
                        </a:rPr>
                        <a:t>Junta de Supervisores</a:t>
                      </a:r>
                      <a:endParaRPr b="1" sz="1000" u="none" cap="none" strike="noStrike">
                        <a:solidFill>
                          <a:srgbClr val="434343"/>
                        </a:solidFill>
                      </a:endParaRPr>
                    </a:p>
                  </a:txBody>
                  <a:tcPr marT="91425" marB="91425" marR="91425" marL="91425">
                    <a:lnL cap="flat" cmpd="sng" w="9525">
                      <a:solidFill>
                        <a:srgbClr val="9FB54C"/>
                      </a:solidFill>
                      <a:prstDash val="dash"/>
                      <a:round/>
                      <a:headEnd len="sm" w="sm" type="none"/>
                      <a:tailEnd len="sm" w="sm" type="none"/>
                    </a:lnL>
                    <a:lnR cap="flat" cmpd="sng" w="9525">
                      <a:solidFill>
                        <a:srgbClr val="9FB54C"/>
                      </a:solidFill>
                      <a:prstDash val="dash"/>
                      <a:round/>
                      <a:headEnd len="sm" w="sm" type="none"/>
                      <a:tailEnd len="sm" w="sm" type="none"/>
                    </a:lnR>
                    <a:lnT cap="flat" cmpd="sng" w="9525">
                      <a:solidFill>
                        <a:srgbClr val="9FB54C"/>
                      </a:solidFill>
                      <a:prstDash val="dash"/>
                      <a:round/>
                      <a:headEnd len="sm" w="sm" type="none"/>
                      <a:tailEnd len="sm" w="sm" type="none"/>
                    </a:lnT>
                    <a:lnB cap="flat" cmpd="sng" w="9525">
                      <a:solidFill>
                        <a:srgbClr val="9FB54C"/>
                      </a:solidFill>
                      <a:prstDash val="dash"/>
                      <a:round/>
                      <a:headEnd len="sm" w="sm" type="none"/>
                      <a:tailEnd len="sm" w="sm" type="none"/>
                    </a:lnB>
                    <a:solidFill>
                      <a:srgbClr val="9FB54B">
                        <a:alpha val="36078"/>
                      </a:srgbClr>
                    </a:solidFill>
                  </a:tcPr>
                </a:tc>
                <a:tc>
                  <a:txBody>
                    <a:bodyPr/>
                    <a:lstStyle/>
                    <a:p>
                      <a:pPr indent="0" lvl="0" marL="0" marR="0" rtl="0" algn="ctr">
                        <a:lnSpc>
                          <a:spcPct val="100000"/>
                        </a:lnSpc>
                        <a:spcBef>
                          <a:spcPts val="0"/>
                        </a:spcBef>
                        <a:spcAft>
                          <a:spcPts val="0"/>
                        </a:spcAft>
                        <a:buClr>
                          <a:srgbClr val="000000"/>
                        </a:buClr>
                        <a:buSzPts val="1200"/>
                        <a:buFont typeface="Arial"/>
                        <a:buNone/>
                      </a:pPr>
                      <a:r>
                        <a:t/>
                      </a:r>
                      <a:endParaRPr sz="1000" u="none" cap="none" strike="noStrike"/>
                    </a:p>
                  </a:txBody>
                  <a:tcPr marT="91425" marB="91425" marR="91425" marL="91425">
                    <a:lnL cap="flat" cmpd="sng" w="9525">
                      <a:solidFill>
                        <a:srgbClr val="9FB54C"/>
                      </a:solidFill>
                      <a:prstDash val="dash"/>
                      <a:round/>
                      <a:headEnd len="sm" w="sm" type="none"/>
                      <a:tailEnd len="sm" w="sm" type="none"/>
                    </a:lnL>
                    <a:lnR cap="flat" cmpd="sng" w="9525">
                      <a:solidFill>
                        <a:srgbClr val="9FB54C"/>
                      </a:solidFill>
                      <a:prstDash val="dash"/>
                      <a:round/>
                      <a:headEnd len="sm" w="sm" type="none"/>
                      <a:tailEnd len="sm" w="sm" type="none"/>
                    </a:lnR>
                    <a:lnT cap="flat" cmpd="sng" w="9525">
                      <a:solidFill>
                        <a:srgbClr val="9FB54C"/>
                      </a:solidFill>
                      <a:prstDash val="dash"/>
                      <a:round/>
                      <a:headEnd len="sm" w="sm" type="none"/>
                      <a:tailEnd len="sm" w="sm" type="none"/>
                    </a:lnT>
                    <a:lnB cap="flat" cmpd="sng" w="9525">
                      <a:solidFill>
                        <a:srgbClr val="9FB54C"/>
                      </a:solidFill>
                      <a:prstDash val="dash"/>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200"/>
                        <a:buFont typeface="Arial"/>
                        <a:buNone/>
                      </a:pPr>
                      <a:r>
                        <a:t/>
                      </a:r>
                      <a:endParaRPr sz="1000" u="none" cap="none" strike="noStrike"/>
                    </a:p>
                  </a:txBody>
                  <a:tcPr marT="91425" marB="91425" marR="91425" marL="91425">
                    <a:lnL cap="flat" cmpd="sng" w="9525">
                      <a:solidFill>
                        <a:srgbClr val="9FB54C"/>
                      </a:solidFill>
                      <a:prstDash val="dash"/>
                      <a:round/>
                      <a:headEnd len="sm" w="sm" type="none"/>
                      <a:tailEnd len="sm" w="sm" type="none"/>
                    </a:lnL>
                    <a:lnR cap="flat" cmpd="sng" w="9525">
                      <a:solidFill>
                        <a:srgbClr val="9FB54C"/>
                      </a:solidFill>
                      <a:prstDash val="dash"/>
                      <a:round/>
                      <a:headEnd len="sm" w="sm" type="none"/>
                      <a:tailEnd len="sm" w="sm" type="none"/>
                    </a:lnR>
                    <a:lnT cap="flat" cmpd="sng" w="9525">
                      <a:solidFill>
                        <a:srgbClr val="9FB54C"/>
                      </a:solidFill>
                      <a:prstDash val="dash"/>
                      <a:round/>
                      <a:headEnd len="sm" w="sm" type="none"/>
                      <a:tailEnd len="sm" w="sm" type="none"/>
                    </a:lnT>
                    <a:lnB cap="flat" cmpd="sng" w="9525">
                      <a:solidFill>
                        <a:srgbClr val="9FB54C"/>
                      </a:solidFill>
                      <a:prstDash val="dash"/>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200"/>
                        <a:buFont typeface="Arial"/>
                        <a:buNone/>
                      </a:pPr>
                      <a:r>
                        <a:t/>
                      </a:r>
                      <a:endParaRPr sz="1000" u="none" cap="none" strike="noStrike"/>
                    </a:p>
                  </a:txBody>
                  <a:tcPr marT="91425" marB="91425" marR="91425" marL="91425">
                    <a:lnL cap="flat" cmpd="sng" w="9525">
                      <a:solidFill>
                        <a:srgbClr val="9FB54C"/>
                      </a:solidFill>
                      <a:prstDash val="dash"/>
                      <a:round/>
                      <a:headEnd len="sm" w="sm" type="none"/>
                      <a:tailEnd len="sm" w="sm" type="none"/>
                    </a:lnL>
                    <a:lnR cap="flat" cmpd="sng" w="9525">
                      <a:solidFill>
                        <a:srgbClr val="9FB54C"/>
                      </a:solidFill>
                      <a:prstDash val="dash"/>
                      <a:round/>
                      <a:headEnd len="sm" w="sm" type="none"/>
                      <a:tailEnd len="sm" w="sm" type="none"/>
                    </a:lnR>
                    <a:lnT cap="flat" cmpd="sng" w="9525">
                      <a:solidFill>
                        <a:srgbClr val="9FB54C"/>
                      </a:solidFill>
                      <a:prstDash val="dash"/>
                      <a:round/>
                      <a:headEnd len="sm" w="sm" type="none"/>
                      <a:tailEnd len="sm" w="sm" type="none"/>
                    </a:lnT>
                    <a:lnB cap="flat" cmpd="sng" w="9525">
                      <a:solidFill>
                        <a:srgbClr val="9FB54C"/>
                      </a:solidFill>
                      <a:prstDash val="dash"/>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200"/>
                        <a:buFont typeface="Arial"/>
                        <a:buNone/>
                      </a:pPr>
                      <a:r>
                        <a:t/>
                      </a:r>
                      <a:endParaRPr sz="1000" u="none" cap="none" strike="noStrike"/>
                    </a:p>
                  </a:txBody>
                  <a:tcPr marT="91425" marB="91425" marR="91425" marL="91425">
                    <a:lnL cap="flat" cmpd="sng" w="9525">
                      <a:solidFill>
                        <a:srgbClr val="9FB54C"/>
                      </a:solidFill>
                      <a:prstDash val="dash"/>
                      <a:round/>
                      <a:headEnd len="sm" w="sm" type="none"/>
                      <a:tailEnd len="sm" w="sm" type="none"/>
                    </a:lnL>
                    <a:lnR cap="flat" cmpd="sng" w="9525">
                      <a:solidFill>
                        <a:srgbClr val="9FB54C"/>
                      </a:solidFill>
                      <a:prstDash val="dash"/>
                      <a:round/>
                      <a:headEnd len="sm" w="sm" type="none"/>
                      <a:tailEnd len="sm" w="sm" type="none"/>
                    </a:lnR>
                    <a:lnT cap="flat" cmpd="sng" w="9525">
                      <a:solidFill>
                        <a:srgbClr val="9FB54C"/>
                      </a:solidFill>
                      <a:prstDash val="dash"/>
                      <a:round/>
                      <a:headEnd len="sm" w="sm" type="none"/>
                      <a:tailEnd len="sm" w="sm" type="none"/>
                    </a:lnT>
                    <a:lnB cap="flat" cmpd="sng" w="9525">
                      <a:solidFill>
                        <a:srgbClr val="9FB54C"/>
                      </a:solidFill>
                      <a:prstDash val="dash"/>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200"/>
                        <a:buFont typeface="Arial"/>
                        <a:buNone/>
                      </a:pPr>
                      <a:r>
                        <a:t/>
                      </a:r>
                      <a:endParaRPr sz="1000" u="none" cap="none" strike="noStrike">
                        <a:solidFill>
                          <a:schemeClr val="accent1"/>
                        </a:solidFill>
                      </a:endParaRPr>
                    </a:p>
                  </a:txBody>
                  <a:tcPr marT="91425" marB="91425" marR="91425" marL="91425">
                    <a:lnL cap="flat" cmpd="sng" w="9525">
                      <a:solidFill>
                        <a:srgbClr val="9FB54C"/>
                      </a:solidFill>
                      <a:prstDash val="dash"/>
                      <a:round/>
                      <a:headEnd len="sm" w="sm" type="none"/>
                      <a:tailEnd len="sm" w="sm" type="none"/>
                    </a:lnL>
                    <a:lnR cap="flat" cmpd="sng" w="9525">
                      <a:solidFill>
                        <a:srgbClr val="9FB54C"/>
                      </a:solidFill>
                      <a:prstDash val="dash"/>
                      <a:round/>
                      <a:headEnd len="sm" w="sm" type="none"/>
                      <a:tailEnd len="sm" w="sm" type="none"/>
                    </a:lnR>
                    <a:lnT cap="flat" cmpd="sng" w="9525">
                      <a:solidFill>
                        <a:srgbClr val="9FB54C"/>
                      </a:solidFill>
                      <a:prstDash val="dash"/>
                      <a:round/>
                      <a:headEnd len="sm" w="sm" type="none"/>
                      <a:tailEnd len="sm" w="sm" type="none"/>
                    </a:lnT>
                    <a:lnB cap="flat" cmpd="sng" w="9525">
                      <a:solidFill>
                        <a:srgbClr val="9FB54C"/>
                      </a:solidFill>
                      <a:prstDash val="dash"/>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200"/>
                        <a:buFont typeface="Arial"/>
                        <a:buNone/>
                      </a:pPr>
                      <a:r>
                        <a:t/>
                      </a:r>
                      <a:endParaRPr sz="1000" u="none" cap="none" strike="noStrike"/>
                    </a:p>
                  </a:txBody>
                  <a:tcPr marT="91425" marB="91425" marR="91425" marL="91425">
                    <a:lnL cap="flat" cmpd="sng" w="9525">
                      <a:solidFill>
                        <a:srgbClr val="9FB54C"/>
                      </a:solidFill>
                      <a:prstDash val="dash"/>
                      <a:round/>
                      <a:headEnd len="sm" w="sm" type="none"/>
                      <a:tailEnd len="sm" w="sm" type="none"/>
                    </a:lnL>
                    <a:lnR cap="flat" cmpd="sng" w="9525">
                      <a:solidFill>
                        <a:srgbClr val="9FB54C"/>
                      </a:solidFill>
                      <a:prstDash val="dash"/>
                      <a:round/>
                      <a:headEnd len="sm" w="sm" type="none"/>
                      <a:tailEnd len="sm" w="sm" type="none"/>
                    </a:lnR>
                    <a:lnT cap="flat" cmpd="sng" w="9525">
                      <a:solidFill>
                        <a:srgbClr val="9FB54C"/>
                      </a:solidFill>
                      <a:prstDash val="dash"/>
                      <a:round/>
                      <a:headEnd len="sm" w="sm" type="none"/>
                      <a:tailEnd len="sm" w="sm" type="none"/>
                    </a:lnT>
                    <a:lnB cap="flat" cmpd="sng" w="9525">
                      <a:solidFill>
                        <a:srgbClr val="9FB54C"/>
                      </a:solidFill>
                      <a:prstDash val="dash"/>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200"/>
                        <a:buFont typeface="Arial"/>
                        <a:buNone/>
                      </a:pPr>
                      <a:r>
                        <a:t/>
                      </a:r>
                      <a:endParaRPr sz="1000" u="none" cap="none" strike="noStrike"/>
                    </a:p>
                  </a:txBody>
                  <a:tcPr marT="91425" marB="91425" marR="91425" marL="91425">
                    <a:lnL cap="flat" cmpd="sng" w="9525">
                      <a:solidFill>
                        <a:srgbClr val="9FB54C"/>
                      </a:solidFill>
                      <a:prstDash val="dash"/>
                      <a:round/>
                      <a:headEnd len="sm" w="sm" type="none"/>
                      <a:tailEnd len="sm" w="sm" type="none"/>
                    </a:lnL>
                    <a:lnR cap="flat" cmpd="sng" w="9525">
                      <a:solidFill>
                        <a:srgbClr val="9FB54C"/>
                      </a:solidFill>
                      <a:prstDash val="dash"/>
                      <a:round/>
                      <a:headEnd len="sm" w="sm" type="none"/>
                      <a:tailEnd len="sm" w="sm" type="none"/>
                    </a:lnR>
                    <a:lnT cap="flat" cmpd="sng" w="9525">
                      <a:solidFill>
                        <a:srgbClr val="9FB54C"/>
                      </a:solidFill>
                      <a:prstDash val="dash"/>
                      <a:round/>
                      <a:headEnd len="sm" w="sm" type="none"/>
                      <a:tailEnd len="sm" w="sm" type="none"/>
                    </a:lnT>
                    <a:lnB cap="flat" cmpd="sng" w="9525">
                      <a:solidFill>
                        <a:srgbClr val="9FB54C"/>
                      </a:solidFill>
                      <a:prstDash val="dash"/>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200"/>
                        <a:buFont typeface="Arial"/>
                        <a:buNone/>
                      </a:pPr>
                      <a:r>
                        <a:t/>
                      </a:r>
                      <a:endParaRPr sz="1000" u="none" cap="none" strike="noStrike">
                        <a:solidFill>
                          <a:schemeClr val="accent1"/>
                        </a:solidFill>
                      </a:endParaRPr>
                    </a:p>
                  </a:txBody>
                  <a:tcPr marT="91425" marB="91425" marR="91425" marL="91425">
                    <a:lnL cap="flat" cmpd="sng" w="9525">
                      <a:solidFill>
                        <a:srgbClr val="9FB54C"/>
                      </a:solidFill>
                      <a:prstDash val="dash"/>
                      <a:round/>
                      <a:headEnd len="sm" w="sm" type="none"/>
                      <a:tailEnd len="sm" w="sm" type="none"/>
                    </a:lnL>
                    <a:lnR cap="flat" cmpd="sng" w="9525">
                      <a:solidFill>
                        <a:srgbClr val="9FB54C"/>
                      </a:solidFill>
                      <a:prstDash val="dash"/>
                      <a:round/>
                      <a:headEnd len="sm" w="sm" type="none"/>
                      <a:tailEnd len="sm" w="sm" type="none"/>
                    </a:lnR>
                    <a:lnT cap="flat" cmpd="sng" w="9525">
                      <a:solidFill>
                        <a:srgbClr val="9FB54C"/>
                      </a:solidFill>
                      <a:prstDash val="dash"/>
                      <a:round/>
                      <a:headEnd len="sm" w="sm" type="none"/>
                      <a:tailEnd len="sm" w="sm" type="none"/>
                    </a:lnT>
                    <a:lnB cap="flat" cmpd="sng" w="9525">
                      <a:solidFill>
                        <a:srgbClr val="9FB54C"/>
                      </a:solidFill>
                      <a:prstDash val="dash"/>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200"/>
                        <a:buFont typeface="Arial"/>
                        <a:buNone/>
                      </a:pPr>
                      <a:r>
                        <a:t/>
                      </a:r>
                      <a:endParaRPr sz="1000" u="none" cap="none" strike="noStrike">
                        <a:solidFill>
                          <a:schemeClr val="accent1"/>
                        </a:solidFill>
                      </a:endParaRPr>
                    </a:p>
                  </a:txBody>
                  <a:tcPr marT="91425" marB="91425" marR="91425" marL="91425">
                    <a:lnL cap="flat" cmpd="sng" w="9525">
                      <a:solidFill>
                        <a:srgbClr val="9FB54C"/>
                      </a:solidFill>
                      <a:prstDash val="dash"/>
                      <a:round/>
                      <a:headEnd len="sm" w="sm" type="none"/>
                      <a:tailEnd len="sm" w="sm" type="none"/>
                    </a:lnL>
                    <a:lnR cap="flat" cmpd="sng" w="9525">
                      <a:solidFill>
                        <a:srgbClr val="9FB54C"/>
                      </a:solidFill>
                      <a:prstDash val="dash"/>
                      <a:round/>
                      <a:headEnd len="sm" w="sm" type="none"/>
                      <a:tailEnd len="sm" w="sm" type="none"/>
                    </a:lnR>
                    <a:lnT cap="flat" cmpd="sng" w="9525">
                      <a:solidFill>
                        <a:srgbClr val="9FB54C"/>
                      </a:solidFill>
                      <a:prstDash val="dash"/>
                      <a:round/>
                      <a:headEnd len="sm" w="sm" type="none"/>
                      <a:tailEnd len="sm" w="sm" type="none"/>
                    </a:lnT>
                    <a:lnB cap="flat" cmpd="sng" w="9525">
                      <a:solidFill>
                        <a:srgbClr val="9FB54C"/>
                      </a:solidFill>
                      <a:prstDash val="dash"/>
                      <a:round/>
                      <a:headEnd len="sm" w="sm" type="none"/>
                      <a:tailEnd len="sm" w="sm" type="none"/>
                    </a:lnB>
                  </a:tcPr>
                </a:tc>
                <a:tc>
                  <a:txBody>
                    <a:bodyPr/>
                    <a:lstStyle/>
                    <a:p>
                      <a:pPr indent="0" lvl="0" marL="0" marR="0" rtl="0" algn="ctr">
                        <a:lnSpc>
                          <a:spcPct val="100000"/>
                        </a:lnSpc>
                        <a:spcBef>
                          <a:spcPts val="0"/>
                        </a:spcBef>
                        <a:spcAft>
                          <a:spcPts val="0"/>
                        </a:spcAft>
                        <a:buClr>
                          <a:schemeClr val="dk1"/>
                        </a:buClr>
                        <a:buSzPts val="1100"/>
                        <a:buFont typeface="Arial"/>
                        <a:buNone/>
                      </a:pPr>
                      <a:r>
                        <a:rPr lang="en-US" sz="1000" u="none" cap="none" strike="noStrike">
                          <a:solidFill>
                            <a:schemeClr val="accent1"/>
                          </a:solidFill>
                        </a:rPr>
                        <a:t>✔</a:t>
                      </a:r>
                      <a:endParaRPr sz="1000" u="none" cap="none" strike="noStrike">
                        <a:solidFill>
                          <a:schemeClr val="accent1"/>
                        </a:solidFill>
                      </a:endParaRPr>
                    </a:p>
                    <a:p>
                      <a:pPr indent="0" lvl="0" marL="0" marR="0" rtl="0" algn="ctr">
                        <a:lnSpc>
                          <a:spcPct val="100000"/>
                        </a:lnSpc>
                        <a:spcBef>
                          <a:spcPts val="0"/>
                        </a:spcBef>
                        <a:spcAft>
                          <a:spcPts val="0"/>
                        </a:spcAft>
                        <a:buClr>
                          <a:schemeClr val="dk1"/>
                        </a:buClr>
                        <a:buSzPts val="1100"/>
                        <a:buFont typeface="Arial"/>
                        <a:buNone/>
                      </a:pPr>
                      <a:r>
                        <a:rPr i="1" lang="en-US" sz="1000" u="none" cap="none" strike="noStrike">
                          <a:solidFill>
                            <a:schemeClr val="accent1"/>
                          </a:solidFill>
                        </a:rPr>
                        <a:t>Adoptar</a:t>
                      </a:r>
                      <a:endParaRPr sz="1000" u="none" cap="none" strike="noStrike">
                        <a:solidFill>
                          <a:schemeClr val="accent1"/>
                        </a:solidFill>
                      </a:endParaRPr>
                    </a:p>
                  </a:txBody>
                  <a:tcPr marT="91425" marB="91425" marR="91425" marL="91425">
                    <a:lnL cap="flat" cmpd="sng" w="9525">
                      <a:solidFill>
                        <a:srgbClr val="9FB54C"/>
                      </a:solidFill>
                      <a:prstDash val="dash"/>
                      <a:round/>
                      <a:headEnd len="sm" w="sm" type="none"/>
                      <a:tailEnd len="sm" w="sm" type="none"/>
                    </a:lnL>
                    <a:lnR cap="flat" cmpd="sng" w="9525">
                      <a:solidFill>
                        <a:srgbClr val="9FB54C"/>
                      </a:solidFill>
                      <a:prstDash val="dash"/>
                      <a:round/>
                      <a:headEnd len="sm" w="sm" type="none"/>
                      <a:tailEnd len="sm" w="sm" type="none"/>
                    </a:lnR>
                    <a:lnT cap="flat" cmpd="sng" w="9525">
                      <a:solidFill>
                        <a:srgbClr val="9FB54C"/>
                      </a:solidFill>
                      <a:prstDash val="dash"/>
                      <a:round/>
                      <a:headEnd len="sm" w="sm" type="none"/>
                      <a:tailEnd len="sm" w="sm" type="none"/>
                    </a:lnT>
                    <a:lnB cap="flat" cmpd="sng" w="9525">
                      <a:solidFill>
                        <a:srgbClr val="9FB54C"/>
                      </a:solidFill>
                      <a:prstDash val="dash"/>
                      <a:round/>
                      <a:headEnd len="sm" w="sm" type="none"/>
                      <a:tailEnd len="sm" w="sm" type="none"/>
                    </a:lnB>
                  </a:tcPr>
                </a:tc>
              </a:tr>
            </a:tbl>
          </a:graphicData>
        </a:graphic>
      </p:graphicFrame>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34" name="Shape 734"/>
        <p:cNvGrpSpPr/>
        <p:nvPr/>
      </p:nvGrpSpPr>
      <p:grpSpPr>
        <a:xfrm>
          <a:off x="0" y="0"/>
          <a:ext cx="0" cy="0"/>
          <a:chOff x="0" y="0"/>
          <a:chExt cx="0" cy="0"/>
        </a:xfrm>
      </p:grpSpPr>
      <p:sp>
        <p:nvSpPr>
          <p:cNvPr id="735" name="Google Shape;735;g34cb613946a_1_171"/>
          <p:cNvSpPr txBox="1"/>
          <p:nvPr>
            <p:ph type="title"/>
          </p:nvPr>
        </p:nvSpPr>
        <p:spPr>
          <a:xfrm>
            <a:off x="670560" y="292102"/>
            <a:ext cx="8412600" cy="10605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SzPts val="1800"/>
              <a:buNone/>
            </a:pPr>
            <a:r>
              <a:rPr lang="en-US"/>
              <a:t>Medida I: Secuencia de reuniones del CAC</a:t>
            </a:r>
            <a:endParaRPr/>
          </a:p>
        </p:txBody>
      </p:sp>
      <p:sp>
        <p:nvSpPr>
          <p:cNvPr id="736" name="Google Shape;736;g34cb613946a_1_171"/>
          <p:cNvSpPr/>
          <p:nvPr/>
        </p:nvSpPr>
        <p:spPr>
          <a:xfrm>
            <a:off x="302850" y="1634050"/>
            <a:ext cx="1655700" cy="768300"/>
          </a:xfrm>
          <a:prstGeom prst="homePlate">
            <a:avLst>
              <a:gd fmla="val 50000" name="adj"/>
            </a:avLst>
          </a:prstGeom>
          <a:solidFill>
            <a:srgbClr val="778738"/>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1" i="0" lang="en-US" sz="1400" u="none" cap="none" strike="noStrike">
                <a:solidFill>
                  <a:srgbClr val="000000"/>
                </a:solidFill>
                <a:latin typeface="Libre Franklin"/>
                <a:ea typeface="Libre Franklin"/>
                <a:cs typeface="Libre Franklin"/>
                <a:sym typeface="Libre Franklin"/>
              </a:rPr>
              <a:t>A</a:t>
            </a:r>
            <a:r>
              <a:rPr b="1" lang="en-US">
                <a:latin typeface="Libre Franklin"/>
                <a:ea typeface="Libre Franklin"/>
                <a:cs typeface="Libre Franklin"/>
                <a:sym typeface="Libre Franklin"/>
              </a:rPr>
              <a:t>b</a:t>
            </a:r>
            <a:r>
              <a:rPr b="1" i="0" lang="en-US" sz="1400" u="none" cap="none" strike="noStrike">
                <a:solidFill>
                  <a:srgbClr val="000000"/>
                </a:solidFill>
                <a:latin typeface="Libre Franklin"/>
                <a:ea typeface="Libre Franklin"/>
                <a:cs typeface="Libre Franklin"/>
                <a:sym typeface="Libre Franklin"/>
              </a:rPr>
              <a:t>r</a:t>
            </a:r>
            <a:endParaRPr b="1" i="0" sz="1400" u="none" cap="none" strike="noStrike">
              <a:solidFill>
                <a:srgbClr val="000000"/>
              </a:solidFill>
              <a:latin typeface="Libre Franklin"/>
              <a:ea typeface="Libre Franklin"/>
              <a:cs typeface="Libre Franklin"/>
              <a:sym typeface="Libre Franklin"/>
            </a:endParaRPr>
          </a:p>
        </p:txBody>
      </p:sp>
      <p:sp>
        <p:nvSpPr>
          <p:cNvPr id="737" name="Google Shape;737;g34cb613946a_1_171"/>
          <p:cNvSpPr/>
          <p:nvPr/>
        </p:nvSpPr>
        <p:spPr>
          <a:xfrm>
            <a:off x="1569125" y="1634050"/>
            <a:ext cx="1850400" cy="768300"/>
          </a:xfrm>
          <a:prstGeom prst="chevron">
            <a:avLst>
              <a:gd fmla="val 50000" name="adj"/>
            </a:avLst>
          </a:prstGeom>
          <a:solidFill>
            <a:srgbClr val="9FB54B"/>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1" i="0" lang="en-US" sz="1400" u="none" cap="none" strike="noStrike">
                <a:solidFill>
                  <a:srgbClr val="000000"/>
                </a:solidFill>
                <a:latin typeface="Libre Franklin"/>
                <a:ea typeface="Libre Franklin"/>
                <a:cs typeface="Libre Franklin"/>
                <a:sym typeface="Libre Franklin"/>
              </a:rPr>
              <a:t>May</a:t>
            </a:r>
            <a:endParaRPr b="1" i="0" sz="1400" u="none" cap="none" strike="noStrike">
              <a:solidFill>
                <a:srgbClr val="000000"/>
              </a:solidFill>
              <a:latin typeface="Libre Franklin"/>
              <a:ea typeface="Libre Franklin"/>
              <a:cs typeface="Libre Franklin"/>
              <a:sym typeface="Libre Franklin"/>
            </a:endParaRPr>
          </a:p>
        </p:txBody>
      </p:sp>
      <p:sp>
        <p:nvSpPr>
          <p:cNvPr id="738" name="Google Shape;738;g34cb613946a_1_171"/>
          <p:cNvSpPr/>
          <p:nvPr/>
        </p:nvSpPr>
        <p:spPr>
          <a:xfrm>
            <a:off x="3028600" y="1634050"/>
            <a:ext cx="1850400" cy="768300"/>
          </a:xfrm>
          <a:prstGeom prst="chevron">
            <a:avLst>
              <a:gd fmla="val 50000" name="adj"/>
            </a:avLst>
          </a:prstGeom>
          <a:solidFill>
            <a:srgbClr val="9FB54C">
              <a:alpha val="80000"/>
            </a:srgbClr>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1" i="0" lang="en-US" sz="1400" u="none" cap="none" strike="noStrike">
                <a:solidFill>
                  <a:srgbClr val="000000"/>
                </a:solidFill>
                <a:latin typeface="Libre Franklin"/>
                <a:ea typeface="Libre Franklin"/>
                <a:cs typeface="Libre Franklin"/>
                <a:sym typeface="Libre Franklin"/>
              </a:rPr>
              <a:t>Jun</a:t>
            </a:r>
            <a:endParaRPr b="1" i="0" sz="1400" u="none" cap="none" strike="noStrike">
              <a:solidFill>
                <a:srgbClr val="000000"/>
              </a:solidFill>
              <a:latin typeface="Libre Franklin"/>
              <a:ea typeface="Libre Franklin"/>
              <a:cs typeface="Libre Franklin"/>
              <a:sym typeface="Libre Franklin"/>
            </a:endParaRPr>
          </a:p>
        </p:txBody>
      </p:sp>
      <p:sp>
        <p:nvSpPr>
          <p:cNvPr id="739" name="Google Shape;739;g34cb613946a_1_171"/>
          <p:cNvSpPr/>
          <p:nvPr/>
        </p:nvSpPr>
        <p:spPr>
          <a:xfrm>
            <a:off x="4479575" y="1634050"/>
            <a:ext cx="1850400" cy="768300"/>
          </a:xfrm>
          <a:prstGeom prst="chevron">
            <a:avLst>
              <a:gd fmla="val 50000" name="adj"/>
            </a:avLst>
          </a:prstGeom>
          <a:solidFill>
            <a:srgbClr val="7F828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1" i="0" lang="en-US" sz="1400" u="none" cap="none" strike="noStrike">
                <a:solidFill>
                  <a:srgbClr val="000000"/>
                </a:solidFill>
                <a:latin typeface="Libre Franklin"/>
                <a:ea typeface="Libre Franklin"/>
                <a:cs typeface="Libre Franklin"/>
                <a:sym typeface="Libre Franklin"/>
              </a:rPr>
              <a:t>Jul</a:t>
            </a:r>
            <a:endParaRPr b="1" i="0" sz="1400" u="none" cap="none" strike="noStrike">
              <a:solidFill>
                <a:srgbClr val="000000"/>
              </a:solidFill>
              <a:latin typeface="Libre Franklin"/>
              <a:ea typeface="Libre Franklin"/>
              <a:cs typeface="Libre Franklin"/>
              <a:sym typeface="Libre Franklin"/>
            </a:endParaRPr>
          </a:p>
        </p:txBody>
      </p:sp>
      <p:sp>
        <p:nvSpPr>
          <p:cNvPr id="740" name="Google Shape;740;g34cb613946a_1_171"/>
          <p:cNvSpPr/>
          <p:nvPr/>
        </p:nvSpPr>
        <p:spPr>
          <a:xfrm>
            <a:off x="5949050" y="1634050"/>
            <a:ext cx="1850400" cy="768300"/>
          </a:xfrm>
          <a:prstGeom prst="chevron">
            <a:avLst>
              <a:gd fmla="val 50000" name="adj"/>
            </a:avLst>
          </a:prstGeom>
          <a:solidFill>
            <a:srgbClr val="A5A5A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1" i="0" lang="en-US" sz="1400" u="none" cap="none" strike="noStrike">
                <a:solidFill>
                  <a:srgbClr val="000000"/>
                </a:solidFill>
                <a:latin typeface="Libre Franklin"/>
                <a:ea typeface="Libre Franklin"/>
                <a:cs typeface="Libre Franklin"/>
                <a:sym typeface="Libre Franklin"/>
              </a:rPr>
              <a:t>Ago</a:t>
            </a:r>
            <a:endParaRPr b="1" i="0" sz="1400" u="none" cap="none" strike="noStrike">
              <a:solidFill>
                <a:srgbClr val="000000"/>
              </a:solidFill>
              <a:latin typeface="Libre Franklin"/>
              <a:ea typeface="Libre Franklin"/>
              <a:cs typeface="Libre Franklin"/>
              <a:sym typeface="Libre Franklin"/>
            </a:endParaRPr>
          </a:p>
        </p:txBody>
      </p:sp>
      <p:sp>
        <p:nvSpPr>
          <p:cNvPr id="741" name="Google Shape;741;g34cb613946a_1_171"/>
          <p:cNvSpPr/>
          <p:nvPr/>
        </p:nvSpPr>
        <p:spPr>
          <a:xfrm>
            <a:off x="7390025" y="1634050"/>
            <a:ext cx="1850400" cy="768300"/>
          </a:xfrm>
          <a:prstGeom prst="chevron">
            <a:avLst>
              <a:gd fmla="val 50000" name="adj"/>
            </a:avLst>
          </a:prstGeom>
          <a:solidFill>
            <a:schemeClr val="accent6"/>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1" i="0" lang="en-US" sz="1400" u="none" cap="none" strike="noStrike">
                <a:solidFill>
                  <a:srgbClr val="000000"/>
                </a:solidFill>
                <a:latin typeface="Libre Franklin"/>
                <a:ea typeface="Libre Franklin"/>
                <a:cs typeface="Libre Franklin"/>
                <a:sym typeface="Libre Franklin"/>
              </a:rPr>
              <a:t>Oct</a:t>
            </a:r>
            <a:endParaRPr b="1" i="0" sz="1400" u="none" cap="none" strike="noStrike">
              <a:solidFill>
                <a:srgbClr val="000000"/>
              </a:solidFill>
              <a:latin typeface="Libre Franklin"/>
              <a:ea typeface="Libre Franklin"/>
              <a:cs typeface="Libre Franklin"/>
              <a:sym typeface="Libre Franklin"/>
            </a:endParaRPr>
          </a:p>
        </p:txBody>
      </p:sp>
      <p:sp>
        <p:nvSpPr>
          <p:cNvPr id="742" name="Google Shape;742;g34cb613946a_1_171"/>
          <p:cNvSpPr txBox="1"/>
          <p:nvPr/>
        </p:nvSpPr>
        <p:spPr>
          <a:xfrm>
            <a:off x="302850" y="2459325"/>
            <a:ext cx="16557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1" i="1" lang="en-US" sz="1300">
                <a:solidFill>
                  <a:srgbClr val="3F4142"/>
                </a:solidFill>
                <a:latin typeface="Libre Franklin"/>
                <a:ea typeface="Libre Franklin"/>
                <a:cs typeface="Libre Franklin"/>
                <a:sym typeface="Libre Franklin"/>
              </a:rPr>
              <a:t>Orientación</a:t>
            </a:r>
            <a:endParaRPr b="1" i="1" sz="1300">
              <a:solidFill>
                <a:srgbClr val="3F4142"/>
              </a:solidFill>
              <a:latin typeface="Libre Franklin"/>
              <a:ea typeface="Libre Franklin"/>
              <a:cs typeface="Libre Franklin"/>
              <a:sym typeface="Libre Franklin"/>
            </a:endParaRPr>
          </a:p>
        </p:txBody>
      </p:sp>
      <p:sp>
        <p:nvSpPr>
          <p:cNvPr id="743" name="Google Shape;743;g34cb613946a_1_171"/>
          <p:cNvSpPr txBox="1"/>
          <p:nvPr/>
        </p:nvSpPr>
        <p:spPr>
          <a:xfrm>
            <a:off x="1513575" y="2461525"/>
            <a:ext cx="1655700" cy="1339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1" i="1" lang="en-US" sz="1300">
                <a:solidFill>
                  <a:srgbClr val="3F4142"/>
                </a:solidFill>
                <a:latin typeface="Libre Franklin"/>
                <a:ea typeface="Libre Franklin"/>
                <a:cs typeface="Libre Franklin"/>
                <a:sym typeface="Libre Franklin"/>
              </a:rPr>
              <a:t>Estableciendo el fundamento:</a:t>
            </a:r>
            <a:endParaRPr b="1" i="1" sz="1300">
              <a:solidFill>
                <a:srgbClr val="3F4142"/>
              </a:solidFill>
              <a:latin typeface="Libre Franklin"/>
              <a:ea typeface="Libre Franklin"/>
              <a:cs typeface="Libre Franklin"/>
              <a:sym typeface="Libre Franklin"/>
            </a:endParaRPr>
          </a:p>
          <a:p>
            <a:pPr indent="0" lvl="0" marL="0" marR="0" rtl="0" algn="l">
              <a:lnSpc>
                <a:spcPct val="100000"/>
              </a:lnSpc>
              <a:spcBef>
                <a:spcPts val="0"/>
              </a:spcBef>
              <a:spcAft>
                <a:spcPts val="0"/>
              </a:spcAft>
              <a:buClr>
                <a:srgbClr val="000000"/>
              </a:buClr>
              <a:buSzPts val="1300"/>
              <a:buFont typeface="Arial"/>
              <a:buNone/>
            </a:pPr>
            <a:r>
              <a:rPr i="1" lang="en-US" sz="1200">
                <a:solidFill>
                  <a:srgbClr val="3F4142"/>
                </a:solidFill>
                <a:latin typeface="Libre Franklin"/>
                <a:ea typeface="Libre Franklin"/>
                <a:cs typeface="Libre Franklin"/>
                <a:sym typeface="Libre Franklin"/>
              </a:rPr>
              <a:t>paisaje y recomendaciones iniciales</a:t>
            </a:r>
            <a:endParaRPr i="1" sz="1200">
              <a:solidFill>
                <a:srgbClr val="3F4142"/>
              </a:solidFill>
              <a:latin typeface="Libre Franklin"/>
              <a:ea typeface="Libre Franklin"/>
              <a:cs typeface="Libre Franklin"/>
              <a:sym typeface="Libre Franklin"/>
            </a:endParaRPr>
          </a:p>
          <a:p>
            <a:pPr indent="0" lvl="0" marL="0" marR="0" rtl="0" algn="l">
              <a:lnSpc>
                <a:spcPct val="100000"/>
              </a:lnSpc>
              <a:spcBef>
                <a:spcPts val="0"/>
              </a:spcBef>
              <a:spcAft>
                <a:spcPts val="0"/>
              </a:spcAft>
              <a:buClr>
                <a:srgbClr val="000000"/>
              </a:buClr>
              <a:buSzPts val="1300"/>
              <a:buFont typeface="Arial"/>
              <a:buNone/>
            </a:pPr>
            <a:r>
              <a:t/>
            </a:r>
            <a:endParaRPr i="1" sz="1300">
              <a:solidFill>
                <a:srgbClr val="3F4142"/>
              </a:solidFill>
              <a:latin typeface="Libre Franklin"/>
              <a:ea typeface="Libre Franklin"/>
              <a:cs typeface="Libre Franklin"/>
              <a:sym typeface="Libre Franklin"/>
            </a:endParaRPr>
          </a:p>
        </p:txBody>
      </p:sp>
      <p:sp>
        <p:nvSpPr>
          <p:cNvPr id="744" name="Google Shape;744;g34cb613946a_1_171"/>
          <p:cNvSpPr txBox="1"/>
          <p:nvPr/>
        </p:nvSpPr>
        <p:spPr>
          <a:xfrm>
            <a:off x="4603325" y="2402350"/>
            <a:ext cx="1602900" cy="13545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1" i="1" lang="en-US" sz="1300">
                <a:solidFill>
                  <a:srgbClr val="3F4142"/>
                </a:solidFill>
                <a:latin typeface="Libre Franklin"/>
                <a:ea typeface="Libre Franklin"/>
                <a:cs typeface="Libre Franklin"/>
                <a:sym typeface="Libre Franklin"/>
              </a:rPr>
              <a:t>Compensación de la fuerza laboral de e</a:t>
            </a:r>
            <a:r>
              <a:rPr b="1" i="1" lang="en-US" sz="1300">
                <a:solidFill>
                  <a:srgbClr val="3F4142"/>
                </a:solidFill>
                <a:latin typeface="Libre Franklin"/>
                <a:ea typeface="Libre Franklin"/>
                <a:cs typeface="Libre Franklin"/>
                <a:sym typeface="Libre Franklin"/>
              </a:rPr>
              <a:t>ducación</a:t>
            </a:r>
            <a:r>
              <a:rPr b="1" i="1" lang="en-US" sz="1300">
                <a:solidFill>
                  <a:srgbClr val="3F4142"/>
                </a:solidFill>
                <a:latin typeface="Libre Franklin"/>
                <a:ea typeface="Libre Franklin"/>
                <a:cs typeface="Libre Franklin"/>
                <a:sym typeface="Libre Franklin"/>
              </a:rPr>
              <a:t> temprana </a:t>
            </a:r>
            <a:endParaRPr b="1" i="1" sz="1300">
              <a:solidFill>
                <a:srgbClr val="3F4142"/>
              </a:solidFill>
              <a:latin typeface="Libre Franklin"/>
              <a:ea typeface="Libre Franklin"/>
              <a:cs typeface="Libre Franklin"/>
              <a:sym typeface="Libre Franklin"/>
            </a:endParaRPr>
          </a:p>
          <a:p>
            <a:pPr indent="0" lvl="0" marL="0" rtl="0" algn="l">
              <a:spcBef>
                <a:spcPts val="0"/>
              </a:spcBef>
              <a:spcAft>
                <a:spcPts val="0"/>
              </a:spcAft>
              <a:buClr>
                <a:schemeClr val="dk1"/>
              </a:buClr>
              <a:buSzPts val="1300"/>
              <a:buFont typeface="Arial"/>
              <a:buNone/>
            </a:pPr>
            <a:r>
              <a:rPr i="1" lang="en-US" sz="1200">
                <a:solidFill>
                  <a:srgbClr val="3F4142"/>
                </a:solidFill>
                <a:latin typeface="Libre Franklin"/>
                <a:ea typeface="Libre Franklin"/>
                <a:cs typeface="Libre Franklin"/>
                <a:sym typeface="Libre Franklin"/>
              </a:rPr>
              <a:t>Recomendaciones preliminares</a:t>
            </a:r>
            <a:endParaRPr i="1" sz="1200">
              <a:solidFill>
                <a:srgbClr val="3F4142"/>
              </a:solidFill>
              <a:latin typeface="Libre Franklin"/>
              <a:ea typeface="Libre Franklin"/>
              <a:cs typeface="Libre Franklin"/>
              <a:sym typeface="Libre Franklin"/>
            </a:endParaRPr>
          </a:p>
        </p:txBody>
      </p:sp>
      <p:sp>
        <p:nvSpPr>
          <p:cNvPr id="745" name="Google Shape;745;g34cb613946a_1_171"/>
          <p:cNvSpPr txBox="1"/>
          <p:nvPr/>
        </p:nvSpPr>
        <p:spPr>
          <a:xfrm>
            <a:off x="3028588" y="2461525"/>
            <a:ext cx="1655700" cy="11544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1" i="1" lang="en-US" sz="1300">
                <a:solidFill>
                  <a:srgbClr val="3F4142"/>
                </a:solidFill>
                <a:latin typeface="Libre Franklin"/>
                <a:ea typeface="Libre Franklin"/>
                <a:cs typeface="Libre Franklin"/>
                <a:sym typeface="Libre Franklin"/>
              </a:rPr>
              <a:t>Acceso equitativo a la </a:t>
            </a:r>
            <a:r>
              <a:rPr b="1" i="1" lang="en-US" sz="1300">
                <a:solidFill>
                  <a:srgbClr val="3F4142"/>
                </a:solidFill>
                <a:latin typeface="Libre Franklin"/>
                <a:ea typeface="Libre Franklin"/>
                <a:cs typeface="Libre Franklin"/>
                <a:sym typeface="Libre Franklin"/>
              </a:rPr>
              <a:t>educación</a:t>
            </a:r>
            <a:r>
              <a:rPr b="1" i="1" lang="en-US" sz="1300">
                <a:solidFill>
                  <a:srgbClr val="3F4142"/>
                </a:solidFill>
                <a:latin typeface="Libre Franklin"/>
                <a:ea typeface="Libre Franklin"/>
                <a:cs typeface="Libre Franklin"/>
                <a:sym typeface="Libre Franklin"/>
              </a:rPr>
              <a:t> infantil de calidad</a:t>
            </a:r>
            <a:endParaRPr b="1" i="1" sz="1300">
              <a:solidFill>
                <a:srgbClr val="3F4142"/>
              </a:solidFill>
              <a:latin typeface="Libre Franklin"/>
              <a:ea typeface="Libre Franklin"/>
              <a:cs typeface="Libre Franklin"/>
              <a:sym typeface="Libre Franklin"/>
            </a:endParaRPr>
          </a:p>
          <a:p>
            <a:pPr indent="0" lvl="0" marL="0" marR="0" rtl="0" algn="l">
              <a:lnSpc>
                <a:spcPct val="100000"/>
              </a:lnSpc>
              <a:spcBef>
                <a:spcPts val="0"/>
              </a:spcBef>
              <a:spcAft>
                <a:spcPts val="0"/>
              </a:spcAft>
              <a:buClr>
                <a:srgbClr val="000000"/>
              </a:buClr>
              <a:buSzPts val="1300"/>
              <a:buFont typeface="Arial"/>
              <a:buNone/>
            </a:pPr>
            <a:r>
              <a:rPr i="1" lang="en-US" sz="1200">
                <a:solidFill>
                  <a:srgbClr val="3F4142"/>
                </a:solidFill>
                <a:latin typeface="Libre Franklin"/>
                <a:ea typeface="Libre Franklin"/>
                <a:cs typeface="Libre Franklin"/>
                <a:sym typeface="Libre Franklin"/>
              </a:rPr>
              <a:t>Recomendaciones </a:t>
            </a:r>
            <a:r>
              <a:rPr i="1" lang="en-US" sz="1200">
                <a:solidFill>
                  <a:srgbClr val="3F4142"/>
                </a:solidFill>
                <a:latin typeface="Libre Franklin"/>
                <a:ea typeface="Libre Franklin"/>
                <a:cs typeface="Libre Franklin"/>
                <a:sym typeface="Libre Franklin"/>
              </a:rPr>
              <a:t>preliminares</a:t>
            </a:r>
            <a:endParaRPr i="1" sz="1200">
              <a:solidFill>
                <a:srgbClr val="3F4142"/>
              </a:solidFill>
              <a:latin typeface="Libre Franklin"/>
              <a:ea typeface="Libre Franklin"/>
              <a:cs typeface="Libre Franklin"/>
              <a:sym typeface="Libre Franklin"/>
            </a:endParaRPr>
          </a:p>
        </p:txBody>
      </p:sp>
      <p:sp>
        <p:nvSpPr>
          <p:cNvPr id="746" name="Google Shape;746;g34cb613946a_1_171"/>
          <p:cNvSpPr txBox="1"/>
          <p:nvPr/>
        </p:nvSpPr>
        <p:spPr>
          <a:xfrm>
            <a:off x="6143750" y="2400213"/>
            <a:ext cx="1655700" cy="985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1" i="1" lang="en-US" sz="1300">
                <a:solidFill>
                  <a:srgbClr val="3F4142"/>
                </a:solidFill>
                <a:latin typeface="Libre Franklin"/>
                <a:ea typeface="Libre Franklin"/>
                <a:cs typeface="Libre Franklin"/>
                <a:sym typeface="Libre Franklin"/>
              </a:rPr>
              <a:t>Salud</a:t>
            </a:r>
            <a:endParaRPr b="1" i="1" sz="1300">
              <a:solidFill>
                <a:srgbClr val="3F4142"/>
              </a:solidFill>
              <a:latin typeface="Libre Franklin"/>
              <a:ea typeface="Libre Franklin"/>
              <a:cs typeface="Libre Franklin"/>
              <a:sym typeface="Libre Franklin"/>
            </a:endParaRPr>
          </a:p>
          <a:p>
            <a:pPr indent="0" lvl="0" marL="0" rtl="0" algn="l">
              <a:spcBef>
                <a:spcPts val="0"/>
              </a:spcBef>
              <a:spcAft>
                <a:spcPts val="0"/>
              </a:spcAft>
              <a:buClr>
                <a:schemeClr val="dk1"/>
              </a:buClr>
              <a:buSzPts val="1300"/>
              <a:buFont typeface="Arial"/>
              <a:buNone/>
            </a:pPr>
            <a:r>
              <a:rPr i="1" lang="en-US" sz="1300">
                <a:solidFill>
                  <a:srgbClr val="3F4142"/>
                </a:solidFill>
                <a:latin typeface="Libre Franklin"/>
                <a:ea typeface="Libre Franklin"/>
                <a:cs typeface="Libre Franklin"/>
                <a:sym typeface="Libre Franklin"/>
              </a:rPr>
              <a:t>Recomendaciones preliminares</a:t>
            </a:r>
            <a:endParaRPr i="1" sz="1300">
              <a:solidFill>
                <a:srgbClr val="3F4142"/>
              </a:solidFill>
              <a:latin typeface="Libre Franklin"/>
              <a:ea typeface="Libre Franklin"/>
              <a:cs typeface="Libre Franklin"/>
              <a:sym typeface="Libre Franklin"/>
            </a:endParaRPr>
          </a:p>
          <a:p>
            <a:pPr indent="0" lvl="0" marL="0" marR="0" rtl="0" algn="l">
              <a:lnSpc>
                <a:spcPct val="100000"/>
              </a:lnSpc>
              <a:spcBef>
                <a:spcPts val="0"/>
              </a:spcBef>
              <a:spcAft>
                <a:spcPts val="0"/>
              </a:spcAft>
              <a:buClr>
                <a:srgbClr val="000000"/>
              </a:buClr>
              <a:buSzPts val="1300"/>
              <a:buFont typeface="Arial"/>
              <a:buNone/>
            </a:pPr>
            <a:r>
              <a:t/>
            </a:r>
            <a:endParaRPr b="1" i="1" sz="1300">
              <a:solidFill>
                <a:srgbClr val="3F4142"/>
              </a:solidFill>
              <a:latin typeface="Libre Franklin"/>
              <a:ea typeface="Libre Franklin"/>
              <a:cs typeface="Libre Franklin"/>
              <a:sym typeface="Libre Franklin"/>
            </a:endParaRPr>
          </a:p>
        </p:txBody>
      </p:sp>
      <p:sp>
        <p:nvSpPr>
          <p:cNvPr id="747" name="Google Shape;747;g34cb613946a_1_171"/>
          <p:cNvSpPr txBox="1"/>
          <p:nvPr/>
        </p:nvSpPr>
        <p:spPr>
          <a:xfrm>
            <a:off x="7733750" y="2450700"/>
            <a:ext cx="1655700" cy="5850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1" i="1" lang="en-US" sz="1300" u="none" cap="none" strike="noStrike">
                <a:solidFill>
                  <a:srgbClr val="3F4142"/>
                </a:solidFill>
                <a:latin typeface="Libre Franklin"/>
                <a:ea typeface="Libre Franklin"/>
                <a:cs typeface="Libre Franklin"/>
                <a:sym typeface="Libre Franklin"/>
              </a:rPr>
              <a:t>Recom</a:t>
            </a:r>
            <a:r>
              <a:rPr b="1" i="1" lang="en-US" sz="1300">
                <a:solidFill>
                  <a:srgbClr val="3F4142"/>
                </a:solidFill>
                <a:latin typeface="Libre Franklin"/>
                <a:ea typeface="Libre Franklin"/>
                <a:cs typeface="Libre Franklin"/>
                <a:sym typeface="Libre Franklin"/>
              </a:rPr>
              <a:t>endaciones Finales</a:t>
            </a:r>
            <a:endParaRPr b="1" i="1" sz="1300" u="none" cap="none" strike="noStrike">
              <a:solidFill>
                <a:srgbClr val="3F4142"/>
              </a:solidFill>
              <a:latin typeface="Libre Franklin"/>
              <a:ea typeface="Libre Franklin"/>
              <a:cs typeface="Libre Franklin"/>
              <a:sym typeface="Libre Franklin"/>
            </a:endParaRPr>
          </a:p>
        </p:txBody>
      </p:sp>
      <p:sp>
        <p:nvSpPr>
          <p:cNvPr id="748" name="Google Shape;748;g34cb613946a_1_171"/>
          <p:cNvSpPr txBox="1"/>
          <p:nvPr/>
        </p:nvSpPr>
        <p:spPr>
          <a:xfrm>
            <a:off x="395025" y="4433025"/>
            <a:ext cx="8067300" cy="954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rPr lang="en-US"/>
              <a:t>ECE significa Cuidado y Educación Temprana y es el término utilizado profesionalmente en este campo. Otros pueden referirse a esto </a:t>
            </a:r>
            <a:r>
              <a:rPr lang="en-US"/>
              <a:t>cómo</a:t>
            </a:r>
            <a:r>
              <a:rPr lang="en-US"/>
              <a:t> preescolar, cuidado infantil, etc.</a:t>
            </a:r>
            <a:endParaRPr sz="2100">
              <a:solidFill>
                <a:srgbClr val="1F1F1F"/>
              </a:solidFill>
              <a:highlight>
                <a:srgbClr val="F8F9FA"/>
              </a:highlight>
            </a:endParaRPr>
          </a:p>
          <a:p>
            <a:pPr indent="0" lvl="0" marL="0" rtl="0" algn="l">
              <a:spcBef>
                <a:spcPts val="0"/>
              </a:spcBef>
              <a:spcAft>
                <a:spcPts val="0"/>
              </a:spcAft>
              <a:buNone/>
            </a:pPr>
            <a:r>
              <a:t/>
            </a:r>
            <a:endParaRPr sz="2200">
              <a:solidFill>
                <a:srgbClr val="3F4142"/>
              </a:solidFill>
              <a:latin typeface="Libre Franklin"/>
              <a:ea typeface="Libre Franklin"/>
              <a:cs typeface="Libre Franklin"/>
              <a:sym typeface="Libre Franklin"/>
            </a:endParaRPr>
          </a:p>
        </p:txBody>
      </p:sp>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2" name="Shape 752"/>
        <p:cNvGrpSpPr/>
        <p:nvPr/>
      </p:nvGrpSpPr>
      <p:grpSpPr>
        <a:xfrm>
          <a:off x="0" y="0"/>
          <a:ext cx="0" cy="0"/>
          <a:chOff x="0" y="0"/>
          <a:chExt cx="0" cy="0"/>
        </a:xfrm>
      </p:grpSpPr>
      <p:sp>
        <p:nvSpPr>
          <p:cNvPr id="753" name="Google Shape;753;g34cb613946a_1_122"/>
          <p:cNvSpPr txBox="1"/>
          <p:nvPr>
            <p:ph type="title"/>
          </p:nvPr>
        </p:nvSpPr>
        <p:spPr>
          <a:xfrm>
            <a:off x="670560" y="292102"/>
            <a:ext cx="8412600" cy="1060500"/>
          </a:xfrm>
          <a:prstGeom prst="rect">
            <a:avLst/>
          </a:prstGeom>
          <a:noFill/>
          <a:ln>
            <a:noFill/>
          </a:ln>
        </p:spPr>
        <p:txBody>
          <a:bodyPr anchorCtr="0" anchor="ctr" bIns="45700" lIns="91425" spcFirstLastPara="1" rIns="91425" wrap="square" tIns="45700">
            <a:normAutofit/>
          </a:bodyPr>
          <a:lstStyle/>
          <a:p>
            <a:pPr indent="0" lvl="0" marL="0" rtl="0" algn="l">
              <a:spcBef>
                <a:spcPts val="0"/>
              </a:spcBef>
              <a:spcAft>
                <a:spcPts val="0"/>
              </a:spcAft>
              <a:buClr>
                <a:schemeClr val="dk1"/>
              </a:buClr>
              <a:buSzPts val="1800"/>
              <a:buFont typeface="Arial"/>
              <a:buNone/>
            </a:pPr>
            <a:r>
              <a:rPr lang="en-US"/>
              <a:t>Medida I: Secuencia de reuniones del CAC</a:t>
            </a:r>
            <a:endParaRPr/>
          </a:p>
        </p:txBody>
      </p:sp>
      <p:sp>
        <p:nvSpPr>
          <p:cNvPr id="754" name="Google Shape;754;g34cb613946a_1_122"/>
          <p:cNvSpPr/>
          <p:nvPr/>
        </p:nvSpPr>
        <p:spPr>
          <a:xfrm>
            <a:off x="302850" y="1634050"/>
            <a:ext cx="1655700" cy="768300"/>
          </a:xfrm>
          <a:prstGeom prst="homePlate">
            <a:avLst>
              <a:gd fmla="val 50000" name="adj"/>
            </a:avLst>
          </a:prstGeom>
          <a:solidFill>
            <a:srgbClr val="778738"/>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1" i="0" lang="en-US" sz="1400" u="none" cap="none" strike="noStrike">
                <a:solidFill>
                  <a:srgbClr val="000000"/>
                </a:solidFill>
                <a:latin typeface="Libre Franklin"/>
                <a:ea typeface="Libre Franklin"/>
                <a:cs typeface="Libre Franklin"/>
                <a:sym typeface="Libre Franklin"/>
              </a:rPr>
              <a:t>Apr</a:t>
            </a:r>
            <a:endParaRPr b="1" i="0" sz="1400" u="none" cap="none" strike="noStrike">
              <a:solidFill>
                <a:srgbClr val="000000"/>
              </a:solidFill>
              <a:latin typeface="Libre Franklin"/>
              <a:ea typeface="Libre Franklin"/>
              <a:cs typeface="Libre Franklin"/>
              <a:sym typeface="Libre Franklin"/>
            </a:endParaRPr>
          </a:p>
        </p:txBody>
      </p:sp>
      <p:sp>
        <p:nvSpPr>
          <p:cNvPr id="755" name="Google Shape;755;g34cb613946a_1_122"/>
          <p:cNvSpPr txBox="1"/>
          <p:nvPr/>
        </p:nvSpPr>
        <p:spPr>
          <a:xfrm>
            <a:off x="302850" y="2459325"/>
            <a:ext cx="1655700" cy="384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300"/>
              <a:buFont typeface="Arial"/>
              <a:buNone/>
            </a:pPr>
            <a:r>
              <a:rPr b="1" i="1" lang="en-US" sz="1300">
                <a:solidFill>
                  <a:srgbClr val="3F4142"/>
                </a:solidFill>
                <a:latin typeface="Libre Franklin"/>
                <a:ea typeface="Libre Franklin"/>
                <a:cs typeface="Libre Franklin"/>
                <a:sym typeface="Libre Franklin"/>
              </a:rPr>
              <a:t>Orientación</a:t>
            </a:r>
            <a:endParaRPr i="1" sz="1300">
              <a:solidFill>
                <a:srgbClr val="3F4142"/>
              </a:solidFill>
              <a:latin typeface="Libre Franklin"/>
              <a:ea typeface="Libre Franklin"/>
              <a:cs typeface="Libre Franklin"/>
              <a:sym typeface="Libre Franklin"/>
            </a:endParaRPr>
          </a:p>
        </p:txBody>
      </p:sp>
      <p:sp>
        <p:nvSpPr>
          <p:cNvPr id="756" name="Google Shape;756;g34cb613946a_1_122"/>
          <p:cNvSpPr txBox="1"/>
          <p:nvPr/>
        </p:nvSpPr>
        <p:spPr>
          <a:xfrm>
            <a:off x="465325" y="2986675"/>
            <a:ext cx="6233100" cy="1908600"/>
          </a:xfrm>
          <a:prstGeom prst="rect">
            <a:avLst/>
          </a:prstGeom>
          <a:noFill/>
          <a:ln>
            <a:noFill/>
          </a:ln>
        </p:spPr>
        <p:txBody>
          <a:bodyPr anchorCtr="0" anchor="t" bIns="91425" lIns="91425" spcFirstLastPara="1" rIns="91425" wrap="square" tIns="91425">
            <a:spAutoFit/>
          </a:bodyPr>
          <a:lstStyle/>
          <a:p>
            <a:pPr indent="-330200" lvl="0" marL="457200" rtl="0" algn="l">
              <a:spcBef>
                <a:spcPts val="0"/>
              </a:spcBef>
              <a:spcAft>
                <a:spcPts val="0"/>
              </a:spcAft>
              <a:buClr>
                <a:srgbClr val="3F4142"/>
              </a:buClr>
              <a:buSzPts val="1600"/>
              <a:buFont typeface="Libre Franklin"/>
              <a:buChar char="●"/>
            </a:pPr>
            <a:r>
              <a:rPr lang="en-US" sz="1600">
                <a:solidFill>
                  <a:srgbClr val="3F4142"/>
                </a:solidFill>
                <a:latin typeface="Libre Franklin"/>
                <a:ea typeface="Libre Franklin"/>
                <a:cs typeface="Libre Franklin"/>
                <a:sym typeface="Libre Franklin"/>
              </a:rPr>
              <a:t>Capacitación de  la Ley Brown</a:t>
            </a:r>
            <a:endParaRPr sz="1600">
              <a:solidFill>
                <a:srgbClr val="3F4142"/>
              </a:solidFill>
              <a:latin typeface="Libre Franklin"/>
              <a:ea typeface="Libre Franklin"/>
              <a:cs typeface="Libre Franklin"/>
              <a:sym typeface="Libre Franklin"/>
            </a:endParaRPr>
          </a:p>
          <a:p>
            <a:pPr indent="-330200" lvl="0" marL="457200" rtl="0" algn="l">
              <a:spcBef>
                <a:spcPts val="0"/>
              </a:spcBef>
              <a:spcAft>
                <a:spcPts val="0"/>
              </a:spcAft>
              <a:buClr>
                <a:srgbClr val="3F4142"/>
              </a:buClr>
              <a:buSzPts val="1600"/>
              <a:buFont typeface="Libre Franklin"/>
              <a:buChar char="●"/>
            </a:pPr>
            <a:r>
              <a:rPr lang="en-US" sz="1600">
                <a:solidFill>
                  <a:srgbClr val="3F4142"/>
                </a:solidFill>
                <a:latin typeface="Libre Franklin"/>
                <a:ea typeface="Libre Franklin"/>
                <a:cs typeface="Libre Franklin"/>
                <a:sym typeface="Libre Franklin"/>
              </a:rPr>
              <a:t>Reglas de conflictos de intereses</a:t>
            </a:r>
            <a:endParaRPr sz="1600">
              <a:solidFill>
                <a:srgbClr val="3F4142"/>
              </a:solidFill>
              <a:latin typeface="Libre Franklin"/>
              <a:ea typeface="Libre Franklin"/>
              <a:cs typeface="Libre Franklin"/>
              <a:sym typeface="Libre Franklin"/>
            </a:endParaRPr>
          </a:p>
          <a:p>
            <a:pPr indent="-330200" lvl="0" marL="457200" rtl="0" algn="l">
              <a:spcBef>
                <a:spcPts val="0"/>
              </a:spcBef>
              <a:spcAft>
                <a:spcPts val="0"/>
              </a:spcAft>
              <a:buClr>
                <a:srgbClr val="3F4142"/>
              </a:buClr>
              <a:buSzPts val="1600"/>
              <a:buFont typeface="Libre Franklin"/>
              <a:buChar char="●"/>
            </a:pPr>
            <a:r>
              <a:rPr lang="en-US" sz="1600">
                <a:solidFill>
                  <a:srgbClr val="3F4142"/>
                </a:solidFill>
                <a:latin typeface="Libre Franklin"/>
                <a:ea typeface="Libre Franklin"/>
                <a:cs typeface="Libre Franklin"/>
                <a:sym typeface="Libre Franklin"/>
              </a:rPr>
              <a:t>Reglas de suplantación</a:t>
            </a:r>
            <a:endParaRPr sz="1600">
              <a:solidFill>
                <a:srgbClr val="3F4142"/>
              </a:solidFill>
              <a:latin typeface="Libre Franklin"/>
              <a:ea typeface="Libre Franklin"/>
              <a:cs typeface="Libre Franklin"/>
              <a:sym typeface="Libre Franklin"/>
            </a:endParaRPr>
          </a:p>
          <a:p>
            <a:pPr indent="-330200" lvl="0" marL="457200" rtl="0" algn="l">
              <a:spcBef>
                <a:spcPts val="0"/>
              </a:spcBef>
              <a:spcAft>
                <a:spcPts val="0"/>
              </a:spcAft>
              <a:buClr>
                <a:srgbClr val="3F4142"/>
              </a:buClr>
              <a:buSzPts val="1600"/>
              <a:buFont typeface="Libre Franklin"/>
              <a:buChar char="●"/>
            </a:pPr>
            <a:r>
              <a:rPr lang="en-US" sz="1600">
                <a:solidFill>
                  <a:srgbClr val="3F4142"/>
                </a:solidFill>
                <a:latin typeface="Libre Franklin"/>
                <a:ea typeface="Libre Franklin"/>
                <a:cs typeface="Libre Franklin"/>
                <a:sym typeface="Libre Franklin"/>
              </a:rPr>
              <a:t>Descripción general de First 5 del Condado de Sonoma y la Medida I</a:t>
            </a:r>
            <a:endParaRPr sz="1600">
              <a:solidFill>
                <a:srgbClr val="3F4142"/>
              </a:solidFill>
              <a:latin typeface="Libre Franklin"/>
              <a:ea typeface="Libre Franklin"/>
              <a:cs typeface="Libre Franklin"/>
              <a:sym typeface="Libre Franklin"/>
            </a:endParaRPr>
          </a:p>
          <a:p>
            <a:pPr indent="-330200" lvl="0" marL="457200" rtl="0" algn="l">
              <a:spcBef>
                <a:spcPts val="0"/>
              </a:spcBef>
              <a:spcAft>
                <a:spcPts val="0"/>
              </a:spcAft>
              <a:buClr>
                <a:srgbClr val="3F4142"/>
              </a:buClr>
              <a:buSzPts val="1600"/>
              <a:buFont typeface="Libre Franklin"/>
              <a:buChar char="●"/>
            </a:pPr>
            <a:r>
              <a:rPr lang="en-US" sz="1600">
                <a:solidFill>
                  <a:srgbClr val="3F4142"/>
                </a:solidFill>
                <a:latin typeface="Libre Franklin"/>
                <a:ea typeface="Libre Franklin"/>
                <a:cs typeface="Libre Franklin"/>
                <a:sym typeface="Libre Franklin"/>
              </a:rPr>
              <a:t>Acción: Aprobar los estatutos</a:t>
            </a:r>
            <a:endParaRPr sz="1600">
              <a:solidFill>
                <a:srgbClr val="3F4142"/>
              </a:solidFill>
              <a:latin typeface="Libre Franklin"/>
              <a:ea typeface="Libre Franklin"/>
              <a:cs typeface="Libre Franklin"/>
              <a:sym typeface="Libre Franklin"/>
            </a:endParaRPr>
          </a:p>
          <a:p>
            <a:pPr indent="-330200" lvl="0" marL="457200" rtl="0" algn="l">
              <a:spcBef>
                <a:spcPts val="0"/>
              </a:spcBef>
              <a:spcAft>
                <a:spcPts val="0"/>
              </a:spcAft>
              <a:buClr>
                <a:srgbClr val="3F4142"/>
              </a:buClr>
              <a:buSzPts val="1600"/>
              <a:buFont typeface="Libre Franklin"/>
              <a:buChar char="●"/>
            </a:pPr>
            <a:r>
              <a:rPr lang="en-US" sz="1600">
                <a:solidFill>
                  <a:srgbClr val="3F4142"/>
                </a:solidFill>
                <a:latin typeface="Libre Franklin"/>
                <a:ea typeface="Libre Franklin"/>
                <a:cs typeface="Libre Franklin"/>
                <a:sym typeface="Libre Franklin"/>
              </a:rPr>
              <a:t>Lotería para los términos CAC y otros asuntos comerciales</a:t>
            </a:r>
            <a:endParaRPr sz="1600">
              <a:solidFill>
                <a:srgbClr val="3F4142"/>
              </a:solidFill>
              <a:latin typeface="Libre Franklin"/>
              <a:ea typeface="Libre Franklin"/>
              <a:cs typeface="Libre Franklin"/>
              <a:sym typeface="Libre Franklin"/>
            </a:endParaRPr>
          </a:p>
        </p:txBody>
      </p:sp>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60" name="Shape 760"/>
        <p:cNvGrpSpPr/>
        <p:nvPr/>
      </p:nvGrpSpPr>
      <p:grpSpPr>
        <a:xfrm>
          <a:off x="0" y="0"/>
          <a:ext cx="0" cy="0"/>
          <a:chOff x="0" y="0"/>
          <a:chExt cx="0" cy="0"/>
        </a:xfrm>
      </p:grpSpPr>
      <p:sp>
        <p:nvSpPr>
          <p:cNvPr id="761" name="Google Shape;761;g34cb613946a_1_155"/>
          <p:cNvSpPr txBox="1"/>
          <p:nvPr>
            <p:ph type="title"/>
          </p:nvPr>
        </p:nvSpPr>
        <p:spPr>
          <a:xfrm>
            <a:off x="670560" y="292102"/>
            <a:ext cx="8412600" cy="1060500"/>
          </a:xfrm>
          <a:prstGeom prst="rect">
            <a:avLst/>
          </a:prstGeom>
          <a:noFill/>
          <a:ln>
            <a:noFill/>
          </a:ln>
        </p:spPr>
        <p:txBody>
          <a:bodyPr anchorCtr="0" anchor="ctr" bIns="45700" lIns="91425" spcFirstLastPara="1" rIns="91425" wrap="square" tIns="45700">
            <a:normAutofit/>
          </a:bodyPr>
          <a:lstStyle/>
          <a:p>
            <a:pPr indent="0" lvl="0" marL="0" rtl="0" algn="l">
              <a:spcBef>
                <a:spcPts val="0"/>
              </a:spcBef>
              <a:spcAft>
                <a:spcPts val="0"/>
              </a:spcAft>
              <a:buClr>
                <a:schemeClr val="dk1"/>
              </a:buClr>
              <a:buSzPts val="1800"/>
              <a:buFont typeface="Arial"/>
              <a:buNone/>
            </a:pPr>
            <a:r>
              <a:rPr lang="en-US"/>
              <a:t>Medida I: Secuencia de reuniones del CAC</a:t>
            </a:r>
            <a:endParaRPr/>
          </a:p>
        </p:txBody>
      </p:sp>
      <p:sp>
        <p:nvSpPr>
          <p:cNvPr id="762" name="Google Shape;762;g34cb613946a_1_155"/>
          <p:cNvSpPr/>
          <p:nvPr/>
        </p:nvSpPr>
        <p:spPr>
          <a:xfrm>
            <a:off x="1569125" y="1634050"/>
            <a:ext cx="1850400" cy="768300"/>
          </a:xfrm>
          <a:prstGeom prst="chevron">
            <a:avLst>
              <a:gd fmla="val 50000" name="adj"/>
            </a:avLst>
          </a:prstGeom>
          <a:solidFill>
            <a:srgbClr val="9FB54B"/>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1" lang="en-US">
                <a:latin typeface="Libre Franklin"/>
                <a:ea typeface="Libre Franklin"/>
                <a:cs typeface="Libre Franklin"/>
                <a:sym typeface="Libre Franklin"/>
              </a:rPr>
              <a:t>Mayo</a:t>
            </a:r>
            <a:endParaRPr b="1" i="0" sz="1400" u="none" cap="none" strike="noStrike">
              <a:solidFill>
                <a:srgbClr val="000000"/>
              </a:solidFill>
              <a:latin typeface="Libre Franklin"/>
              <a:ea typeface="Libre Franklin"/>
              <a:cs typeface="Libre Franklin"/>
              <a:sym typeface="Libre Franklin"/>
            </a:endParaRPr>
          </a:p>
        </p:txBody>
      </p:sp>
      <p:sp>
        <p:nvSpPr>
          <p:cNvPr id="763" name="Google Shape;763;g34cb613946a_1_155"/>
          <p:cNvSpPr txBox="1"/>
          <p:nvPr/>
        </p:nvSpPr>
        <p:spPr>
          <a:xfrm>
            <a:off x="1624275" y="2461525"/>
            <a:ext cx="1545000" cy="585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300"/>
              <a:buFont typeface="Arial"/>
              <a:buNone/>
            </a:pPr>
            <a:r>
              <a:rPr b="1" i="1" lang="en-US" sz="1300">
                <a:solidFill>
                  <a:srgbClr val="3F4142"/>
                </a:solidFill>
                <a:latin typeface="Libre Franklin"/>
                <a:ea typeface="Libre Franklin"/>
                <a:cs typeface="Libre Franklin"/>
                <a:sym typeface="Libre Franklin"/>
              </a:rPr>
              <a:t>Estableciendo el fundamento</a:t>
            </a:r>
            <a:endParaRPr b="1" i="1" sz="1300">
              <a:solidFill>
                <a:srgbClr val="3F4142"/>
              </a:solidFill>
              <a:latin typeface="Libre Franklin"/>
              <a:ea typeface="Libre Franklin"/>
              <a:cs typeface="Libre Franklin"/>
              <a:sym typeface="Libre Franklin"/>
            </a:endParaRPr>
          </a:p>
        </p:txBody>
      </p:sp>
      <p:sp>
        <p:nvSpPr>
          <p:cNvPr id="764" name="Google Shape;764;g34cb613946a_1_155"/>
          <p:cNvSpPr txBox="1"/>
          <p:nvPr/>
        </p:nvSpPr>
        <p:spPr>
          <a:xfrm>
            <a:off x="1460875" y="2988025"/>
            <a:ext cx="6233100" cy="1662300"/>
          </a:xfrm>
          <a:prstGeom prst="rect">
            <a:avLst/>
          </a:prstGeom>
          <a:noFill/>
          <a:ln>
            <a:noFill/>
          </a:ln>
        </p:spPr>
        <p:txBody>
          <a:bodyPr anchorCtr="0" anchor="t" bIns="91425" lIns="91425" spcFirstLastPara="1" rIns="91425" wrap="square" tIns="91425">
            <a:spAutoFit/>
          </a:bodyPr>
          <a:lstStyle/>
          <a:p>
            <a:pPr indent="-330200" lvl="0" marL="457200" rtl="0" algn="l">
              <a:spcBef>
                <a:spcPts val="0"/>
              </a:spcBef>
              <a:spcAft>
                <a:spcPts val="0"/>
              </a:spcAft>
              <a:buClr>
                <a:srgbClr val="3F4142"/>
              </a:buClr>
              <a:buSzPts val="1600"/>
              <a:buFont typeface="Libre Franklin"/>
              <a:buChar char="●"/>
            </a:pPr>
            <a:r>
              <a:rPr lang="en-US" sz="1600">
                <a:solidFill>
                  <a:srgbClr val="3F4142"/>
                </a:solidFill>
                <a:latin typeface="Libre Franklin"/>
                <a:ea typeface="Libre Franklin"/>
                <a:cs typeface="Libre Franklin"/>
                <a:sym typeface="Libre Franklin"/>
              </a:rPr>
              <a:t>Panorama de los datos de salud y cuidado infantil</a:t>
            </a:r>
            <a:endParaRPr sz="1600">
              <a:solidFill>
                <a:srgbClr val="3F4142"/>
              </a:solidFill>
              <a:latin typeface="Libre Franklin"/>
              <a:ea typeface="Libre Franklin"/>
              <a:cs typeface="Libre Franklin"/>
              <a:sym typeface="Libre Franklin"/>
            </a:endParaRPr>
          </a:p>
          <a:p>
            <a:pPr indent="-330200" lvl="0" marL="457200" rtl="0" algn="l">
              <a:spcBef>
                <a:spcPts val="0"/>
              </a:spcBef>
              <a:spcAft>
                <a:spcPts val="0"/>
              </a:spcAft>
              <a:buClr>
                <a:srgbClr val="3F4142"/>
              </a:buClr>
              <a:buSzPts val="1600"/>
              <a:buFont typeface="Libre Franklin"/>
              <a:buChar char="●"/>
            </a:pPr>
            <a:r>
              <a:rPr lang="en-US" sz="1600">
                <a:solidFill>
                  <a:srgbClr val="3F4142"/>
                </a:solidFill>
                <a:latin typeface="Libre Franklin"/>
                <a:ea typeface="Libre Franklin"/>
                <a:cs typeface="Libre Franklin"/>
                <a:sym typeface="Libre Franklin"/>
              </a:rPr>
              <a:t>Apoyos/ iniciativas existentes </a:t>
            </a:r>
            <a:r>
              <a:rPr lang="en-US" sz="1600">
                <a:solidFill>
                  <a:srgbClr val="3F4142"/>
                </a:solidFill>
                <a:latin typeface="Libre Franklin"/>
                <a:ea typeface="Libre Franklin"/>
                <a:cs typeface="Libre Franklin"/>
                <a:sym typeface="Libre Franklin"/>
              </a:rPr>
              <a:t>educación</a:t>
            </a:r>
            <a:r>
              <a:rPr lang="en-US" sz="1600">
                <a:solidFill>
                  <a:srgbClr val="3F4142"/>
                </a:solidFill>
                <a:latin typeface="Libre Franklin"/>
                <a:ea typeface="Libre Franklin"/>
                <a:cs typeface="Libre Franklin"/>
                <a:sym typeface="Libre Franklin"/>
              </a:rPr>
              <a:t> temprana y salud</a:t>
            </a:r>
            <a:endParaRPr sz="1600">
              <a:solidFill>
                <a:srgbClr val="3F4142"/>
              </a:solidFill>
              <a:latin typeface="Libre Franklin"/>
              <a:ea typeface="Libre Franklin"/>
              <a:cs typeface="Libre Franklin"/>
              <a:sym typeface="Libre Franklin"/>
            </a:endParaRPr>
          </a:p>
          <a:p>
            <a:pPr indent="-330200" lvl="0" marL="457200" rtl="0" algn="l">
              <a:spcBef>
                <a:spcPts val="0"/>
              </a:spcBef>
              <a:spcAft>
                <a:spcPts val="0"/>
              </a:spcAft>
              <a:buClr>
                <a:srgbClr val="3F4142"/>
              </a:buClr>
              <a:buSzPts val="1600"/>
              <a:buFont typeface="Libre Franklin"/>
              <a:buChar char="●"/>
            </a:pPr>
            <a:r>
              <a:rPr lang="en-US" sz="1600">
                <a:solidFill>
                  <a:srgbClr val="3F4142"/>
                </a:solidFill>
                <a:latin typeface="Libre Franklin"/>
                <a:ea typeface="Libre Franklin"/>
                <a:cs typeface="Libre Franklin"/>
                <a:sym typeface="Libre Franklin"/>
              </a:rPr>
              <a:t>Acción: Elige Presidente y Vicepresidente</a:t>
            </a:r>
            <a:endParaRPr sz="1600">
              <a:solidFill>
                <a:srgbClr val="3F4142"/>
              </a:solidFill>
              <a:latin typeface="Libre Franklin"/>
              <a:ea typeface="Libre Franklin"/>
              <a:cs typeface="Libre Franklin"/>
              <a:sym typeface="Libre Franklin"/>
            </a:endParaRPr>
          </a:p>
          <a:p>
            <a:pPr indent="-330200" lvl="0" marL="457200" rtl="0" algn="l">
              <a:spcBef>
                <a:spcPts val="0"/>
              </a:spcBef>
              <a:spcAft>
                <a:spcPts val="0"/>
              </a:spcAft>
              <a:buClr>
                <a:srgbClr val="3F4142"/>
              </a:buClr>
              <a:buSzPts val="1600"/>
              <a:buFont typeface="Libre Franklin"/>
              <a:buChar char="●"/>
            </a:pPr>
            <a:r>
              <a:rPr lang="en-US" sz="1600">
                <a:solidFill>
                  <a:srgbClr val="3F4142"/>
                </a:solidFill>
                <a:latin typeface="Libre Franklin"/>
                <a:ea typeface="Libre Franklin"/>
                <a:cs typeface="Libre Franklin"/>
                <a:sym typeface="Libre Franklin"/>
              </a:rPr>
              <a:t>Acción: Votar sobre la </a:t>
            </a:r>
            <a:r>
              <a:rPr lang="en-US" sz="1600">
                <a:solidFill>
                  <a:srgbClr val="3F4142"/>
                </a:solidFill>
                <a:latin typeface="Libre Franklin"/>
                <a:ea typeface="Libre Franklin"/>
                <a:cs typeface="Libre Franklin"/>
                <a:sym typeface="Libre Franklin"/>
              </a:rPr>
              <a:t>recomendación</a:t>
            </a:r>
            <a:r>
              <a:rPr lang="en-US" sz="1600">
                <a:solidFill>
                  <a:srgbClr val="3F4142"/>
                </a:solidFill>
                <a:latin typeface="Libre Franklin"/>
                <a:ea typeface="Libre Franklin"/>
                <a:cs typeface="Libre Franklin"/>
                <a:sym typeface="Libre Franklin"/>
              </a:rPr>
              <a:t> de </a:t>
            </a:r>
            <a:r>
              <a:rPr lang="en-US" sz="1600">
                <a:solidFill>
                  <a:srgbClr val="3F4142"/>
                </a:solidFill>
                <a:latin typeface="Libre Franklin"/>
                <a:ea typeface="Libre Franklin"/>
                <a:cs typeface="Libre Franklin"/>
                <a:sym typeface="Libre Franklin"/>
              </a:rPr>
              <a:t>liberación</a:t>
            </a:r>
            <a:r>
              <a:rPr lang="en-US" sz="1600">
                <a:solidFill>
                  <a:srgbClr val="3F4142"/>
                </a:solidFill>
                <a:latin typeface="Libre Franklin"/>
                <a:ea typeface="Libre Franklin"/>
                <a:cs typeface="Libre Franklin"/>
                <a:sym typeface="Libre Franklin"/>
              </a:rPr>
              <a:t> de inversiones tempranas de la Medida I (agosto-diciembre de 2025)</a:t>
            </a:r>
            <a:endParaRPr sz="1600">
              <a:solidFill>
                <a:srgbClr val="3F4142"/>
              </a:solidFill>
              <a:latin typeface="Libre Franklin"/>
              <a:ea typeface="Libre Franklin"/>
              <a:cs typeface="Libre Franklin"/>
              <a:sym typeface="Libre Franklin"/>
            </a:endParaRPr>
          </a:p>
        </p:txBody>
      </p:sp>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68" name="Shape 768"/>
        <p:cNvGrpSpPr/>
        <p:nvPr/>
      </p:nvGrpSpPr>
      <p:grpSpPr>
        <a:xfrm>
          <a:off x="0" y="0"/>
          <a:ext cx="0" cy="0"/>
          <a:chOff x="0" y="0"/>
          <a:chExt cx="0" cy="0"/>
        </a:xfrm>
      </p:grpSpPr>
      <p:sp>
        <p:nvSpPr>
          <p:cNvPr id="769" name="Google Shape;769;g34cb613946a_1_139"/>
          <p:cNvSpPr txBox="1"/>
          <p:nvPr>
            <p:ph type="title"/>
          </p:nvPr>
        </p:nvSpPr>
        <p:spPr>
          <a:xfrm>
            <a:off x="670560" y="292102"/>
            <a:ext cx="8412600" cy="1060500"/>
          </a:xfrm>
          <a:prstGeom prst="rect">
            <a:avLst/>
          </a:prstGeom>
          <a:noFill/>
          <a:ln>
            <a:noFill/>
          </a:ln>
        </p:spPr>
        <p:txBody>
          <a:bodyPr anchorCtr="0" anchor="ctr" bIns="45700" lIns="91425" spcFirstLastPara="1" rIns="91425" wrap="square" tIns="45700">
            <a:normAutofit/>
          </a:bodyPr>
          <a:lstStyle/>
          <a:p>
            <a:pPr indent="0" lvl="0" marL="0" rtl="0" algn="l">
              <a:spcBef>
                <a:spcPts val="0"/>
              </a:spcBef>
              <a:spcAft>
                <a:spcPts val="0"/>
              </a:spcAft>
              <a:buClr>
                <a:schemeClr val="dk1"/>
              </a:buClr>
              <a:buSzPts val="1800"/>
              <a:buFont typeface="Arial"/>
              <a:buNone/>
            </a:pPr>
            <a:r>
              <a:rPr lang="en-US"/>
              <a:t>Medida I: Secuencia de reuniones del CAC</a:t>
            </a:r>
            <a:endParaRPr/>
          </a:p>
        </p:txBody>
      </p:sp>
      <p:sp>
        <p:nvSpPr>
          <p:cNvPr id="770" name="Google Shape;770;g34cb613946a_1_139"/>
          <p:cNvSpPr/>
          <p:nvPr/>
        </p:nvSpPr>
        <p:spPr>
          <a:xfrm>
            <a:off x="3028600" y="1634050"/>
            <a:ext cx="1850400" cy="768300"/>
          </a:xfrm>
          <a:prstGeom prst="chevron">
            <a:avLst>
              <a:gd fmla="val 50000" name="adj"/>
            </a:avLst>
          </a:prstGeom>
          <a:solidFill>
            <a:srgbClr val="9FB54C">
              <a:alpha val="80000"/>
            </a:srgbClr>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1" i="0" lang="en-US" sz="1400" u="none" cap="none" strike="noStrike">
                <a:solidFill>
                  <a:srgbClr val="000000"/>
                </a:solidFill>
                <a:latin typeface="Libre Franklin"/>
                <a:ea typeface="Libre Franklin"/>
                <a:cs typeface="Libre Franklin"/>
                <a:sym typeface="Libre Franklin"/>
              </a:rPr>
              <a:t>Junio</a:t>
            </a:r>
            <a:endParaRPr b="1" i="0" sz="1400" u="none" cap="none" strike="noStrike">
              <a:solidFill>
                <a:srgbClr val="000000"/>
              </a:solidFill>
              <a:latin typeface="Libre Franklin"/>
              <a:ea typeface="Libre Franklin"/>
              <a:cs typeface="Libre Franklin"/>
              <a:sym typeface="Libre Franklin"/>
            </a:endParaRPr>
          </a:p>
        </p:txBody>
      </p:sp>
      <p:sp>
        <p:nvSpPr>
          <p:cNvPr id="771" name="Google Shape;771;g34cb613946a_1_139"/>
          <p:cNvSpPr txBox="1"/>
          <p:nvPr/>
        </p:nvSpPr>
        <p:spPr>
          <a:xfrm>
            <a:off x="2687375" y="2459325"/>
            <a:ext cx="2856600" cy="585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300"/>
              <a:buFont typeface="Arial"/>
              <a:buNone/>
            </a:pPr>
            <a:r>
              <a:rPr b="1" i="1" lang="en-US" sz="1300">
                <a:solidFill>
                  <a:srgbClr val="3F4142"/>
                </a:solidFill>
                <a:latin typeface="Libre Franklin"/>
                <a:ea typeface="Libre Franklin"/>
                <a:cs typeface="Libre Franklin"/>
                <a:sym typeface="Libre Franklin"/>
              </a:rPr>
              <a:t>Acceso equitativo a la educación infantil de calidad</a:t>
            </a:r>
            <a:endParaRPr b="0" i="1" sz="1300" u="none" cap="none" strike="noStrike">
              <a:solidFill>
                <a:srgbClr val="3F4142"/>
              </a:solidFill>
              <a:latin typeface="Libre Franklin"/>
              <a:ea typeface="Libre Franklin"/>
              <a:cs typeface="Libre Franklin"/>
              <a:sym typeface="Libre Franklin"/>
            </a:endParaRPr>
          </a:p>
        </p:txBody>
      </p:sp>
      <p:sp>
        <p:nvSpPr>
          <p:cNvPr id="772" name="Google Shape;772;g34cb613946a_1_139"/>
          <p:cNvSpPr txBox="1"/>
          <p:nvPr/>
        </p:nvSpPr>
        <p:spPr>
          <a:xfrm>
            <a:off x="420100" y="2977225"/>
            <a:ext cx="8255100" cy="2154900"/>
          </a:xfrm>
          <a:prstGeom prst="rect">
            <a:avLst/>
          </a:prstGeom>
          <a:noFill/>
          <a:ln>
            <a:noFill/>
          </a:ln>
        </p:spPr>
        <p:txBody>
          <a:bodyPr anchorCtr="0" anchor="t" bIns="91425" lIns="91425" spcFirstLastPara="1" rIns="91425" wrap="square" tIns="91425">
            <a:spAutoFit/>
          </a:bodyPr>
          <a:lstStyle/>
          <a:p>
            <a:pPr indent="-330200" lvl="0" marL="457200" rtl="0" algn="l">
              <a:spcBef>
                <a:spcPts val="0"/>
              </a:spcBef>
              <a:spcAft>
                <a:spcPts val="0"/>
              </a:spcAft>
              <a:buClr>
                <a:srgbClr val="3F4142"/>
              </a:buClr>
              <a:buSzPts val="1600"/>
              <a:buFont typeface="Libre Franklin"/>
              <a:buChar char="●"/>
            </a:pPr>
            <a:r>
              <a:rPr lang="en-US" sz="1600">
                <a:solidFill>
                  <a:srgbClr val="3F4142"/>
                </a:solidFill>
                <a:latin typeface="Libre Franklin"/>
                <a:ea typeface="Libre Franklin"/>
                <a:cs typeface="Libre Franklin"/>
                <a:sym typeface="Libre Franklin"/>
              </a:rPr>
              <a:t>Enfoque temático: Acceso equitativo a educación infantil temprana de calidad</a:t>
            </a:r>
            <a:endParaRPr sz="1600">
              <a:solidFill>
                <a:srgbClr val="3F4142"/>
              </a:solidFill>
              <a:latin typeface="Libre Franklin"/>
              <a:ea typeface="Libre Franklin"/>
              <a:cs typeface="Libre Franklin"/>
              <a:sym typeface="Libre Franklin"/>
            </a:endParaRPr>
          </a:p>
          <a:p>
            <a:pPr indent="-330200" lvl="0" marL="457200" rtl="0" algn="l">
              <a:spcBef>
                <a:spcPts val="0"/>
              </a:spcBef>
              <a:spcAft>
                <a:spcPts val="0"/>
              </a:spcAft>
              <a:buClr>
                <a:srgbClr val="3F4142"/>
              </a:buClr>
              <a:buSzPts val="1600"/>
              <a:buFont typeface="Libre Franklin"/>
              <a:buChar char="●"/>
            </a:pPr>
            <a:r>
              <a:rPr lang="en-US" sz="1600">
                <a:solidFill>
                  <a:srgbClr val="3F4142"/>
                </a:solidFill>
                <a:latin typeface="Libre Franklin"/>
                <a:ea typeface="Libre Franklin"/>
                <a:cs typeface="Libre Franklin"/>
                <a:sym typeface="Libre Franklin"/>
              </a:rPr>
              <a:t>Entender el significado de "acceso equitativo" en educación infantil temprana</a:t>
            </a:r>
            <a:endParaRPr sz="1600">
              <a:solidFill>
                <a:srgbClr val="3F4142"/>
              </a:solidFill>
              <a:latin typeface="Libre Franklin"/>
              <a:ea typeface="Libre Franklin"/>
              <a:cs typeface="Libre Franklin"/>
              <a:sym typeface="Libre Franklin"/>
            </a:endParaRPr>
          </a:p>
          <a:p>
            <a:pPr indent="-330200" lvl="0" marL="457200" rtl="0" algn="l">
              <a:spcBef>
                <a:spcPts val="0"/>
              </a:spcBef>
              <a:spcAft>
                <a:spcPts val="0"/>
              </a:spcAft>
              <a:buClr>
                <a:srgbClr val="3F4142"/>
              </a:buClr>
              <a:buSzPts val="1600"/>
              <a:buFont typeface="Libre Franklin"/>
              <a:buChar char="●"/>
            </a:pPr>
            <a:r>
              <a:rPr lang="en-US" sz="1600">
                <a:solidFill>
                  <a:srgbClr val="3F4142"/>
                </a:solidFill>
                <a:latin typeface="Libre Franklin"/>
                <a:ea typeface="Libre Franklin"/>
                <a:cs typeface="Libre Franklin"/>
                <a:sym typeface="Libre Franklin"/>
              </a:rPr>
              <a:t>Indicadores de capacidad, utilización y calidad de la educación infantil temprana</a:t>
            </a:r>
            <a:endParaRPr sz="1600">
              <a:solidFill>
                <a:srgbClr val="3F4142"/>
              </a:solidFill>
              <a:latin typeface="Libre Franklin"/>
              <a:ea typeface="Libre Franklin"/>
              <a:cs typeface="Libre Franklin"/>
              <a:sym typeface="Libre Franklin"/>
            </a:endParaRPr>
          </a:p>
          <a:p>
            <a:pPr indent="-330200" lvl="0" marL="457200" rtl="0" algn="l">
              <a:spcBef>
                <a:spcPts val="0"/>
              </a:spcBef>
              <a:spcAft>
                <a:spcPts val="0"/>
              </a:spcAft>
              <a:buClr>
                <a:srgbClr val="3F4142"/>
              </a:buClr>
              <a:buSzPts val="1600"/>
              <a:buFont typeface="Libre Franklin"/>
              <a:buChar char="●"/>
            </a:pPr>
            <a:r>
              <a:rPr lang="en-US" sz="1600">
                <a:solidFill>
                  <a:srgbClr val="3F4142"/>
                </a:solidFill>
                <a:latin typeface="Libre Franklin"/>
                <a:ea typeface="Libre Franklin"/>
                <a:cs typeface="Libre Franklin"/>
                <a:sym typeface="Libre Franklin"/>
              </a:rPr>
              <a:t>Compartir: Lo que hemos escuchado de las partes interesadas</a:t>
            </a:r>
            <a:endParaRPr sz="1600">
              <a:solidFill>
                <a:srgbClr val="3F4142"/>
              </a:solidFill>
              <a:latin typeface="Libre Franklin"/>
              <a:ea typeface="Libre Franklin"/>
              <a:cs typeface="Libre Franklin"/>
              <a:sym typeface="Libre Franklin"/>
            </a:endParaRPr>
          </a:p>
          <a:p>
            <a:pPr indent="-330200" lvl="0" marL="457200" rtl="0" algn="l">
              <a:spcBef>
                <a:spcPts val="0"/>
              </a:spcBef>
              <a:spcAft>
                <a:spcPts val="0"/>
              </a:spcAft>
              <a:buClr>
                <a:srgbClr val="3F4142"/>
              </a:buClr>
              <a:buSzPts val="1600"/>
              <a:buFont typeface="Libre Franklin"/>
              <a:buChar char="●"/>
            </a:pPr>
            <a:r>
              <a:rPr lang="en-US" sz="1600">
                <a:solidFill>
                  <a:srgbClr val="3F4142"/>
                </a:solidFill>
                <a:latin typeface="Libre Franklin"/>
                <a:ea typeface="Libre Franklin"/>
                <a:cs typeface="Libre Franklin"/>
                <a:sym typeface="Libre Franklin"/>
              </a:rPr>
              <a:t>Recomendaciones del grupo de trabajo de Inversión en Sistemas de Aprendizaje Temprano y otros</a:t>
            </a:r>
            <a:endParaRPr sz="1600">
              <a:solidFill>
                <a:srgbClr val="3F4142"/>
              </a:solidFill>
              <a:latin typeface="Libre Franklin"/>
              <a:ea typeface="Libre Franklin"/>
              <a:cs typeface="Libre Franklin"/>
              <a:sym typeface="Libre Franklin"/>
            </a:endParaRPr>
          </a:p>
          <a:p>
            <a:pPr indent="-330200" lvl="0" marL="457200" rtl="0" algn="l">
              <a:spcBef>
                <a:spcPts val="0"/>
              </a:spcBef>
              <a:spcAft>
                <a:spcPts val="0"/>
              </a:spcAft>
              <a:buClr>
                <a:srgbClr val="3F4142"/>
              </a:buClr>
              <a:buSzPts val="1600"/>
              <a:buFont typeface="Libre Franklin"/>
              <a:buChar char="●"/>
            </a:pPr>
            <a:r>
              <a:rPr lang="en-US" sz="1600">
                <a:solidFill>
                  <a:srgbClr val="3F4142"/>
                </a:solidFill>
                <a:latin typeface="Libre Franklin"/>
                <a:ea typeface="Libre Franklin"/>
                <a:cs typeface="Libre Franklin"/>
                <a:sym typeface="Libre Franklin"/>
              </a:rPr>
              <a:t>Acción: Redactar recomendaciones relacionadas con el acceso equitativo a educación infantil temprana de alta calidad</a:t>
            </a:r>
            <a:endParaRPr sz="1600">
              <a:solidFill>
                <a:srgbClr val="3F4142"/>
              </a:solidFill>
              <a:latin typeface="Libre Franklin"/>
              <a:ea typeface="Libre Franklin"/>
              <a:cs typeface="Libre Franklin"/>
              <a:sym typeface="Libre Franklin"/>
            </a:endParaRPr>
          </a:p>
        </p:txBody>
      </p:sp>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6" name="Shape 776"/>
        <p:cNvGrpSpPr/>
        <p:nvPr/>
      </p:nvGrpSpPr>
      <p:grpSpPr>
        <a:xfrm>
          <a:off x="0" y="0"/>
          <a:ext cx="0" cy="0"/>
          <a:chOff x="0" y="0"/>
          <a:chExt cx="0" cy="0"/>
        </a:xfrm>
      </p:grpSpPr>
      <p:sp>
        <p:nvSpPr>
          <p:cNvPr id="777" name="Google Shape;777;g34cb613946a_1_188"/>
          <p:cNvSpPr txBox="1"/>
          <p:nvPr>
            <p:ph type="title"/>
          </p:nvPr>
        </p:nvSpPr>
        <p:spPr>
          <a:xfrm>
            <a:off x="670560" y="292102"/>
            <a:ext cx="8412600" cy="1060500"/>
          </a:xfrm>
          <a:prstGeom prst="rect">
            <a:avLst/>
          </a:prstGeom>
          <a:noFill/>
          <a:ln>
            <a:noFill/>
          </a:ln>
        </p:spPr>
        <p:txBody>
          <a:bodyPr anchorCtr="0" anchor="ctr" bIns="45700" lIns="91425" spcFirstLastPara="1" rIns="91425" wrap="square" tIns="45700">
            <a:normAutofit/>
          </a:bodyPr>
          <a:lstStyle/>
          <a:p>
            <a:pPr indent="0" lvl="0" marL="0" rtl="0" algn="l">
              <a:spcBef>
                <a:spcPts val="0"/>
              </a:spcBef>
              <a:spcAft>
                <a:spcPts val="0"/>
              </a:spcAft>
              <a:buClr>
                <a:schemeClr val="dk1"/>
              </a:buClr>
              <a:buSzPts val="1800"/>
              <a:buFont typeface="Arial"/>
              <a:buNone/>
            </a:pPr>
            <a:r>
              <a:rPr lang="en-US"/>
              <a:t>Medida I: Secuencia de reuniones del CAC</a:t>
            </a:r>
            <a:endParaRPr/>
          </a:p>
        </p:txBody>
      </p:sp>
      <p:sp>
        <p:nvSpPr>
          <p:cNvPr id="778" name="Google Shape;778;g34cb613946a_1_188"/>
          <p:cNvSpPr/>
          <p:nvPr/>
        </p:nvSpPr>
        <p:spPr>
          <a:xfrm>
            <a:off x="4479575" y="1634050"/>
            <a:ext cx="1850400" cy="768300"/>
          </a:xfrm>
          <a:prstGeom prst="chevron">
            <a:avLst>
              <a:gd fmla="val 50000" name="adj"/>
            </a:avLst>
          </a:prstGeom>
          <a:solidFill>
            <a:srgbClr val="7F828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1" i="0" lang="en-US" sz="1400" u="none" cap="none" strike="noStrike">
                <a:solidFill>
                  <a:srgbClr val="000000"/>
                </a:solidFill>
                <a:latin typeface="Libre Franklin"/>
                <a:ea typeface="Libre Franklin"/>
                <a:cs typeface="Libre Franklin"/>
                <a:sym typeface="Libre Franklin"/>
              </a:rPr>
              <a:t>Jul</a:t>
            </a:r>
            <a:endParaRPr b="1" i="0" sz="1400" u="none" cap="none" strike="noStrike">
              <a:solidFill>
                <a:srgbClr val="000000"/>
              </a:solidFill>
              <a:latin typeface="Libre Franklin"/>
              <a:ea typeface="Libre Franklin"/>
              <a:cs typeface="Libre Franklin"/>
              <a:sym typeface="Libre Franklin"/>
            </a:endParaRPr>
          </a:p>
        </p:txBody>
      </p:sp>
      <p:sp>
        <p:nvSpPr>
          <p:cNvPr id="779" name="Google Shape;779;g34cb613946a_1_188"/>
          <p:cNvSpPr txBox="1"/>
          <p:nvPr/>
        </p:nvSpPr>
        <p:spPr>
          <a:xfrm>
            <a:off x="3941425" y="2461525"/>
            <a:ext cx="2870400" cy="585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300"/>
              <a:buFont typeface="Arial"/>
              <a:buNone/>
            </a:pPr>
            <a:r>
              <a:rPr b="1" i="1" lang="en-US" sz="1300">
                <a:solidFill>
                  <a:srgbClr val="3F4142"/>
                </a:solidFill>
                <a:latin typeface="Libre Franklin"/>
                <a:ea typeface="Libre Franklin"/>
                <a:cs typeface="Libre Franklin"/>
                <a:sym typeface="Libre Franklin"/>
              </a:rPr>
              <a:t>Compensación de la fuerza laboral de educación temprana </a:t>
            </a:r>
            <a:endParaRPr b="0" i="1" sz="1300" u="none" cap="none" strike="noStrike">
              <a:solidFill>
                <a:srgbClr val="3F4142"/>
              </a:solidFill>
              <a:latin typeface="Libre Franklin"/>
              <a:ea typeface="Libre Franklin"/>
              <a:cs typeface="Libre Franklin"/>
              <a:sym typeface="Libre Franklin"/>
            </a:endParaRPr>
          </a:p>
        </p:txBody>
      </p:sp>
      <p:sp>
        <p:nvSpPr>
          <p:cNvPr id="780" name="Google Shape;780;g34cb613946a_1_188"/>
          <p:cNvSpPr txBox="1"/>
          <p:nvPr/>
        </p:nvSpPr>
        <p:spPr>
          <a:xfrm>
            <a:off x="710400" y="2986675"/>
            <a:ext cx="8855700" cy="1908600"/>
          </a:xfrm>
          <a:prstGeom prst="rect">
            <a:avLst/>
          </a:prstGeom>
          <a:noFill/>
          <a:ln>
            <a:noFill/>
          </a:ln>
        </p:spPr>
        <p:txBody>
          <a:bodyPr anchorCtr="0" anchor="t" bIns="91425" lIns="91425" spcFirstLastPara="1" rIns="91425" wrap="square" tIns="91425">
            <a:spAutoFit/>
          </a:bodyPr>
          <a:lstStyle/>
          <a:p>
            <a:pPr indent="-330200" lvl="0" marL="457200" rtl="0" algn="l">
              <a:spcBef>
                <a:spcPts val="0"/>
              </a:spcBef>
              <a:spcAft>
                <a:spcPts val="0"/>
              </a:spcAft>
              <a:buClr>
                <a:srgbClr val="3F4142"/>
              </a:buClr>
              <a:buSzPts val="1600"/>
              <a:buFont typeface="Libre Franklin"/>
              <a:buChar char="●"/>
            </a:pPr>
            <a:r>
              <a:rPr lang="en-US" sz="1600">
                <a:solidFill>
                  <a:srgbClr val="3F4142"/>
                </a:solidFill>
                <a:latin typeface="Libre Franklin"/>
                <a:ea typeface="Libre Franklin"/>
                <a:cs typeface="Libre Franklin"/>
                <a:sym typeface="Libre Franklin"/>
              </a:rPr>
              <a:t>Enfoque temático: </a:t>
            </a:r>
            <a:r>
              <a:rPr lang="en-US" sz="1600">
                <a:solidFill>
                  <a:srgbClr val="3F4142"/>
                </a:solidFill>
                <a:latin typeface="Libre Franklin"/>
                <a:ea typeface="Libre Franklin"/>
                <a:cs typeface="Libre Franklin"/>
                <a:sym typeface="Libre Franklin"/>
              </a:rPr>
              <a:t>Compensación de la fuerza laboral de educación temprana </a:t>
            </a:r>
            <a:endParaRPr sz="1600">
              <a:solidFill>
                <a:srgbClr val="3F4142"/>
              </a:solidFill>
              <a:latin typeface="Libre Franklin"/>
              <a:ea typeface="Libre Franklin"/>
              <a:cs typeface="Libre Franklin"/>
              <a:sym typeface="Libre Franklin"/>
            </a:endParaRPr>
          </a:p>
          <a:p>
            <a:pPr indent="-330200" lvl="0" marL="457200" rtl="0" algn="l">
              <a:spcBef>
                <a:spcPts val="0"/>
              </a:spcBef>
              <a:spcAft>
                <a:spcPts val="0"/>
              </a:spcAft>
              <a:buClr>
                <a:srgbClr val="3F4142"/>
              </a:buClr>
              <a:buSzPts val="1600"/>
              <a:buFont typeface="Libre Franklin"/>
              <a:buChar char="●"/>
            </a:pPr>
            <a:r>
              <a:rPr lang="en-US" sz="1600">
                <a:solidFill>
                  <a:srgbClr val="3F4142"/>
                </a:solidFill>
                <a:latin typeface="Libre Franklin"/>
                <a:ea typeface="Libre Franklin"/>
                <a:cs typeface="Libre Franklin"/>
                <a:sym typeface="Libre Franklin"/>
              </a:rPr>
              <a:t>Comprender los desafíos relacionados con la compensación de la fuerza laboral de ECE</a:t>
            </a:r>
            <a:endParaRPr sz="1600">
              <a:solidFill>
                <a:srgbClr val="3F4142"/>
              </a:solidFill>
              <a:latin typeface="Libre Franklin"/>
              <a:ea typeface="Libre Franklin"/>
              <a:cs typeface="Libre Franklin"/>
              <a:sym typeface="Libre Franklin"/>
            </a:endParaRPr>
          </a:p>
          <a:p>
            <a:pPr indent="-330200" lvl="0" marL="457200" rtl="0" algn="l">
              <a:spcBef>
                <a:spcPts val="0"/>
              </a:spcBef>
              <a:spcAft>
                <a:spcPts val="0"/>
              </a:spcAft>
              <a:buClr>
                <a:srgbClr val="3F4142"/>
              </a:buClr>
              <a:buSzPts val="1600"/>
              <a:buFont typeface="Libre Franklin"/>
              <a:buChar char="●"/>
            </a:pPr>
            <a:r>
              <a:rPr lang="en-US" sz="1600">
                <a:solidFill>
                  <a:srgbClr val="3F4142"/>
                </a:solidFill>
                <a:latin typeface="Libre Franklin"/>
                <a:ea typeface="Libre Franklin"/>
                <a:cs typeface="Libre Franklin"/>
                <a:sym typeface="Libre Franklin"/>
              </a:rPr>
              <a:t>Compartir: Lo que hemos escuchado de las partes interesadas</a:t>
            </a:r>
            <a:endParaRPr sz="1600">
              <a:solidFill>
                <a:srgbClr val="3F4142"/>
              </a:solidFill>
              <a:latin typeface="Libre Franklin"/>
              <a:ea typeface="Libre Franklin"/>
              <a:cs typeface="Libre Franklin"/>
              <a:sym typeface="Libre Franklin"/>
            </a:endParaRPr>
          </a:p>
          <a:p>
            <a:pPr indent="-330200" lvl="0" marL="457200" rtl="0" algn="l">
              <a:spcBef>
                <a:spcPts val="0"/>
              </a:spcBef>
              <a:spcAft>
                <a:spcPts val="0"/>
              </a:spcAft>
              <a:buClr>
                <a:srgbClr val="3F4142"/>
              </a:buClr>
              <a:buSzPts val="1600"/>
              <a:buFont typeface="Libre Franklin"/>
              <a:buChar char="●"/>
            </a:pPr>
            <a:r>
              <a:rPr lang="en-US" sz="1600">
                <a:solidFill>
                  <a:srgbClr val="3F4142"/>
                </a:solidFill>
                <a:latin typeface="Libre Franklin"/>
                <a:ea typeface="Libre Franklin"/>
                <a:cs typeface="Libre Franklin"/>
                <a:sym typeface="Libre Franklin"/>
              </a:rPr>
              <a:t>Recomendaciones del grupo de trabajo de Inversión en Sistemas de Aprendizaje Temprano y otros</a:t>
            </a:r>
            <a:endParaRPr sz="1600">
              <a:solidFill>
                <a:srgbClr val="3F4142"/>
              </a:solidFill>
              <a:latin typeface="Libre Franklin"/>
              <a:ea typeface="Libre Franklin"/>
              <a:cs typeface="Libre Franklin"/>
              <a:sym typeface="Libre Franklin"/>
            </a:endParaRPr>
          </a:p>
          <a:p>
            <a:pPr indent="-330200" lvl="0" marL="457200" rtl="0" algn="l">
              <a:spcBef>
                <a:spcPts val="0"/>
              </a:spcBef>
              <a:spcAft>
                <a:spcPts val="0"/>
              </a:spcAft>
              <a:buClr>
                <a:srgbClr val="3F4142"/>
              </a:buClr>
              <a:buSzPts val="1600"/>
              <a:buFont typeface="Libre Franklin"/>
              <a:buChar char="●"/>
            </a:pPr>
            <a:r>
              <a:rPr lang="en-US" sz="1600">
                <a:solidFill>
                  <a:srgbClr val="3F4142"/>
                </a:solidFill>
                <a:latin typeface="Libre Franklin"/>
                <a:ea typeface="Libre Franklin"/>
                <a:cs typeface="Libre Franklin"/>
                <a:sym typeface="Libre Franklin"/>
              </a:rPr>
              <a:t>Acción: </a:t>
            </a:r>
            <a:r>
              <a:rPr lang="en-US" sz="1600">
                <a:solidFill>
                  <a:srgbClr val="3F4142"/>
                </a:solidFill>
                <a:latin typeface="Libre Franklin"/>
                <a:ea typeface="Libre Franklin"/>
                <a:cs typeface="Libre Franklin"/>
                <a:sym typeface="Libre Franklin"/>
              </a:rPr>
              <a:t>Redactar recomendaciones </a:t>
            </a:r>
            <a:r>
              <a:rPr lang="en-US" sz="1600">
                <a:solidFill>
                  <a:srgbClr val="3F4142"/>
                </a:solidFill>
                <a:latin typeface="Libre Franklin"/>
                <a:ea typeface="Libre Franklin"/>
                <a:cs typeface="Libre Franklin"/>
                <a:sym typeface="Libre Franklin"/>
              </a:rPr>
              <a:t>relacionadas con la Compensación de la Fuerza Laboral de la ECE</a:t>
            </a:r>
            <a:endParaRPr sz="1800">
              <a:solidFill>
                <a:srgbClr val="3F4142"/>
              </a:solidFill>
              <a:latin typeface="Libre Franklin"/>
              <a:ea typeface="Libre Franklin"/>
              <a:cs typeface="Libre Franklin"/>
              <a:sym typeface="Libre Franklin"/>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0" name="Shape 290"/>
        <p:cNvGrpSpPr/>
        <p:nvPr/>
      </p:nvGrpSpPr>
      <p:grpSpPr>
        <a:xfrm>
          <a:off x="0" y="0"/>
          <a:ext cx="0" cy="0"/>
          <a:chOff x="0" y="0"/>
          <a:chExt cx="0" cy="0"/>
        </a:xfrm>
      </p:grpSpPr>
      <p:sp>
        <p:nvSpPr>
          <p:cNvPr id="291" name="Google Shape;291;p9"/>
          <p:cNvSpPr txBox="1"/>
          <p:nvPr/>
        </p:nvSpPr>
        <p:spPr>
          <a:xfrm>
            <a:off x="4385003" y="1857956"/>
            <a:ext cx="4788900" cy="1185300"/>
          </a:xfrm>
          <a:prstGeom prst="rect">
            <a:avLst/>
          </a:prstGeom>
          <a:noFill/>
          <a:ln>
            <a:noFill/>
          </a:ln>
        </p:spPr>
        <p:txBody>
          <a:bodyPr anchorCtr="0" anchor="t" bIns="0" lIns="0" spcFirstLastPara="1" rIns="0" wrap="square" tIns="13950">
            <a:spAutoFit/>
          </a:bodyPr>
          <a:lstStyle/>
          <a:p>
            <a:pPr indent="0" lvl="0" marL="0" marR="0" rtl="0" algn="l">
              <a:lnSpc>
                <a:spcPct val="100000"/>
              </a:lnSpc>
              <a:spcBef>
                <a:spcPts val="0"/>
              </a:spcBef>
              <a:spcAft>
                <a:spcPts val="0"/>
              </a:spcAft>
              <a:buClr>
                <a:srgbClr val="000000"/>
              </a:buClr>
              <a:buSzPts val="2300"/>
              <a:buFont typeface="Arial"/>
              <a:buNone/>
            </a:pPr>
            <a:r>
              <a:t/>
            </a:r>
            <a:endParaRPr b="0" i="0" sz="2300" u="none" cap="none" strike="noStrike">
              <a:solidFill>
                <a:srgbClr val="000000"/>
              </a:solidFill>
              <a:latin typeface="Helvetica Neue"/>
              <a:ea typeface="Helvetica Neue"/>
              <a:cs typeface="Helvetica Neue"/>
              <a:sym typeface="Helvetica Neue"/>
            </a:endParaRPr>
          </a:p>
          <a:p>
            <a:pPr indent="0" lvl="0" marL="12700" marR="5080" rtl="0" algn="l">
              <a:lnSpc>
                <a:spcPct val="108235"/>
              </a:lnSpc>
              <a:spcBef>
                <a:spcPts val="0"/>
              </a:spcBef>
              <a:spcAft>
                <a:spcPts val="0"/>
              </a:spcAft>
              <a:buClr>
                <a:srgbClr val="000000"/>
              </a:buClr>
              <a:buSzPts val="2550"/>
              <a:buFont typeface="Arial"/>
              <a:buNone/>
            </a:pPr>
            <a:r>
              <a:rPr b="0" i="0" lang="en-US" sz="2550" u="none" cap="none" strike="noStrike">
                <a:solidFill>
                  <a:srgbClr val="1A2F6A"/>
                </a:solidFill>
                <a:latin typeface="Helvetica Neue"/>
                <a:ea typeface="Helvetica Neue"/>
                <a:cs typeface="Helvetica Neue"/>
                <a:sym typeface="Helvetica Neue"/>
              </a:rPr>
              <a:t>Comentarios públicos sobre temas no incluidos en la agenda</a:t>
            </a:r>
            <a:endParaRPr b="0" i="0" sz="2550" u="none" cap="none" strike="noStrike">
              <a:solidFill>
                <a:srgbClr val="000000"/>
              </a:solidFill>
              <a:latin typeface="Helvetica Neue"/>
              <a:ea typeface="Helvetica Neue"/>
              <a:cs typeface="Helvetica Neue"/>
              <a:sym typeface="Helvetica Neue"/>
            </a:endParaRPr>
          </a:p>
        </p:txBody>
      </p:sp>
      <p:pic>
        <p:nvPicPr>
          <p:cNvPr id="292" name="Google Shape;292;p9" title="Screenshot 2025-03-26 at 9.02.31 AM.png"/>
          <p:cNvPicPr preferRelativeResize="0"/>
          <p:nvPr/>
        </p:nvPicPr>
        <p:blipFill rotWithShape="1">
          <a:blip r:embed="rId3">
            <a:alphaModFix/>
          </a:blip>
          <a:srcRect b="0" l="5284" r="5293" t="0"/>
          <a:stretch/>
        </p:blipFill>
        <p:spPr>
          <a:xfrm>
            <a:off x="478892" y="1408682"/>
            <a:ext cx="3510029" cy="2593151"/>
          </a:xfrm>
          <a:prstGeom prst="rect">
            <a:avLst/>
          </a:prstGeom>
          <a:noFill/>
          <a:ln>
            <a:noFill/>
          </a:ln>
        </p:spPr>
      </p:pic>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4" name="Shape 784"/>
        <p:cNvGrpSpPr/>
        <p:nvPr/>
      </p:nvGrpSpPr>
      <p:grpSpPr>
        <a:xfrm>
          <a:off x="0" y="0"/>
          <a:ext cx="0" cy="0"/>
          <a:chOff x="0" y="0"/>
          <a:chExt cx="0" cy="0"/>
        </a:xfrm>
      </p:grpSpPr>
      <p:sp>
        <p:nvSpPr>
          <p:cNvPr id="785" name="Google Shape;785;g34cb613946a_1_204"/>
          <p:cNvSpPr txBox="1"/>
          <p:nvPr>
            <p:ph type="title"/>
          </p:nvPr>
        </p:nvSpPr>
        <p:spPr>
          <a:xfrm>
            <a:off x="670560" y="292102"/>
            <a:ext cx="8412600" cy="1060500"/>
          </a:xfrm>
          <a:prstGeom prst="rect">
            <a:avLst/>
          </a:prstGeom>
          <a:noFill/>
          <a:ln>
            <a:noFill/>
          </a:ln>
        </p:spPr>
        <p:txBody>
          <a:bodyPr anchorCtr="0" anchor="ctr" bIns="45700" lIns="91425" spcFirstLastPara="1" rIns="91425" wrap="square" tIns="45700">
            <a:normAutofit/>
          </a:bodyPr>
          <a:lstStyle/>
          <a:p>
            <a:pPr indent="0" lvl="0" marL="0" rtl="0" algn="l">
              <a:spcBef>
                <a:spcPts val="0"/>
              </a:spcBef>
              <a:spcAft>
                <a:spcPts val="0"/>
              </a:spcAft>
              <a:buClr>
                <a:schemeClr val="dk1"/>
              </a:buClr>
              <a:buSzPts val="1800"/>
              <a:buFont typeface="Arial"/>
              <a:buNone/>
            </a:pPr>
            <a:r>
              <a:rPr lang="en-US"/>
              <a:t>Medida I: Secuencia de reuniones del CAC</a:t>
            </a:r>
            <a:endParaRPr/>
          </a:p>
        </p:txBody>
      </p:sp>
      <p:sp>
        <p:nvSpPr>
          <p:cNvPr id="786" name="Google Shape;786;g34cb613946a_1_204"/>
          <p:cNvSpPr/>
          <p:nvPr/>
        </p:nvSpPr>
        <p:spPr>
          <a:xfrm>
            <a:off x="5949050" y="1634050"/>
            <a:ext cx="1850400" cy="768300"/>
          </a:xfrm>
          <a:prstGeom prst="chevron">
            <a:avLst>
              <a:gd fmla="val 50000" name="adj"/>
            </a:avLst>
          </a:prstGeom>
          <a:solidFill>
            <a:srgbClr val="A5A5A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1" i="0" lang="en-US" sz="1400" u="none" cap="none" strike="noStrike">
                <a:solidFill>
                  <a:srgbClr val="000000"/>
                </a:solidFill>
                <a:latin typeface="Libre Franklin"/>
                <a:ea typeface="Libre Franklin"/>
                <a:cs typeface="Libre Franklin"/>
                <a:sym typeface="Libre Franklin"/>
              </a:rPr>
              <a:t>Aug</a:t>
            </a:r>
            <a:endParaRPr b="1" i="0" sz="1400" u="none" cap="none" strike="noStrike">
              <a:solidFill>
                <a:srgbClr val="000000"/>
              </a:solidFill>
              <a:latin typeface="Libre Franklin"/>
              <a:ea typeface="Libre Franklin"/>
              <a:cs typeface="Libre Franklin"/>
              <a:sym typeface="Libre Franklin"/>
            </a:endParaRPr>
          </a:p>
        </p:txBody>
      </p:sp>
      <p:sp>
        <p:nvSpPr>
          <p:cNvPr id="787" name="Google Shape;787;g34cb613946a_1_204"/>
          <p:cNvSpPr txBox="1"/>
          <p:nvPr/>
        </p:nvSpPr>
        <p:spPr>
          <a:xfrm>
            <a:off x="6090975" y="2459325"/>
            <a:ext cx="16557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i="1" lang="en-US" sz="1300">
                <a:solidFill>
                  <a:srgbClr val="3F4142"/>
                </a:solidFill>
                <a:latin typeface="Libre Franklin"/>
                <a:ea typeface="Libre Franklin"/>
                <a:cs typeface="Libre Franklin"/>
                <a:sym typeface="Libre Franklin"/>
              </a:rPr>
              <a:t>Salud Infantil</a:t>
            </a:r>
            <a:endParaRPr b="0" i="1" sz="1300" u="none" cap="none" strike="noStrike">
              <a:solidFill>
                <a:srgbClr val="3F4142"/>
              </a:solidFill>
              <a:latin typeface="Libre Franklin"/>
              <a:ea typeface="Libre Franklin"/>
              <a:cs typeface="Libre Franklin"/>
              <a:sym typeface="Libre Franklin"/>
            </a:endParaRPr>
          </a:p>
        </p:txBody>
      </p:sp>
      <p:sp>
        <p:nvSpPr>
          <p:cNvPr id="788" name="Google Shape;788;g34cb613946a_1_204"/>
          <p:cNvSpPr txBox="1"/>
          <p:nvPr/>
        </p:nvSpPr>
        <p:spPr>
          <a:xfrm>
            <a:off x="871200" y="2986675"/>
            <a:ext cx="8619000" cy="1416000"/>
          </a:xfrm>
          <a:prstGeom prst="rect">
            <a:avLst/>
          </a:prstGeom>
          <a:noFill/>
          <a:ln>
            <a:noFill/>
          </a:ln>
        </p:spPr>
        <p:txBody>
          <a:bodyPr anchorCtr="0" anchor="t" bIns="91425" lIns="91425" spcFirstLastPara="1" rIns="91425" wrap="square" tIns="91425">
            <a:spAutoFit/>
          </a:bodyPr>
          <a:lstStyle/>
          <a:p>
            <a:pPr indent="-330200" lvl="0" marL="457200" rtl="0" algn="l">
              <a:spcBef>
                <a:spcPts val="0"/>
              </a:spcBef>
              <a:spcAft>
                <a:spcPts val="0"/>
              </a:spcAft>
              <a:buClr>
                <a:srgbClr val="3F4142"/>
              </a:buClr>
              <a:buSzPts val="1600"/>
              <a:buFont typeface="Libre Franklin"/>
              <a:buChar char="●"/>
            </a:pPr>
            <a:r>
              <a:rPr lang="en-US" sz="1600">
                <a:solidFill>
                  <a:srgbClr val="3F4142"/>
                </a:solidFill>
                <a:latin typeface="Libre Franklin"/>
                <a:ea typeface="Libre Franklin"/>
                <a:cs typeface="Libre Franklin"/>
                <a:sym typeface="Libre Franklin"/>
              </a:rPr>
              <a:t>Enfoque temático: Salud perinatal y posnatal; Salud infantil (menores de 6 años); incluyendo salud mental</a:t>
            </a:r>
            <a:endParaRPr sz="1600">
              <a:solidFill>
                <a:srgbClr val="3F4142"/>
              </a:solidFill>
              <a:latin typeface="Libre Franklin"/>
              <a:ea typeface="Libre Franklin"/>
              <a:cs typeface="Libre Franklin"/>
              <a:sym typeface="Libre Franklin"/>
            </a:endParaRPr>
          </a:p>
          <a:p>
            <a:pPr indent="-330200" lvl="0" marL="457200" rtl="0" algn="l">
              <a:spcBef>
                <a:spcPts val="0"/>
              </a:spcBef>
              <a:spcAft>
                <a:spcPts val="0"/>
              </a:spcAft>
              <a:buClr>
                <a:srgbClr val="3F4142"/>
              </a:buClr>
              <a:buSzPts val="1600"/>
              <a:buFont typeface="Libre Franklin"/>
              <a:buChar char="●"/>
            </a:pPr>
            <a:r>
              <a:rPr lang="en-US" sz="1600">
                <a:solidFill>
                  <a:srgbClr val="3F4142"/>
                </a:solidFill>
                <a:latin typeface="Libre Franklin"/>
                <a:ea typeface="Libre Franklin"/>
                <a:cs typeface="Libre Franklin"/>
                <a:sym typeface="Libre Franklin"/>
              </a:rPr>
              <a:t>Comprender los desafíos relacionados con la salud</a:t>
            </a:r>
            <a:endParaRPr sz="1600">
              <a:solidFill>
                <a:srgbClr val="3F4142"/>
              </a:solidFill>
              <a:latin typeface="Libre Franklin"/>
              <a:ea typeface="Libre Franklin"/>
              <a:cs typeface="Libre Franklin"/>
              <a:sym typeface="Libre Franklin"/>
            </a:endParaRPr>
          </a:p>
          <a:p>
            <a:pPr indent="-330200" lvl="0" marL="457200" rtl="0" algn="l">
              <a:spcBef>
                <a:spcPts val="0"/>
              </a:spcBef>
              <a:spcAft>
                <a:spcPts val="0"/>
              </a:spcAft>
              <a:buClr>
                <a:srgbClr val="3F4142"/>
              </a:buClr>
              <a:buSzPts val="1600"/>
              <a:buFont typeface="Libre Franklin"/>
              <a:buChar char="●"/>
            </a:pPr>
            <a:r>
              <a:rPr lang="en-US" sz="1600">
                <a:solidFill>
                  <a:srgbClr val="3F4142"/>
                </a:solidFill>
                <a:latin typeface="Libre Franklin"/>
                <a:ea typeface="Libre Franklin"/>
                <a:cs typeface="Libre Franklin"/>
                <a:sym typeface="Libre Franklin"/>
              </a:rPr>
              <a:t>Compartir: Lo que hemos escuchado de las partes interesadas</a:t>
            </a:r>
            <a:endParaRPr sz="1600">
              <a:solidFill>
                <a:srgbClr val="3F4142"/>
              </a:solidFill>
              <a:latin typeface="Libre Franklin"/>
              <a:ea typeface="Libre Franklin"/>
              <a:cs typeface="Libre Franklin"/>
              <a:sym typeface="Libre Franklin"/>
            </a:endParaRPr>
          </a:p>
          <a:p>
            <a:pPr indent="-330200" lvl="0" marL="457200" rtl="0" algn="l">
              <a:spcBef>
                <a:spcPts val="0"/>
              </a:spcBef>
              <a:spcAft>
                <a:spcPts val="0"/>
              </a:spcAft>
              <a:buClr>
                <a:srgbClr val="3F4142"/>
              </a:buClr>
              <a:buSzPts val="1600"/>
              <a:buFont typeface="Libre Franklin"/>
              <a:buChar char="●"/>
            </a:pPr>
            <a:r>
              <a:rPr lang="en-US" sz="1600">
                <a:solidFill>
                  <a:srgbClr val="3F4142"/>
                </a:solidFill>
                <a:latin typeface="Libre Franklin"/>
                <a:ea typeface="Libre Franklin"/>
                <a:cs typeface="Libre Franklin"/>
                <a:sym typeface="Libre Franklin"/>
              </a:rPr>
              <a:t>Acción: </a:t>
            </a:r>
            <a:r>
              <a:rPr lang="en-US" sz="1600">
                <a:solidFill>
                  <a:srgbClr val="3F4142"/>
                </a:solidFill>
                <a:latin typeface="Libre Franklin"/>
                <a:ea typeface="Libre Franklin"/>
                <a:cs typeface="Libre Franklin"/>
                <a:sym typeface="Libre Franklin"/>
              </a:rPr>
              <a:t>Redactar recomendaciones</a:t>
            </a:r>
            <a:r>
              <a:rPr lang="en-US" sz="1600">
                <a:solidFill>
                  <a:srgbClr val="3F4142"/>
                </a:solidFill>
                <a:latin typeface="Libre Franklin"/>
                <a:ea typeface="Libre Franklin"/>
                <a:cs typeface="Libre Franklin"/>
                <a:sym typeface="Libre Franklin"/>
              </a:rPr>
              <a:t> relacionadas con la salud</a:t>
            </a:r>
            <a:endParaRPr sz="1600">
              <a:solidFill>
                <a:srgbClr val="3F4142"/>
              </a:solidFill>
              <a:latin typeface="Libre Franklin"/>
              <a:ea typeface="Libre Franklin"/>
              <a:cs typeface="Libre Franklin"/>
              <a:sym typeface="Libre Franklin"/>
            </a:endParaRPr>
          </a:p>
        </p:txBody>
      </p:sp>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92" name="Shape 792"/>
        <p:cNvGrpSpPr/>
        <p:nvPr/>
      </p:nvGrpSpPr>
      <p:grpSpPr>
        <a:xfrm>
          <a:off x="0" y="0"/>
          <a:ext cx="0" cy="0"/>
          <a:chOff x="0" y="0"/>
          <a:chExt cx="0" cy="0"/>
        </a:xfrm>
      </p:grpSpPr>
      <p:sp>
        <p:nvSpPr>
          <p:cNvPr id="793" name="Google Shape;793;g34df5389f2a_0_1"/>
          <p:cNvSpPr txBox="1"/>
          <p:nvPr>
            <p:ph type="title"/>
          </p:nvPr>
        </p:nvSpPr>
        <p:spPr>
          <a:xfrm>
            <a:off x="670560" y="292102"/>
            <a:ext cx="8412600" cy="1060500"/>
          </a:xfrm>
          <a:prstGeom prst="rect">
            <a:avLst/>
          </a:prstGeom>
          <a:noFill/>
          <a:ln>
            <a:noFill/>
          </a:ln>
        </p:spPr>
        <p:txBody>
          <a:bodyPr anchorCtr="0" anchor="ctr" bIns="45700" lIns="91425" spcFirstLastPara="1" rIns="91425" wrap="square" tIns="45700">
            <a:normAutofit/>
          </a:bodyPr>
          <a:lstStyle/>
          <a:p>
            <a:pPr indent="0" lvl="0" marL="0" rtl="0" algn="l">
              <a:spcBef>
                <a:spcPts val="0"/>
              </a:spcBef>
              <a:spcAft>
                <a:spcPts val="0"/>
              </a:spcAft>
              <a:buClr>
                <a:schemeClr val="dk1"/>
              </a:buClr>
              <a:buSzPts val="1800"/>
              <a:buFont typeface="Arial"/>
              <a:buNone/>
            </a:pPr>
            <a:r>
              <a:rPr lang="en-US"/>
              <a:t>Medida I: Secuencia de reuniones del CAC</a:t>
            </a:r>
            <a:endParaRPr/>
          </a:p>
        </p:txBody>
      </p:sp>
      <p:sp>
        <p:nvSpPr>
          <p:cNvPr id="794" name="Google Shape;794;g34df5389f2a_0_1"/>
          <p:cNvSpPr/>
          <p:nvPr/>
        </p:nvSpPr>
        <p:spPr>
          <a:xfrm>
            <a:off x="7390025" y="1634050"/>
            <a:ext cx="1850400" cy="768300"/>
          </a:xfrm>
          <a:prstGeom prst="chevron">
            <a:avLst>
              <a:gd fmla="val 50000" name="adj"/>
            </a:avLst>
          </a:prstGeom>
          <a:solidFill>
            <a:schemeClr val="accent6"/>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1" i="0" lang="en-US" sz="1400" u="none" cap="none" strike="noStrike">
                <a:solidFill>
                  <a:srgbClr val="000000"/>
                </a:solidFill>
                <a:latin typeface="Libre Franklin"/>
                <a:ea typeface="Libre Franklin"/>
                <a:cs typeface="Libre Franklin"/>
                <a:sym typeface="Libre Franklin"/>
              </a:rPr>
              <a:t>Oct</a:t>
            </a:r>
            <a:endParaRPr b="1" i="0" sz="1400" u="none" cap="none" strike="noStrike">
              <a:solidFill>
                <a:srgbClr val="000000"/>
              </a:solidFill>
              <a:latin typeface="Libre Franklin"/>
              <a:ea typeface="Libre Franklin"/>
              <a:cs typeface="Libre Franklin"/>
              <a:sym typeface="Libre Franklin"/>
            </a:endParaRPr>
          </a:p>
        </p:txBody>
      </p:sp>
      <p:sp>
        <p:nvSpPr>
          <p:cNvPr id="795" name="Google Shape;795;g34df5389f2a_0_1"/>
          <p:cNvSpPr txBox="1"/>
          <p:nvPr/>
        </p:nvSpPr>
        <p:spPr>
          <a:xfrm>
            <a:off x="7487375" y="2459325"/>
            <a:ext cx="1655700" cy="5850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i="1" lang="en-US" sz="1300">
                <a:solidFill>
                  <a:srgbClr val="3F4142"/>
                </a:solidFill>
                <a:latin typeface="Libre Franklin"/>
                <a:ea typeface="Libre Franklin"/>
                <a:cs typeface="Libre Franklin"/>
                <a:sym typeface="Libre Franklin"/>
              </a:rPr>
              <a:t>Recomendaciones</a:t>
            </a:r>
            <a:endParaRPr i="1" sz="1300">
              <a:solidFill>
                <a:srgbClr val="3F4142"/>
              </a:solidFill>
              <a:latin typeface="Libre Franklin"/>
              <a:ea typeface="Libre Franklin"/>
              <a:cs typeface="Libre Franklin"/>
              <a:sym typeface="Libre Franklin"/>
            </a:endParaRPr>
          </a:p>
          <a:p>
            <a:pPr indent="0" lvl="0" marL="0" marR="0" rtl="0" algn="l">
              <a:lnSpc>
                <a:spcPct val="100000"/>
              </a:lnSpc>
              <a:spcBef>
                <a:spcPts val="0"/>
              </a:spcBef>
              <a:spcAft>
                <a:spcPts val="0"/>
              </a:spcAft>
              <a:buClr>
                <a:srgbClr val="000000"/>
              </a:buClr>
              <a:buSzPts val="1300"/>
              <a:buFont typeface="Arial"/>
              <a:buNone/>
            </a:pPr>
            <a:r>
              <a:rPr i="1" lang="en-US" sz="1300">
                <a:solidFill>
                  <a:srgbClr val="3F4142"/>
                </a:solidFill>
                <a:latin typeface="Libre Franklin"/>
                <a:ea typeface="Libre Franklin"/>
                <a:cs typeface="Libre Franklin"/>
                <a:sym typeface="Libre Franklin"/>
              </a:rPr>
              <a:t>finales</a:t>
            </a:r>
            <a:r>
              <a:rPr b="0" i="1" lang="en-US" sz="1300" u="none" cap="none" strike="noStrike">
                <a:solidFill>
                  <a:srgbClr val="3F4142"/>
                </a:solidFill>
                <a:latin typeface="Libre Franklin"/>
                <a:ea typeface="Libre Franklin"/>
                <a:cs typeface="Libre Franklin"/>
                <a:sym typeface="Libre Franklin"/>
              </a:rPr>
              <a:t> </a:t>
            </a:r>
            <a:endParaRPr b="0" i="1" sz="1300" u="none" cap="none" strike="noStrike">
              <a:solidFill>
                <a:srgbClr val="3F4142"/>
              </a:solidFill>
              <a:latin typeface="Libre Franklin"/>
              <a:ea typeface="Libre Franklin"/>
              <a:cs typeface="Libre Franklin"/>
              <a:sym typeface="Libre Franklin"/>
            </a:endParaRPr>
          </a:p>
        </p:txBody>
      </p:sp>
      <p:sp>
        <p:nvSpPr>
          <p:cNvPr id="796" name="Google Shape;796;g34df5389f2a_0_1"/>
          <p:cNvSpPr txBox="1"/>
          <p:nvPr/>
        </p:nvSpPr>
        <p:spPr>
          <a:xfrm>
            <a:off x="5504100" y="3101300"/>
            <a:ext cx="3818400" cy="861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rPr lang="en-US">
                <a:solidFill>
                  <a:srgbClr val="3F4142"/>
                </a:solidFill>
                <a:latin typeface="Libre Franklin"/>
                <a:ea typeface="Libre Franklin"/>
                <a:cs typeface="Libre Franklin"/>
                <a:sym typeface="Libre Franklin"/>
              </a:rPr>
              <a:t>Acción: Recomendaciones finales para </a:t>
            </a:r>
            <a:r>
              <a:rPr lang="en-US">
                <a:solidFill>
                  <a:srgbClr val="3F4142"/>
                </a:solidFill>
                <a:latin typeface="Libre Franklin"/>
                <a:ea typeface="Libre Franklin"/>
                <a:cs typeface="Libre Franklin"/>
                <a:sym typeface="Libre Franklin"/>
              </a:rPr>
              <a:t>educación</a:t>
            </a:r>
            <a:r>
              <a:rPr lang="en-US">
                <a:solidFill>
                  <a:srgbClr val="3F4142"/>
                </a:solidFill>
                <a:latin typeface="Libre Franklin"/>
                <a:ea typeface="Libre Franklin"/>
                <a:cs typeface="Libre Franklin"/>
                <a:sym typeface="Libre Franklin"/>
              </a:rPr>
              <a:t> temprana y la salud</a:t>
            </a:r>
            <a:endParaRPr>
              <a:solidFill>
                <a:srgbClr val="3F4142"/>
              </a:solidFill>
              <a:latin typeface="Libre Franklin"/>
              <a:ea typeface="Libre Franklin"/>
              <a:cs typeface="Libre Franklin"/>
              <a:sym typeface="Libre Franklin"/>
            </a:endParaRPr>
          </a:p>
          <a:p>
            <a:pPr indent="0" lvl="0" marL="0" marR="0" rtl="0" algn="l">
              <a:lnSpc>
                <a:spcPct val="100000"/>
              </a:lnSpc>
              <a:spcBef>
                <a:spcPts val="0"/>
              </a:spcBef>
              <a:spcAft>
                <a:spcPts val="0"/>
              </a:spcAft>
              <a:buClr>
                <a:srgbClr val="000000"/>
              </a:buClr>
              <a:buSzPts val="1600"/>
              <a:buFont typeface="Arial"/>
              <a:buNone/>
            </a:pPr>
            <a:r>
              <a:t/>
            </a:r>
            <a:endParaRPr sz="1600">
              <a:solidFill>
                <a:srgbClr val="3F4142"/>
              </a:solidFill>
              <a:latin typeface="Libre Franklin"/>
              <a:ea typeface="Libre Franklin"/>
              <a:cs typeface="Libre Franklin"/>
              <a:sym typeface="Libre Franklin"/>
            </a:endParaRPr>
          </a:p>
        </p:txBody>
      </p:sp>
      <p:sp>
        <p:nvSpPr>
          <p:cNvPr id="797" name="Google Shape;797;g34df5389f2a_0_1"/>
          <p:cNvSpPr txBox="1"/>
          <p:nvPr/>
        </p:nvSpPr>
        <p:spPr>
          <a:xfrm>
            <a:off x="458250" y="1797525"/>
            <a:ext cx="4192800" cy="3507300"/>
          </a:xfrm>
          <a:prstGeom prst="rect">
            <a:avLst/>
          </a:prstGeom>
          <a:noFill/>
          <a:ln>
            <a:noFill/>
          </a:ln>
        </p:spPr>
        <p:txBody>
          <a:bodyPr anchorCtr="0" anchor="t" bIns="91425" lIns="91425" spcFirstLastPara="1" rIns="91425" wrap="square" tIns="91425">
            <a:spAutoFit/>
          </a:bodyPr>
          <a:lstStyle/>
          <a:p>
            <a:pPr indent="0" lvl="0" marL="0" marR="38100" rtl="0" algn="l">
              <a:lnSpc>
                <a:spcPct val="128571"/>
              </a:lnSpc>
              <a:spcBef>
                <a:spcPts val="0"/>
              </a:spcBef>
              <a:spcAft>
                <a:spcPts val="0"/>
              </a:spcAft>
              <a:buClr>
                <a:schemeClr val="dk1"/>
              </a:buClr>
              <a:buSzPts val="1100"/>
              <a:buFont typeface="Arial"/>
              <a:buNone/>
            </a:pPr>
            <a:r>
              <a:rPr b="1" lang="en-US" sz="1500">
                <a:solidFill>
                  <a:srgbClr val="3F4142"/>
                </a:solidFill>
                <a:latin typeface="Libre Franklin"/>
                <a:ea typeface="Libre Franklin"/>
                <a:cs typeface="Libre Franklin"/>
                <a:sym typeface="Libre Franklin"/>
              </a:rPr>
              <a:t>Septiembre</a:t>
            </a:r>
            <a:r>
              <a:rPr lang="en-US" sz="1500">
                <a:solidFill>
                  <a:srgbClr val="3F4142"/>
                </a:solidFill>
                <a:latin typeface="Libre Franklin"/>
                <a:ea typeface="Libre Franklin"/>
                <a:cs typeface="Libre Franklin"/>
                <a:sym typeface="Libre Franklin"/>
              </a:rPr>
              <a:t>: Un grupo de trabajo ad hoc, compuesto por algunos miembros del CAC y algunos miembros del Comité de </a:t>
            </a:r>
            <a:r>
              <a:rPr lang="en-US">
                <a:solidFill>
                  <a:srgbClr val="3F4142"/>
                </a:solidFill>
                <a:latin typeface="Libre Franklin"/>
                <a:ea typeface="Libre Franklin"/>
                <a:cs typeface="Libre Franklin"/>
                <a:sym typeface="Libre Franklin"/>
              </a:rPr>
              <a:t>Planificación Estratégica de First 5, se reunirá una vez para analizar el progreso y brindar comentarios sobre las recomendaciones </a:t>
            </a:r>
            <a:r>
              <a:rPr lang="en-US">
                <a:solidFill>
                  <a:srgbClr val="3F4142"/>
                </a:solidFill>
                <a:latin typeface="Libre Franklin"/>
                <a:ea typeface="Libre Franklin"/>
                <a:cs typeface="Libre Franklin"/>
                <a:sym typeface="Libre Franklin"/>
              </a:rPr>
              <a:t>preliminares</a:t>
            </a:r>
            <a:r>
              <a:rPr lang="en-US">
                <a:solidFill>
                  <a:srgbClr val="3F4142"/>
                </a:solidFill>
                <a:latin typeface="Libre Franklin"/>
                <a:ea typeface="Libre Franklin"/>
                <a:cs typeface="Libre Franklin"/>
                <a:sym typeface="Libre Franklin"/>
              </a:rPr>
              <a:t>.</a:t>
            </a:r>
            <a:r>
              <a:rPr lang="en-US">
                <a:solidFill>
                  <a:srgbClr val="3F4142"/>
                </a:solidFill>
                <a:latin typeface="Libre Franklin"/>
                <a:ea typeface="Libre Franklin"/>
                <a:cs typeface="Libre Franklin"/>
                <a:sym typeface="Libre Franklin"/>
              </a:rPr>
              <a:t> </a:t>
            </a:r>
            <a:endParaRPr>
              <a:solidFill>
                <a:srgbClr val="3F4142"/>
              </a:solidFill>
              <a:latin typeface="Libre Franklin"/>
              <a:ea typeface="Libre Franklin"/>
              <a:cs typeface="Libre Franklin"/>
              <a:sym typeface="Libre Franklin"/>
            </a:endParaRPr>
          </a:p>
          <a:p>
            <a:pPr indent="0" lvl="0" marL="0" rtl="0" algn="l">
              <a:spcBef>
                <a:spcPts val="0"/>
              </a:spcBef>
              <a:spcAft>
                <a:spcPts val="0"/>
              </a:spcAft>
              <a:buClr>
                <a:srgbClr val="000000"/>
              </a:buClr>
              <a:buSzPts val="1600"/>
              <a:buFont typeface="Arial"/>
              <a:buNone/>
            </a:pPr>
            <a:r>
              <a:t/>
            </a:r>
            <a:endParaRPr>
              <a:solidFill>
                <a:srgbClr val="3F4142"/>
              </a:solidFill>
              <a:latin typeface="Libre Franklin"/>
              <a:ea typeface="Libre Franklin"/>
              <a:cs typeface="Libre Franklin"/>
              <a:sym typeface="Libre Franklin"/>
            </a:endParaRPr>
          </a:p>
          <a:p>
            <a:pPr indent="0" lvl="0" marL="0" rtl="0" algn="l">
              <a:spcBef>
                <a:spcPts val="0"/>
              </a:spcBef>
              <a:spcAft>
                <a:spcPts val="0"/>
              </a:spcAft>
              <a:buClr>
                <a:schemeClr val="dk1"/>
              </a:buClr>
              <a:buSzPts val="1100"/>
              <a:buFont typeface="Arial"/>
              <a:buNone/>
            </a:pPr>
            <a:r>
              <a:rPr lang="en-US">
                <a:solidFill>
                  <a:srgbClr val="3F4142"/>
                </a:solidFill>
                <a:latin typeface="Libre Franklin"/>
                <a:ea typeface="Libre Franklin"/>
                <a:cs typeface="Libre Franklin"/>
                <a:sym typeface="Libre Franklin"/>
              </a:rPr>
              <a:t>Los comentarios recibidos por el CAC se compartirán y discutirán en la reunión de octubre antes de tomar la votación final sobre las recomendaciones.</a:t>
            </a:r>
            <a:endParaRPr>
              <a:solidFill>
                <a:srgbClr val="3F4142"/>
              </a:solidFill>
              <a:latin typeface="Libre Franklin"/>
              <a:ea typeface="Libre Franklin"/>
              <a:cs typeface="Libre Franklin"/>
              <a:sym typeface="Libre Franklin"/>
            </a:endParaRPr>
          </a:p>
          <a:p>
            <a:pPr indent="0" lvl="0" marL="0" marR="0" rtl="0" algn="l">
              <a:lnSpc>
                <a:spcPct val="100000"/>
              </a:lnSpc>
              <a:spcBef>
                <a:spcPts val="0"/>
              </a:spcBef>
              <a:spcAft>
                <a:spcPts val="0"/>
              </a:spcAft>
              <a:buClr>
                <a:srgbClr val="000000"/>
              </a:buClr>
              <a:buSzPts val="1600"/>
              <a:buFont typeface="Arial"/>
              <a:buNone/>
            </a:pPr>
            <a:r>
              <a:t/>
            </a:r>
            <a:endParaRPr sz="1600">
              <a:solidFill>
                <a:srgbClr val="3F4142"/>
              </a:solidFill>
              <a:latin typeface="Libre Franklin"/>
              <a:ea typeface="Libre Franklin"/>
              <a:cs typeface="Libre Franklin"/>
              <a:sym typeface="Libre Franklin"/>
            </a:endParaRPr>
          </a:p>
        </p:txBody>
      </p:sp>
    </p:spTree>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01" name="Shape 801"/>
        <p:cNvGrpSpPr/>
        <p:nvPr/>
      </p:nvGrpSpPr>
      <p:grpSpPr>
        <a:xfrm>
          <a:off x="0" y="0"/>
          <a:ext cx="0" cy="0"/>
          <a:chOff x="0" y="0"/>
          <a:chExt cx="0" cy="0"/>
        </a:xfrm>
      </p:grpSpPr>
      <p:sp>
        <p:nvSpPr>
          <p:cNvPr id="802" name="Google Shape;802;g34cb613946a_1_220"/>
          <p:cNvSpPr txBox="1"/>
          <p:nvPr>
            <p:ph type="title"/>
          </p:nvPr>
        </p:nvSpPr>
        <p:spPr>
          <a:xfrm>
            <a:off x="670560" y="292102"/>
            <a:ext cx="8412600" cy="10605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SzPts val="1800"/>
              <a:buNone/>
            </a:pPr>
            <a:r>
              <a:rPr lang="en-US"/>
              <a:t>Measure I CAC Meeting Sequence</a:t>
            </a:r>
            <a:endParaRPr/>
          </a:p>
        </p:txBody>
      </p:sp>
      <p:sp>
        <p:nvSpPr>
          <p:cNvPr id="803" name="Google Shape;803;g34cb613946a_1_220"/>
          <p:cNvSpPr/>
          <p:nvPr/>
        </p:nvSpPr>
        <p:spPr>
          <a:xfrm>
            <a:off x="302850" y="1634050"/>
            <a:ext cx="1655700" cy="768300"/>
          </a:xfrm>
          <a:prstGeom prst="homePlate">
            <a:avLst>
              <a:gd fmla="val 50000" name="adj"/>
            </a:avLst>
          </a:prstGeom>
          <a:solidFill>
            <a:srgbClr val="778738"/>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1" i="0" lang="en-US" sz="1400" u="none" cap="none" strike="noStrike">
                <a:solidFill>
                  <a:srgbClr val="000000"/>
                </a:solidFill>
                <a:latin typeface="Libre Franklin"/>
                <a:ea typeface="Libre Franklin"/>
                <a:cs typeface="Libre Franklin"/>
                <a:sym typeface="Libre Franklin"/>
              </a:rPr>
              <a:t>Apr</a:t>
            </a:r>
            <a:endParaRPr b="1" i="0" sz="1400" u="none" cap="none" strike="noStrike">
              <a:solidFill>
                <a:srgbClr val="000000"/>
              </a:solidFill>
              <a:latin typeface="Libre Franklin"/>
              <a:ea typeface="Libre Franklin"/>
              <a:cs typeface="Libre Franklin"/>
              <a:sym typeface="Libre Franklin"/>
            </a:endParaRPr>
          </a:p>
        </p:txBody>
      </p:sp>
      <p:sp>
        <p:nvSpPr>
          <p:cNvPr id="804" name="Google Shape;804;g34cb613946a_1_220"/>
          <p:cNvSpPr/>
          <p:nvPr/>
        </p:nvSpPr>
        <p:spPr>
          <a:xfrm>
            <a:off x="1569125" y="1634050"/>
            <a:ext cx="1850400" cy="768300"/>
          </a:xfrm>
          <a:prstGeom prst="chevron">
            <a:avLst>
              <a:gd fmla="val 50000" name="adj"/>
            </a:avLst>
          </a:prstGeom>
          <a:solidFill>
            <a:srgbClr val="9FB54B"/>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1" i="0" lang="en-US" sz="1400" u="none" cap="none" strike="noStrike">
                <a:solidFill>
                  <a:srgbClr val="000000"/>
                </a:solidFill>
                <a:latin typeface="Libre Franklin"/>
                <a:ea typeface="Libre Franklin"/>
                <a:cs typeface="Libre Franklin"/>
                <a:sym typeface="Libre Franklin"/>
              </a:rPr>
              <a:t>May</a:t>
            </a:r>
            <a:endParaRPr b="1" i="0" sz="1400" u="none" cap="none" strike="noStrike">
              <a:solidFill>
                <a:srgbClr val="000000"/>
              </a:solidFill>
              <a:latin typeface="Libre Franklin"/>
              <a:ea typeface="Libre Franklin"/>
              <a:cs typeface="Libre Franklin"/>
              <a:sym typeface="Libre Franklin"/>
            </a:endParaRPr>
          </a:p>
        </p:txBody>
      </p:sp>
      <p:sp>
        <p:nvSpPr>
          <p:cNvPr id="805" name="Google Shape;805;g34cb613946a_1_220"/>
          <p:cNvSpPr/>
          <p:nvPr/>
        </p:nvSpPr>
        <p:spPr>
          <a:xfrm>
            <a:off x="3028600" y="1634050"/>
            <a:ext cx="1850400" cy="768300"/>
          </a:xfrm>
          <a:prstGeom prst="chevron">
            <a:avLst>
              <a:gd fmla="val 50000" name="adj"/>
            </a:avLst>
          </a:prstGeom>
          <a:solidFill>
            <a:srgbClr val="9FB54C">
              <a:alpha val="80000"/>
            </a:srgbClr>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1" i="0" lang="en-US" sz="1400" u="none" cap="none" strike="noStrike">
                <a:solidFill>
                  <a:srgbClr val="000000"/>
                </a:solidFill>
                <a:latin typeface="Libre Franklin"/>
                <a:ea typeface="Libre Franklin"/>
                <a:cs typeface="Libre Franklin"/>
                <a:sym typeface="Libre Franklin"/>
              </a:rPr>
              <a:t>Jun</a:t>
            </a:r>
            <a:endParaRPr b="1" i="0" sz="1400" u="none" cap="none" strike="noStrike">
              <a:solidFill>
                <a:srgbClr val="000000"/>
              </a:solidFill>
              <a:latin typeface="Libre Franklin"/>
              <a:ea typeface="Libre Franklin"/>
              <a:cs typeface="Libre Franklin"/>
              <a:sym typeface="Libre Franklin"/>
            </a:endParaRPr>
          </a:p>
        </p:txBody>
      </p:sp>
      <p:sp>
        <p:nvSpPr>
          <p:cNvPr id="806" name="Google Shape;806;g34cb613946a_1_220"/>
          <p:cNvSpPr/>
          <p:nvPr/>
        </p:nvSpPr>
        <p:spPr>
          <a:xfrm>
            <a:off x="4479575" y="1634050"/>
            <a:ext cx="1850400" cy="768300"/>
          </a:xfrm>
          <a:prstGeom prst="chevron">
            <a:avLst>
              <a:gd fmla="val 50000" name="adj"/>
            </a:avLst>
          </a:prstGeom>
          <a:solidFill>
            <a:srgbClr val="7F828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1" i="0" lang="en-US" sz="1400" u="none" cap="none" strike="noStrike">
                <a:solidFill>
                  <a:srgbClr val="000000"/>
                </a:solidFill>
                <a:latin typeface="Libre Franklin"/>
                <a:ea typeface="Libre Franklin"/>
                <a:cs typeface="Libre Franklin"/>
                <a:sym typeface="Libre Franklin"/>
              </a:rPr>
              <a:t>Jul</a:t>
            </a:r>
            <a:endParaRPr b="1" i="0" sz="1400" u="none" cap="none" strike="noStrike">
              <a:solidFill>
                <a:srgbClr val="000000"/>
              </a:solidFill>
              <a:latin typeface="Libre Franklin"/>
              <a:ea typeface="Libre Franklin"/>
              <a:cs typeface="Libre Franklin"/>
              <a:sym typeface="Libre Franklin"/>
            </a:endParaRPr>
          </a:p>
        </p:txBody>
      </p:sp>
      <p:sp>
        <p:nvSpPr>
          <p:cNvPr id="807" name="Google Shape;807;g34cb613946a_1_220"/>
          <p:cNvSpPr/>
          <p:nvPr/>
        </p:nvSpPr>
        <p:spPr>
          <a:xfrm>
            <a:off x="5949050" y="1634050"/>
            <a:ext cx="1850400" cy="768300"/>
          </a:xfrm>
          <a:prstGeom prst="chevron">
            <a:avLst>
              <a:gd fmla="val 50000" name="adj"/>
            </a:avLst>
          </a:prstGeom>
          <a:solidFill>
            <a:srgbClr val="A5A5A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1" i="0" lang="en-US" sz="1400" u="none" cap="none" strike="noStrike">
                <a:solidFill>
                  <a:srgbClr val="000000"/>
                </a:solidFill>
                <a:latin typeface="Libre Franklin"/>
                <a:ea typeface="Libre Franklin"/>
                <a:cs typeface="Libre Franklin"/>
                <a:sym typeface="Libre Franklin"/>
              </a:rPr>
              <a:t>Aug</a:t>
            </a:r>
            <a:endParaRPr b="1" i="0" sz="1400" u="none" cap="none" strike="noStrike">
              <a:solidFill>
                <a:srgbClr val="000000"/>
              </a:solidFill>
              <a:latin typeface="Libre Franklin"/>
              <a:ea typeface="Libre Franklin"/>
              <a:cs typeface="Libre Franklin"/>
              <a:sym typeface="Libre Franklin"/>
            </a:endParaRPr>
          </a:p>
        </p:txBody>
      </p:sp>
      <p:sp>
        <p:nvSpPr>
          <p:cNvPr id="808" name="Google Shape;808;g34cb613946a_1_220"/>
          <p:cNvSpPr/>
          <p:nvPr/>
        </p:nvSpPr>
        <p:spPr>
          <a:xfrm>
            <a:off x="7390025" y="1634050"/>
            <a:ext cx="1850400" cy="768300"/>
          </a:xfrm>
          <a:prstGeom prst="chevron">
            <a:avLst>
              <a:gd fmla="val 50000" name="adj"/>
            </a:avLst>
          </a:prstGeom>
          <a:solidFill>
            <a:schemeClr val="accent6"/>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1" i="0" lang="en-US" sz="1400" u="none" cap="none" strike="noStrike">
                <a:solidFill>
                  <a:srgbClr val="000000"/>
                </a:solidFill>
                <a:latin typeface="Libre Franklin"/>
                <a:ea typeface="Libre Franklin"/>
                <a:cs typeface="Libre Franklin"/>
                <a:sym typeface="Libre Franklin"/>
              </a:rPr>
              <a:t>Oct</a:t>
            </a:r>
            <a:endParaRPr b="1" i="0" sz="1400" u="none" cap="none" strike="noStrike">
              <a:solidFill>
                <a:srgbClr val="000000"/>
              </a:solidFill>
              <a:latin typeface="Libre Franklin"/>
              <a:ea typeface="Libre Franklin"/>
              <a:cs typeface="Libre Franklin"/>
              <a:sym typeface="Libre Franklin"/>
            </a:endParaRPr>
          </a:p>
        </p:txBody>
      </p:sp>
      <p:sp>
        <p:nvSpPr>
          <p:cNvPr id="809" name="Google Shape;809;g34cb613946a_1_220"/>
          <p:cNvSpPr txBox="1"/>
          <p:nvPr/>
        </p:nvSpPr>
        <p:spPr>
          <a:xfrm>
            <a:off x="302850" y="2459325"/>
            <a:ext cx="1655700" cy="384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300"/>
              <a:buFont typeface="Arial"/>
              <a:buNone/>
            </a:pPr>
            <a:r>
              <a:rPr lang="en-US" sz="1300">
                <a:solidFill>
                  <a:srgbClr val="3F4142"/>
                </a:solidFill>
                <a:latin typeface="Libre Franklin"/>
                <a:ea typeface="Libre Franklin"/>
                <a:cs typeface="Libre Franklin"/>
                <a:sym typeface="Libre Franklin"/>
              </a:rPr>
              <a:t>Orientación</a:t>
            </a:r>
            <a:endParaRPr b="0" sz="1300" u="none" cap="none" strike="noStrike">
              <a:solidFill>
                <a:srgbClr val="3F4142"/>
              </a:solidFill>
              <a:latin typeface="Libre Franklin"/>
              <a:ea typeface="Libre Franklin"/>
              <a:cs typeface="Libre Franklin"/>
              <a:sym typeface="Libre Franklin"/>
            </a:endParaRPr>
          </a:p>
        </p:txBody>
      </p:sp>
      <p:sp>
        <p:nvSpPr>
          <p:cNvPr id="810" name="Google Shape;810;g34cb613946a_1_220"/>
          <p:cNvSpPr txBox="1"/>
          <p:nvPr/>
        </p:nvSpPr>
        <p:spPr>
          <a:xfrm>
            <a:off x="1624275" y="2461525"/>
            <a:ext cx="1545000" cy="585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300"/>
              <a:buFont typeface="Arial"/>
              <a:buNone/>
            </a:pPr>
            <a:r>
              <a:rPr lang="en-US" sz="1300">
                <a:solidFill>
                  <a:srgbClr val="3F4142"/>
                </a:solidFill>
                <a:latin typeface="Libre Franklin"/>
                <a:ea typeface="Libre Franklin"/>
                <a:cs typeface="Libre Franklin"/>
                <a:sym typeface="Libre Franklin"/>
              </a:rPr>
              <a:t>Estableciendo el fundamento</a:t>
            </a:r>
            <a:endParaRPr b="0" sz="1300" u="none" cap="none" strike="noStrike">
              <a:solidFill>
                <a:srgbClr val="3F4142"/>
              </a:solidFill>
              <a:latin typeface="Libre Franklin"/>
              <a:ea typeface="Libre Franklin"/>
              <a:cs typeface="Libre Franklin"/>
              <a:sym typeface="Libre Franklin"/>
            </a:endParaRPr>
          </a:p>
        </p:txBody>
      </p:sp>
      <p:sp>
        <p:nvSpPr>
          <p:cNvPr id="811" name="Google Shape;811;g34cb613946a_1_220"/>
          <p:cNvSpPr txBox="1"/>
          <p:nvPr/>
        </p:nvSpPr>
        <p:spPr>
          <a:xfrm>
            <a:off x="3028600" y="2459325"/>
            <a:ext cx="1602900" cy="785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300"/>
              <a:buFont typeface="Arial"/>
              <a:buNone/>
            </a:pPr>
            <a:r>
              <a:rPr lang="en-US" sz="1300">
                <a:solidFill>
                  <a:srgbClr val="3F4142"/>
                </a:solidFill>
                <a:latin typeface="Libre Franklin"/>
                <a:ea typeface="Libre Franklin"/>
                <a:cs typeface="Libre Franklin"/>
                <a:sym typeface="Libre Franklin"/>
              </a:rPr>
              <a:t>Acceso equitativo a la educación infantil de calidad</a:t>
            </a:r>
            <a:endParaRPr b="0" sz="1300" u="none" cap="none" strike="noStrike">
              <a:solidFill>
                <a:srgbClr val="3F4142"/>
              </a:solidFill>
              <a:latin typeface="Libre Franklin"/>
              <a:ea typeface="Libre Franklin"/>
              <a:cs typeface="Libre Franklin"/>
              <a:sym typeface="Libre Franklin"/>
            </a:endParaRPr>
          </a:p>
        </p:txBody>
      </p:sp>
      <p:sp>
        <p:nvSpPr>
          <p:cNvPr id="812" name="Google Shape;812;g34cb613946a_1_220"/>
          <p:cNvSpPr txBox="1"/>
          <p:nvPr/>
        </p:nvSpPr>
        <p:spPr>
          <a:xfrm>
            <a:off x="4500475" y="2461525"/>
            <a:ext cx="1655700" cy="1185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300"/>
              <a:buFont typeface="Arial"/>
              <a:buNone/>
            </a:pPr>
            <a:r>
              <a:rPr lang="en-US" sz="1300">
                <a:solidFill>
                  <a:srgbClr val="3F4142"/>
                </a:solidFill>
                <a:latin typeface="Libre Franklin"/>
                <a:ea typeface="Libre Franklin"/>
                <a:cs typeface="Libre Franklin"/>
                <a:sym typeface="Libre Franklin"/>
              </a:rPr>
              <a:t>Compensación de la fuerza laboral de educación temprana </a:t>
            </a:r>
            <a:endParaRPr sz="1300">
              <a:solidFill>
                <a:srgbClr val="3F4142"/>
              </a:solidFill>
              <a:latin typeface="Libre Franklin"/>
              <a:ea typeface="Libre Franklin"/>
              <a:cs typeface="Libre Franklin"/>
              <a:sym typeface="Libre Franklin"/>
            </a:endParaRPr>
          </a:p>
          <a:p>
            <a:pPr indent="0" lvl="0" marL="0" marR="0" rtl="0" algn="l">
              <a:lnSpc>
                <a:spcPct val="100000"/>
              </a:lnSpc>
              <a:spcBef>
                <a:spcPts val="0"/>
              </a:spcBef>
              <a:spcAft>
                <a:spcPts val="0"/>
              </a:spcAft>
              <a:buClr>
                <a:srgbClr val="000000"/>
              </a:buClr>
              <a:buSzPts val="1300"/>
              <a:buFont typeface="Arial"/>
              <a:buNone/>
            </a:pPr>
            <a:r>
              <a:t/>
            </a:r>
            <a:endParaRPr i="1" sz="1300">
              <a:solidFill>
                <a:srgbClr val="3F4142"/>
              </a:solidFill>
              <a:latin typeface="Libre Franklin"/>
              <a:ea typeface="Libre Franklin"/>
              <a:cs typeface="Libre Franklin"/>
              <a:sym typeface="Libre Franklin"/>
            </a:endParaRPr>
          </a:p>
        </p:txBody>
      </p:sp>
      <p:sp>
        <p:nvSpPr>
          <p:cNvPr id="813" name="Google Shape;813;g34cb613946a_1_220"/>
          <p:cNvSpPr txBox="1"/>
          <p:nvPr/>
        </p:nvSpPr>
        <p:spPr>
          <a:xfrm>
            <a:off x="6090975" y="2459325"/>
            <a:ext cx="16557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i="1" lang="en-US" sz="1300">
                <a:solidFill>
                  <a:srgbClr val="3F4142"/>
                </a:solidFill>
                <a:latin typeface="Libre Franklin"/>
                <a:ea typeface="Libre Franklin"/>
                <a:cs typeface="Libre Franklin"/>
                <a:sym typeface="Libre Franklin"/>
              </a:rPr>
              <a:t>Salud Infantil</a:t>
            </a:r>
            <a:endParaRPr b="0" i="1" sz="1300" u="none" cap="none" strike="noStrike">
              <a:solidFill>
                <a:srgbClr val="3F4142"/>
              </a:solidFill>
              <a:latin typeface="Libre Franklin"/>
              <a:ea typeface="Libre Franklin"/>
              <a:cs typeface="Libre Franklin"/>
              <a:sym typeface="Libre Franklin"/>
            </a:endParaRPr>
          </a:p>
        </p:txBody>
      </p:sp>
      <p:sp>
        <p:nvSpPr>
          <p:cNvPr id="814" name="Google Shape;814;g34cb613946a_1_220"/>
          <p:cNvSpPr txBox="1"/>
          <p:nvPr/>
        </p:nvSpPr>
        <p:spPr>
          <a:xfrm>
            <a:off x="7487375" y="2459325"/>
            <a:ext cx="16557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1" lang="en-US" sz="1300" u="none" cap="none" strike="noStrike">
                <a:solidFill>
                  <a:srgbClr val="3F4142"/>
                </a:solidFill>
                <a:latin typeface="Libre Franklin"/>
                <a:ea typeface="Libre Franklin"/>
                <a:cs typeface="Libre Franklin"/>
                <a:sym typeface="Libre Franklin"/>
              </a:rPr>
              <a:t>Reco</a:t>
            </a:r>
            <a:r>
              <a:rPr i="1" lang="en-US" sz="1300">
                <a:solidFill>
                  <a:srgbClr val="3F4142"/>
                </a:solidFill>
                <a:latin typeface="Libre Franklin"/>
                <a:ea typeface="Libre Franklin"/>
                <a:cs typeface="Libre Franklin"/>
                <a:sym typeface="Libre Franklin"/>
              </a:rPr>
              <a:t>mendaciones</a:t>
            </a:r>
            <a:r>
              <a:rPr b="0" i="1" lang="en-US" sz="1300" u="none" cap="none" strike="noStrike">
                <a:solidFill>
                  <a:srgbClr val="3F4142"/>
                </a:solidFill>
                <a:latin typeface="Libre Franklin"/>
                <a:ea typeface="Libre Franklin"/>
                <a:cs typeface="Libre Franklin"/>
                <a:sym typeface="Libre Franklin"/>
              </a:rPr>
              <a:t> </a:t>
            </a:r>
            <a:endParaRPr b="0" i="1" sz="1300" u="none" cap="none" strike="noStrike">
              <a:solidFill>
                <a:srgbClr val="3F4142"/>
              </a:solidFill>
              <a:latin typeface="Libre Franklin"/>
              <a:ea typeface="Libre Franklin"/>
              <a:cs typeface="Libre Franklin"/>
              <a:sym typeface="Libre Franklin"/>
            </a:endParaRPr>
          </a:p>
        </p:txBody>
      </p:sp>
    </p:spTree>
  </p:cSld>
  <p:clrMapOvr>
    <a:masterClrMapping/>
  </p:clrMapOvr>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18" name="Shape 818"/>
        <p:cNvGrpSpPr/>
        <p:nvPr/>
      </p:nvGrpSpPr>
      <p:grpSpPr>
        <a:xfrm>
          <a:off x="0" y="0"/>
          <a:ext cx="0" cy="0"/>
          <a:chOff x="0" y="0"/>
          <a:chExt cx="0" cy="0"/>
        </a:xfrm>
      </p:grpSpPr>
      <p:grpSp>
        <p:nvGrpSpPr>
          <p:cNvPr id="819" name="Google Shape;819;g34e5a52e009_0_203"/>
          <p:cNvGrpSpPr/>
          <p:nvPr/>
        </p:nvGrpSpPr>
        <p:grpSpPr>
          <a:xfrm>
            <a:off x="8099729" y="188905"/>
            <a:ext cx="1399762" cy="1363870"/>
            <a:chOff x="8099729" y="188905"/>
            <a:chExt cx="1399762" cy="1363870"/>
          </a:xfrm>
        </p:grpSpPr>
        <p:pic>
          <p:nvPicPr>
            <p:cNvPr id="820" name="Google Shape;820;g34e5a52e009_0_203"/>
            <p:cNvPicPr preferRelativeResize="0"/>
            <p:nvPr/>
          </p:nvPicPr>
          <p:blipFill rotWithShape="1">
            <a:blip r:embed="rId3">
              <a:alphaModFix/>
            </a:blip>
            <a:srcRect b="0" l="0" r="0" t="0"/>
            <a:stretch/>
          </p:blipFill>
          <p:spPr>
            <a:xfrm>
              <a:off x="8099729" y="292105"/>
              <a:ext cx="1399762" cy="1019415"/>
            </a:xfrm>
            <a:prstGeom prst="rect">
              <a:avLst/>
            </a:prstGeom>
            <a:noFill/>
            <a:ln>
              <a:noFill/>
            </a:ln>
          </p:spPr>
        </p:pic>
        <p:pic>
          <p:nvPicPr>
            <p:cNvPr id="821" name="Google Shape;821;g34e5a52e009_0_203"/>
            <p:cNvPicPr preferRelativeResize="0"/>
            <p:nvPr/>
          </p:nvPicPr>
          <p:blipFill rotWithShape="1">
            <a:blip r:embed="rId4">
              <a:alphaModFix/>
            </a:blip>
            <a:srcRect b="0" l="0" r="0" t="0"/>
            <a:stretch/>
          </p:blipFill>
          <p:spPr>
            <a:xfrm>
              <a:off x="8099729" y="188905"/>
              <a:ext cx="1399762" cy="1363870"/>
            </a:xfrm>
            <a:prstGeom prst="rect">
              <a:avLst/>
            </a:prstGeom>
            <a:noFill/>
            <a:ln>
              <a:noFill/>
            </a:ln>
          </p:spPr>
        </p:pic>
      </p:grpSp>
      <p:sp>
        <p:nvSpPr>
          <p:cNvPr id="822" name="Google Shape;822;g34e5a52e009_0_203"/>
          <p:cNvSpPr txBox="1"/>
          <p:nvPr/>
        </p:nvSpPr>
        <p:spPr>
          <a:xfrm>
            <a:off x="0" y="2081111"/>
            <a:ext cx="9753600" cy="543300"/>
          </a:xfrm>
          <a:prstGeom prst="rect">
            <a:avLst/>
          </a:prstGeom>
          <a:noFill/>
          <a:ln>
            <a:noFill/>
          </a:ln>
        </p:spPr>
        <p:txBody>
          <a:bodyPr anchorCtr="0" anchor="t" bIns="0" lIns="0" spcFirstLastPara="1" rIns="0" wrap="square" tIns="50150">
            <a:spAutoFit/>
          </a:bodyPr>
          <a:lstStyle/>
          <a:p>
            <a:pPr indent="0" lvl="0" marL="0" rtl="0" algn="ctr">
              <a:spcBef>
                <a:spcPts val="0"/>
              </a:spcBef>
              <a:spcAft>
                <a:spcPts val="0"/>
              </a:spcAft>
              <a:buClr>
                <a:schemeClr val="dk1"/>
              </a:buClr>
              <a:buSzPts val="2850"/>
              <a:buFont typeface="Arial"/>
              <a:buNone/>
            </a:pPr>
            <a:r>
              <a:rPr b="1" i="1" lang="en-US" sz="3200">
                <a:solidFill>
                  <a:srgbClr val="24408E"/>
                </a:solidFill>
                <a:latin typeface="Helvetica Neue"/>
                <a:ea typeface="Helvetica Neue"/>
                <a:cs typeface="Helvetica Neue"/>
                <a:sym typeface="Helvetica Neue"/>
              </a:rPr>
              <a:t>¿Preguntas?</a:t>
            </a:r>
            <a:endParaRPr b="1" i="1" sz="3600" u="none" cap="none" strike="noStrike">
              <a:solidFill>
                <a:srgbClr val="25408F"/>
              </a:solidFill>
              <a:latin typeface="Helvetica Neue"/>
              <a:ea typeface="Helvetica Neue"/>
              <a:cs typeface="Helvetica Neue"/>
              <a:sym typeface="Helvetica Neue"/>
            </a:endParaRPr>
          </a:p>
        </p:txBody>
      </p:sp>
    </p:spTree>
  </p:cSld>
  <p:clrMapOvr>
    <a:masterClrMapping/>
  </p:clrMapOvr>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26" name="Shape 826"/>
        <p:cNvGrpSpPr/>
        <p:nvPr/>
      </p:nvGrpSpPr>
      <p:grpSpPr>
        <a:xfrm>
          <a:off x="0" y="0"/>
          <a:ext cx="0" cy="0"/>
          <a:chOff x="0" y="0"/>
          <a:chExt cx="0" cy="0"/>
        </a:xfrm>
      </p:grpSpPr>
      <p:sp>
        <p:nvSpPr>
          <p:cNvPr id="827" name="Google Shape;827;g34e5a52e009_0_210"/>
          <p:cNvSpPr txBox="1"/>
          <p:nvPr/>
        </p:nvSpPr>
        <p:spPr>
          <a:xfrm>
            <a:off x="204587" y="285483"/>
            <a:ext cx="8656500" cy="661800"/>
          </a:xfrm>
          <a:prstGeom prst="rect">
            <a:avLst/>
          </a:prstGeom>
          <a:noFill/>
          <a:ln>
            <a:noFill/>
          </a:ln>
        </p:spPr>
        <p:txBody>
          <a:bodyPr anchorCtr="0" anchor="t" bIns="45700" lIns="91425" spcFirstLastPara="1" rIns="91425" wrap="square" tIns="45700">
            <a:spAutoFit/>
          </a:bodyPr>
          <a:lstStyle/>
          <a:p>
            <a:pPr indent="0" lvl="0" marL="0" rtl="0" algn="l">
              <a:spcBef>
                <a:spcPts val="0"/>
              </a:spcBef>
              <a:spcAft>
                <a:spcPts val="0"/>
              </a:spcAft>
              <a:buClr>
                <a:schemeClr val="dk1"/>
              </a:buClr>
              <a:buSzPts val="1100"/>
              <a:buFont typeface="Arial"/>
              <a:buNone/>
            </a:pPr>
            <a:r>
              <a:rPr lang="en-US" sz="3700">
                <a:latin typeface="Helvetica Neue"/>
                <a:ea typeface="Helvetica Neue"/>
                <a:cs typeface="Helvetica Neue"/>
                <a:sym typeface="Helvetica Neue"/>
              </a:rPr>
              <a:t>Estipendios y reembolsos de gastos </a:t>
            </a:r>
            <a:endParaRPr sz="5900">
              <a:latin typeface="Helvetica Neue"/>
              <a:ea typeface="Helvetica Neue"/>
              <a:cs typeface="Helvetica Neue"/>
              <a:sym typeface="Helvetica Neue"/>
            </a:endParaRPr>
          </a:p>
        </p:txBody>
      </p:sp>
      <p:sp>
        <p:nvSpPr>
          <p:cNvPr id="828" name="Google Shape;828;g34e5a52e009_0_210"/>
          <p:cNvSpPr txBox="1"/>
          <p:nvPr/>
        </p:nvSpPr>
        <p:spPr>
          <a:xfrm>
            <a:off x="640017" y="1137429"/>
            <a:ext cx="8846400" cy="3963600"/>
          </a:xfrm>
          <a:prstGeom prst="rect">
            <a:avLst/>
          </a:prstGeom>
          <a:noFill/>
          <a:ln>
            <a:noFill/>
          </a:ln>
        </p:spPr>
        <p:txBody>
          <a:bodyPr anchorCtr="0" anchor="t" bIns="0" lIns="0" spcFirstLastPara="1" rIns="0" wrap="square" tIns="0">
            <a:noAutofit/>
          </a:bodyPr>
          <a:lstStyle/>
          <a:p>
            <a:pPr indent="-342900" lvl="0" marL="342900" marR="0" rtl="0" algn="l">
              <a:lnSpc>
                <a:spcPct val="100000"/>
              </a:lnSpc>
              <a:spcBef>
                <a:spcPts val="0"/>
              </a:spcBef>
              <a:spcAft>
                <a:spcPts val="0"/>
              </a:spcAft>
              <a:buClr>
                <a:srgbClr val="000000"/>
              </a:buClr>
              <a:buSzPts val="1400"/>
              <a:buFont typeface="Noto Sans Symbols"/>
              <a:buChar char="⮚"/>
            </a:pPr>
            <a:r>
              <a:rPr b="1" lang="en-US" sz="2000">
                <a:solidFill>
                  <a:schemeClr val="accent1"/>
                </a:solidFill>
              </a:rPr>
              <a:t>Estipendio de participacion</a:t>
            </a:r>
            <a:r>
              <a:rPr b="1" i="0" lang="en-US" sz="2000" u="none" cap="none" strike="noStrike">
                <a:solidFill>
                  <a:schemeClr val="accent1"/>
                </a:solidFill>
                <a:latin typeface="Arial"/>
                <a:ea typeface="Arial"/>
                <a:cs typeface="Arial"/>
                <a:sym typeface="Arial"/>
              </a:rPr>
              <a:t> </a:t>
            </a:r>
            <a:endParaRPr/>
          </a:p>
          <a:p>
            <a:pPr indent="-366712" lvl="4" marL="914400" marR="0" rtl="0" algn="l">
              <a:lnSpc>
                <a:spcPct val="100000"/>
              </a:lnSpc>
              <a:spcBef>
                <a:spcPts val="0"/>
              </a:spcBef>
              <a:spcAft>
                <a:spcPts val="0"/>
              </a:spcAft>
              <a:buClr>
                <a:srgbClr val="000000"/>
              </a:buClr>
              <a:buSzPts val="1400"/>
              <a:buFont typeface="Arial"/>
              <a:buChar char="•"/>
            </a:pPr>
            <a:r>
              <a:rPr lang="en-US" sz="2000">
                <a:solidFill>
                  <a:schemeClr val="accent1"/>
                </a:solidFill>
              </a:rPr>
              <a:t>Requisitos</a:t>
            </a:r>
            <a:r>
              <a:rPr b="0" i="0" lang="en-US" sz="2000" u="none" cap="none" strike="noStrike">
                <a:solidFill>
                  <a:schemeClr val="accent1"/>
                </a:solidFill>
                <a:latin typeface="Arial"/>
                <a:ea typeface="Arial"/>
                <a:cs typeface="Arial"/>
                <a:sym typeface="Arial"/>
              </a:rPr>
              <a:t>: </a:t>
            </a:r>
            <a:r>
              <a:rPr lang="en-US" sz="2000">
                <a:solidFill>
                  <a:schemeClr val="accent1"/>
                </a:solidFill>
              </a:rPr>
              <a:t>miembros no remunerados</a:t>
            </a:r>
            <a:endParaRPr/>
          </a:p>
          <a:p>
            <a:pPr indent="-366712" lvl="4" marL="914400" marR="0" rtl="0" algn="l">
              <a:lnSpc>
                <a:spcPct val="100000"/>
              </a:lnSpc>
              <a:spcBef>
                <a:spcPts val="0"/>
              </a:spcBef>
              <a:spcAft>
                <a:spcPts val="0"/>
              </a:spcAft>
              <a:buClr>
                <a:srgbClr val="000000"/>
              </a:buClr>
              <a:buSzPts val="1400"/>
              <a:buFont typeface="Arial"/>
              <a:buChar char="•"/>
            </a:pPr>
            <a:r>
              <a:rPr b="0" i="0" lang="en-US" sz="2000" u="none" cap="none" strike="noStrike">
                <a:solidFill>
                  <a:schemeClr val="accent1"/>
                </a:solidFill>
                <a:latin typeface="Arial"/>
                <a:ea typeface="Arial"/>
                <a:cs typeface="Arial"/>
                <a:sym typeface="Arial"/>
              </a:rPr>
              <a:t>$35</a:t>
            </a:r>
            <a:r>
              <a:rPr lang="en-US" sz="2000">
                <a:solidFill>
                  <a:schemeClr val="accent1"/>
                </a:solidFill>
              </a:rPr>
              <a:t> por hora de asistencia a la reunión</a:t>
            </a:r>
            <a:endParaRPr/>
          </a:p>
          <a:p>
            <a:pPr indent="0" lvl="4" marL="547687" marR="0" rtl="0" algn="l">
              <a:lnSpc>
                <a:spcPct val="100000"/>
              </a:lnSpc>
              <a:spcBef>
                <a:spcPts val="0"/>
              </a:spcBef>
              <a:spcAft>
                <a:spcPts val="0"/>
              </a:spcAft>
              <a:buNone/>
            </a:pPr>
            <a:r>
              <a:t/>
            </a:r>
            <a:endParaRPr b="0" i="0" sz="2000" u="none" cap="none" strike="noStrike">
              <a:solidFill>
                <a:schemeClr val="accent1"/>
              </a:solidFill>
              <a:latin typeface="Arial"/>
              <a:ea typeface="Arial"/>
              <a:cs typeface="Arial"/>
              <a:sym typeface="Arial"/>
            </a:endParaRPr>
          </a:p>
          <a:p>
            <a:pPr indent="-342900" lvl="0" marL="342900" marR="0" rtl="0" algn="l">
              <a:lnSpc>
                <a:spcPct val="100000"/>
              </a:lnSpc>
              <a:spcBef>
                <a:spcPts val="0"/>
              </a:spcBef>
              <a:spcAft>
                <a:spcPts val="0"/>
              </a:spcAft>
              <a:buClr>
                <a:srgbClr val="000000"/>
              </a:buClr>
              <a:buSzPts val="1400"/>
              <a:buFont typeface="Noto Sans Symbols"/>
              <a:buChar char="⮚"/>
            </a:pPr>
            <a:r>
              <a:rPr b="1" lang="en-US" sz="2000">
                <a:solidFill>
                  <a:schemeClr val="accent1"/>
                </a:solidFill>
              </a:rPr>
              <a:t>Reembolso de gastos</a:t>
            </a:r>
            <a:endParaRPr b="1" i="0" sz="2000" u="none" cap="none" strike="noStrike">
              <a:solidFill>
                <a:schemeClr val="accent1"/>
              </a:solidFill>
              <a:latin typeface="Arial"/>
              <a:ea typeface="Arial"/>
              <a:cs typeface="Arial"/>
              <a:sym typeface="Arial"/>
            </a:endParaRPr>
          </a:p>
          <a:p>
            <a:pPr indent="-342900" lvl="1" marL="1241425" marR="0" rtl="0" algn="l">
              <a:lnSpc>
                <a:spcPct val="100000"/>
              </a:lnSpc>
              <a:spcBef>
                <a:spcPts val="0"/>
              </a:spcBef>
              <a:spcAft>
                <a:spcPts val="0"/>
              </a:spcAft>
              <a:buClr>
                <a:srgbClr val="000000"/>
              </a:buClr>
              <a:buSzPts val="1400"/>
              <a:buFont typeface="Arial"/>
              <a:buChar char="•"/>
            </a:pPr>
            <a:r>
              <a:rPr lang="en-US" sz="2000">
                <a:solidFill>
                  <a:schemeClr val="accent1"/>
                </a:solidFill>
              </a:rPr>
              <a:t>Requisitos</a:t>
            </a:r>
            <a:r>
              <a:rPr b="0" i="0" lang="en-US" sz="2000" u="none" cap="none" strike="noStrike">
                <a:solidFill>
                  <a:schemeClr val="accent1"/>
                </a:solidFill>
                <a:latin typeface="Arial"/>
                <a:ea typeface="Arial"/>
                <a:cs typeface="Arial"/>
                <a:sym typeface="Arial"/>
              </a:rPr>
              <a:t>: </a:t>
            </a:r>
            <a:r>
              <a:rPr lang="en-US" sz="2000">
                <a:solidFill>
                  <a:schemeClr val="accent1"/>
                </a:solidFill>
              </a:rPr>
              <a:t>todos los miembros</a:t>
            </a:r>
            <a:endParaRPr b="0" i="0" sz="2000" u="none" cap="none" strike="noStrike">
              <a:solidFill>
                <a:schemeClr val="accent1"/>
              </a:solidFill>
              <a:latin typeface="Arial"/>
              <a:ea typeface="Arial"/>
              <a:cs typeface="Arial"/>
              <a:sym typeface="Arial"/>
            </a:endParaRPr>
          </a:p>
          <a:p>
            <a:pPr indent="-342900" lvl="1" marL="1241425" marR="0" rtl="0" algn="l">
              <a:lnSpc>
                <a:spcPct val="100000"/>
              </a:lnSpc>
              <a:spcBef>
                <a:spcPts val="0"/>
              </a:spcBef>
              <a:spcAft>
                <a:spcPts val="0"/>
              </a:spcAft>
              <a:buClr>
                <a:srgbClr val="000000"/>
              </a:buClr>
              <a:buSzPts val="1400"/>
              <a:buFont typeface="Arial"/>
              <a:buChar char="•"/>
            </a:pPr>
            <a:r>
              <a:rPr lang="en-US" sz="2000">
                <a:solidFill>
                  <a:schemeClr val="accent1"/>
                </a:solidFill>
              </a:rPr>
              <a:t>Cuidado infantil</a:t>
            </a:r>
            <a:r>
              <a:rPr b="0" i="0" lang="en-US" sz="2000" u="none" cap="none" strike="noStrike">
                <a:solidFill>
                  <a:schemeClr val="accent1"/>
                </a:solidFill>
                <a:latin typeface="Arial"/>
                <a:ea typeface="Arial"/>
                <a:cs typeface="Arial"/>
                <a:sym typeface="Arial"/>
              </a:rPr>
              <a:t>: </a:t>
            </a:r>
            <a:r>
              <a:rPr lang="en-US" sz="2000">
                <a:solidFill>
                  <a:schemeClr val="accent1"/>
                </a:solidFill>
              </a:rPr>
              <a:t>hasta</a:t>
            </a:r>
            <a:r>
              <a:rPr b="0" i="0" lang="en-US" sz="2000" u="none" cap="none" strike="noStrike">
                <a:solidFill>
                  <a:schemeClr val="accent1"/>
                </a:solidFill>
                <a:latin typeface="Arial"/>
                <a:ea typeface="Arial"/>
                <a:cs typeface="Arial"/>
                <a:sym typeface="Arial"/>
              </a:rPr>
              <a:t> $75 </a:t>
            </a:r>
            <a:r>
              <a:rPr lang="en-US" sz="2000">
                <a:solidFill>
                  <a:schemeClr val="accent1"/>
                </a:solidFill>
              </a:rPr>
              <a:t>por reunion</a:t>
            </a:r>
            <a:endParaRPr/>
          </a:p>
          <a:p>
            <a:pPr indent="-342900" lvl="1" marL="1241425" marR="0" rtl="0" algn="l">
              <a:lnSpc>
                <a:spcPct val="100000"/>
              </a:lnSpc>
              <a:spcBef>
                <a:spcPts val="0"/>
              </a:spcBef>
              <a:spcAft>
                <a:spcPts val="0"/>
              </a:spcAft>
              <a:buClr>
                <a:srgbClr val="000000"/>
              </a:buClr>
              <a:buSzPts val="1400"/>
              <a:buFont typeface="Arial"/>
              <a:buChar char="•"/>
            </a:pPr>
            <a:r>
              <a:rPr lang="en-US" sz="2000">
                <a:solidFill>
                  <a:schemeClr val="accent1"/>
                </a:solidFill>
              </a:rPr>
              <a:t>Transporte</a:t>
            </a:r>
            <a:r>
              <a:rPr b="0" i="0" lang="en-US" sz="2000" u="none" cap="none" strike="noStrike">
                <a:solidFill>
                  <a:schemeClr val="accent1"/>
                </a:solidFill>
                <a:latin typeface="Arial"/>
                <a:ea typeface="Arial"/>
                <a:cs typeface="Arial"/>
                <a:sym typeface="Arial"/>
              </a:rPr>
              <a:t>: $.70/mile (f</a:t>
            </a:r>
            <a:r>
              <a:rPr lang="en-US" sz="2000">
                <a:solidFill>
                  <a:schemeClr val="accent1"/>
                </a:solidFill>
              </a:rPr>
              <a:t>arifa federal por milla</a:t>
            </a:r>
            <a:r>
              <a:rPr b="0" i="0" lang="en-US" sz="2000" u="none" cap="none" strike="noStrike">
                <a:solidFill>
                  <a:schemeClr val="accent1"/>
                </a:solidFill>
                <a:latin typeface="Arial"/>
                <a:ea typeface="Arial"/>
                <a:cs typeface="Arial"/>
                <a:sym typeface="Arial"/>
              </a:rPr>
              <a:t>)</a:t>
            </a:r>
            <a:endParaRPr/>
          </a:p>
          <a:p>
            <a:pPr indent="-254000" lvl="1" marL="1241425" marR="0" rtl="0" algn="l">
              <a:lnSpc>
                <a:spcPct val="100000"/>
              </a:lnSpc>
              <a:spcBef>
                <a:spcPts val="0"/>
              </a:spcBef>
              <a:spcAft>
                <a:spcPts val="0"/>
              </a:spcAft>
              <a:buClr>
                <a:srgbClr val="000000"/>
              </a:buClr>
              <a:buSzPts val="1400"/>
              <a:buFont typeface="Arial"/>
              <a:buNone/>
            </a:pPr>
            <a:r>
              <a:t/>
            </a:r>
            <a:endParaRPr b="0" i="0" sz="2000" u="none" cap="none" strike="noStrike">
              <a:solidFill>
                <a:schemeClr val="accent1"/>
              </a:solidFill>
              <a:latin typeface="Arial"/>
              <a:ea typeface="Arial"/>
              <a:cs typeface="Arial"/>
              <a:sym typeface="Arial"/>
            </a:endParaRPr>
          </a:p>
          <a:p>
            <a:pPr indent="-342900" lvl="0" marL="342900" marR="0" rtl="0" algn="l">
              <a:lnSpc>
                <a:spcPct val="100000"/>
              </a:lnSpc>
              <a:spcBef>
                <a:spcPts val="0"/>
              </a:spcBef>
              <a:spcAft>
                <a:spcPts val="0"/>
              </a:spcAft>
              <a:buClr>
                <a:srgbClr val="000000"/>
              </a:buClr>
              <a:buSzPts val="1400"/>
              <a:buFont typeface="Noto Sans Symbols"/>
              <a:buChar char="⮚"/>
            </a:pPr>
            <a:r>
              <a:rPr b="1" lang="en-US" sz="2000">
                <a:solidFill>
                  <a:schemeClr val="accent1"/>
                </a:solidFill>
              </a:rPr>
              <a:t>Presentar el formulario para cada </a:t>
            </a:r>
            <a:r>
              <a:rPr b="1" lang="en-US" sz="2000">
                <a:solidFill>
                  <a:schemeClr val="accent1"/>
                </a:solidFill>
              </a:rPr>
              <a:t>reunión</a:t>
            </a:r>
            <a:endParaRPr b="1" i="0" sz="2000" u="none" cap="none" strike="noStrike">
              <a:solidFill>
                <a:schemeClr val="accent1"/>
              </a:solidFill>
              <a:latin typeface="Arial"/>
              <a:ea typeface="Arial"/>
              <a:cs typeface="Arial"/>
              <a:sym typeface="Arial"/>
            </a:endParaRPr>
          </a:p>
          <a:p>
            <a:pPr indent="-342900" lvl="1" marL="1241425" marR="0" rtl="0" algn="l">
              <a:lnSpc>
                <a:spcPct val="100000"/>
              </a:lnSpc>
              <a:spcBef>
                <a:spcPts val="0"/>
              </a:spcBef>
              <a:spcAft>
                <a:spcPts val="0"/>
              </a:spcAft>
              <a:buClr>
                <a:srgbClr val="000000"/>
              </a:buClr>
              <a:buSzPts val="1400"/>
              <a:buFont typeface="Arial"/>
              <a:buChar char="•"/>
            </a:pPr>
            <a:r>
              <a:rPr lang="en-US" sz="2000">
                <a:solidFill>
                  <a:schemeClr val="accent1"/>
                </a:solidFill>
              </a:rPr>
              <a:t>Recibo del proveedor de cuidado infantil</a:t>
            </a:r>
            <a:endParaRPr b="0" i="0" sz="2000" u="none" cap="none" strike="noStrike">
              <a:solidFill>
                <a:schemeClr val="accent1"/>
              </a:solidFill>
              <a:latin typeface="Arial"/>
              <a:ea typeface="Arial"/>
              <a:cs typeface="Arial"/>
              <a:sym typeface="Arial"/>
            </a:endParaRPr>
          </a:p>
          <a:p>
            <a:pPr indent="-342900" lvl="1" marL="1241425" marR="0" rtl="0" algn="l">
              <a:lnSpc>
                <a:spcPct val="100000"/>
              </a:lnSpc>
              <a:spcBef>
                <a:spcPts val="0"/>
              </a:spcBef>
              <a:spcAft>
                <a:spcPts val="0"/>
              </a:spcAft>
              <a:buClr>
                <a:srgbClr val="000000"/>
              </a:buClr>
              <a:buSzPts val="1400"/>
              <a:buFont typeface="Arial"/>
              <a:buChar char="•"/>
            </a:pPr>
            <a:r>
              <a:rPr b="0" i="0" lang="en-US" sz="2000" u="none" cap="none" strike="noStrike">
                <a:solidFill>
                  <a:schemeClr val="accent1"/>
                </a:solidFill>
                <a:latin typeface="Arial"/>
                <a:ea typeface="Arial"/>
                <a:cs typeface="Arial"/>
                <a:sym typeface="Arial"/>
              </a:rPr>
              <a:t>Google Maps </a:t>
            </a:r>
            <a:r>
              <a:rPr lang="en-US" sz="2000">
                <a:solidFill>
                  <a:schemeClr val="accent1"/>
                </a:solidFill>
              </a:rPr>
              <a:t>mostrando el kilometraje hasta el lugar de la </a:t>
            </a:r>
            <a:r>
              <a:rPr lang="en-US" sz="2000">
                <a:solidFill>
                  <a:schemeClr val="accent1"/>
                </a:solidFill>
              </a:rPr>
              <a:t>reunión</a:t>
            </a:r>
            <a:r>
              <a:rPr lang="en-US" sz="2000">
                <a:solidFill>
                  <a:schemeClr val="accent1"/>
                </a:solidFill>
              </a:rPr>
              <a:t> y regreso</a:t>
            </a:r>
            <a:endParaRPr b="0" i="0" sz="2000" u="none" cap="none" strike="noStrike">
              <a:solidFill>
                <a:schemeClr val="accent1"/>
              </a:solidFill>
              <a:latin typeface="Arial"/>
              <a:ea typeface="Arial"/>
              <a:cs typeface="Arial"/>
              <a:sym typeface="Arial"/>
            </a:endParaRPr>
          </a:p>
          <a:p>
            <a:pPr indent="-254000" lvl="0" marL="431800" marR="0" rtl="0" algn="l">
              <a:lnSpc>
                <a:spcPct val="100000"/>
              </a:lnSpc>
              <a:spcBef>
                <a:spcPts val="960"/>
              </a:spcBef>
              <a:spcAft>
                <a:spcPts val="0"/>
              </a:spcAft>
              <a:buClr>
                <a:srgbClr val="000000"/>
              </a:buClr>
              <a:buSzPts val="1400"/>
              <a:buFont typeface="Arial"/>
              <a:buNone/>
            </a:pPr>
            <a:r>
              <a:t/>
            </a:r>
            <a:endParaRPr b="0" i="0" sz="1920" u="none" cap="none" strike="noStrike">
              <a:solidFill>
                <a:srgbClr val="3E3E3E"/>
              </a:solidFill>
              <a:latin typeface="Arial"/>
              <a:ea typeface="Arial"/>
              <a:cs typeface="Arial"/>
              <a:sym typeface="Arial"/>
            </a:endParaRPr>
          </a:p>
          <a:p>
            <a:pPr indent="-240030" lvl="0" marL="328930" marR="0" rtl="0" algn="l">
              <a:lnSpc>
                <a:spcPct val="100000"/>
              </a:lnSpc>
              <a:spcBef>
                <a:spcPts val="960"/>
              </a:spcBef>
              <a:spcAft>
                <a:spcPts val="0"/>
              </a:spcAft>
              <a:buClr>
                <a:srgbClr val="000000"/>
              </a:buClr>
              <a:buSzPts val="1400"/>
              <a:buFont typeface="Noto Sans Symbols"/>
              <a:buNone/>
            </a:pPr>
            <a:r>
              <a:t/>
            </a:r>
            <a:endParaRPr b="0" i="0" sz="1920" u="none" cap="none" strike="noStrike">
              <a:solidFill>
                <a:srgbClr val="3E3E3E"/>
              </a:solidFill>
              <a:latin typeface="Arial"/>
              <a:ea typeface="Arial"/>
              <a:cs typeface="Arial"/>
              <a:sym typeface="Arial"/>
            </a:endParaRPr>
          </a:p>
          <a:p>
            <a:pPr indent="-240030" lvl="0" marL="328930" marR="0" rtl="0" algn="l">
              <a:lnSpc>
                <a:spcPct val="100000"/>
              </a:lnSpc>
              <a:spcBef>
                <a:spcPts val="960"/>
              </a:spcBef>
              <a:spcAft>
                <a:spcPts val="0"/>
              </a:spcAft>
              <a:buClr>
                <a:srgbClr val="000000"/>
              </a:buClr>
              <a:buSzPts val="1400"/>
              <a:buFont typeface="Noto Sans Symbols"/>
              <a:buNone/>
            </a:pPr>
            <a:r>
              <a:t/>
            </a:r>
            <a:endParaRPr b="0" i="0" sz="1920" u="none" cap="none" strike="noStrike">
              <a:solidFill>
                <a:srgbClr val="3E3E3E"/>
              </a:solidFill>
              <a:latin typeface="Arial"/>
              <a:ea typeface="Arial"/>
              <a:cs typeface="Arial"/>
              <a:sym typeface="Arial"/>
            </a:endParaRPr>
          </a:p>
          <a:p>
            <a:pPr indent="-228600" lvl="0" marL="457200" marR="0" rtl="0" algn="l">
              <a:lnSpc>
                <a:spcPct val="100000"/>
              </a:lnSpc>
              <a:spcBef>
                <a:spcPts val="960"/>
              </a:spcBef>
              <a:spcAft>
                <a:spcPts val="0"/>
              </a:spcAft>
              <a:buClr>
                <a:srgbClr val="000000"/>
              </a:buClr>
              <a:buSzPts val="1400"/>
              <a:buFont typeface="Arial"/>
              <a:buNone/>
            </a:pPr>
            <a:r>
              <a:t/>
            </a:r>
            <a:endParaRPr b="0" i="0" sz="1920" u="none" cap="none" strike="noStrike">
              <a:solidFill>
                <a:srgbClr val="3E3E3E"/>
              </a:solidFill>
              <a:latin typeface="Arial"/>
              <a:ea typeface="Arial"/>
              <a:cs typeface="Arial"/>
              <a:sym typeface="Arial"/>
            </a:endParaRPr>
          </a:p>
        </p:txBody>
      </p:sp>
    </p:spTree>
  </p:cSld>
  <p:clrMapOvr>
    <a:masterClrMapping/>
  </p:clrMapOvr>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2" name="Shape 832"/>
        <p:cNvGrpSpPr/>
        <p:nvPr/>
      </p:nvGrpSpPr>
      <p:grpSpPr>
        <a:xfrm>
          <a:off x="0" y="0"/>
          <a:ext cx="0" cy="0"/>
          <a:chOff x="0" y="0"/>
          <a:chExt cx="0" cy="0"/>
        </a:xfrm>
      </p:grpSpPr>
      <p:sp>
        <p:nvSpPr>
          <p:cNvPr id="833" name="Google Shape;833;g34e5a52e009_0_215"/>
          <p:cNvSpPr txBox="1"/>
          <p:nvPr/>
        </p:nvSpPr>
        <p:spPr>
          <a:xfrm>
            <a:off x="204587" y="285483"/>
            <a:ext cx="8656500" cy="708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3600"/>
              <a:buFont typeface="Arial"/>
              <a:buNone/>
            </a:pPr>
            <a:r>
              <a:rPr lang="en-US" sz="4000">
                <a:latin typeface="Helvetica Neue"/>
                <a:ea typeface="Helvetica Neue"/>
                <a:cs typeface="Helvetica Neue"/>
                <a:sym typeface="Helvetica Neue"/>
              </a:rPr>
              <a:t>Lotería</a:t>
            </a:r>
            <a:r>
              <a:rPr lang="en-US" sz="4000">
                <a:latin typeface="Helvetica Neue"/>
                <a:ea typeface="Helvetica Neue"/>
                <a:cs typeface="Helvetica Neue"/>
                <a:sym typeface="Helvetica Neue"/>
              </a:rPr>
              <a:t> de </a:t>
            </a:r>
            <a:r>
              <a:rPr lang="en-US" sz="4000">
                <a:latin typeface="Helvetica Neue"/>
                <a:ea typeface="Helvetica Neue"/>
                <a:cs typeface="Helvetica Neue"/>
                <a:sym typeface="Helvetica Neue"/>
              </a:rPr>
              <a:t>términos</a:t>
            </a:r>
            <a:r>
              <a:rPr lang="en-US" sz="4000">
                <a:latin typeface="Helvetica Neue"/>
                <a:ea typeface="Helvetica Neue"/>
                <a:cs typeface="Helvetica Neue"/>
                <a:sym typeface="Helvetica Neue"/>
              </a:rPr>
              <a:t> del CAC</a:t>
            </a:r>
            <a:endParaRPr b="0" i="0" sz="1600" u="none" cap="none" strike="noStrike">
              <a:solidFill>
                <a:srgbClr val="000000"/>
              </a:solidFill>
              <a:latin typeface="Helvetica Neue"/>
              <a:ea typeface="Helvetica Neue"/>
              <a:cs typeface="Helvetica Neue"/>
              <a:sym typeface="Helvetica Neue"/>
            </a:endParaRPr>
          </a:p>
        </p:txBody>
      </p:sp>
      <p:sp>
        <p:nvSpPr>
          <p:cNvPr id="834" name="Google Shape;834;g34e5a52e009_0_215"/>
          <p:cNvSpPr txBox="1"/>
          <p:nvPr/>
        </p:nvSpPr>
        <p:spPr>
          <a:xfrm>
            <a:off x="741683" y="1907728"/>
            <a:ext cx="2047500" cy="1749900"/>
          </a:xfrm>
          <a:prstGeom prst="rect">
            <a:avLst/>
          </a:prstGeom>
          <a:noFill/>
          <a:ln>
            <a:noFill/>
          </a:ln>
        </p:spPr>
        <p:txBody>
          <a:bodyPr anchorCtr="0" anchor="t" bIns="0" lIns="0" spcFirstLastPara="1" rIns="0" wrap="square" tIns="0">
            <a:noAutofit/>
          </a:bodyPr>
          <a:lstStyle/>
          <a:p>
            <a:pPr indent="0" lvl="0" marL="0" marR="0" rtl="0" algn="ctr">
              <a:lnSpc>
                <a:spcPct val="100000"/>
              </a:lnSpc>
              <a:spcBef>
                <a:spcPts val="0"/>
              </a:spcBef>
              <a:spcAft>
                <a:spcPts val="0"/>
              </a:spcAft>
              <a:buNone/>
            </a:pPr>
            <a:r>
              <a:rPr lang="en-US" sz="2400">
                <a:solidFill>
                  <a:schemeClr val="accent1"/>
                </a:solidFill>
              </a:rPr>
              <a:t>Cinco miembros cumplirán mandato de 2 años</a:t>
            </a:r>
            <a:endParaRPr b="0" i="0" sz="2400" u="none" cap="none" strike="noStrike">
              <a:solidFill>
                <a:srgbClr val="3E3E3E"/>
              </a:solidFill>
              <a:latin typeface="Arial"/>
              <a:ea typeface="Arial"/>
              <a:cs typeface="Arial"/>
              <a:sym typeface="Arial"/>
            </a:endParaRPr>
          </a:p>
          <a:p>
            <a:pPr indent="-228600" lvl="0" marL="457200" marR="0" rtl="0" algn="l">
              <a:lnSpc>
                <a:spcPct val="200000"/>
              </a:lnSpc>
              <a:spcBef>
                <a:spcPts val="960"/>
              </a:spcBef>
              <a:spcAft>
                <a:spcPts val="0"/>
              </a:spcAft>
              <a:buClr>
                <a:srgbClr val="000000"/>
              </a:buClr>
              <a:buSzPts val="1400"/>
              <a:buFont typeface="Arial"/>
              <a:buNone/>
            </a:pPr>
            <a:r>
              <a:t/>
            </a:r>
            <a:endParaRPr b="0" i="0" sz="1920" u="none" cap="none" strike="noStrike">
              <a:solidFill>
                <a:srgbClr val="3E3E3E"/>
              </a:solidFill>
              <a:latin typeface="Arial"/>
              <a:ea typeface="Arial"/>
              <a:cs typeface="Arial"/>
              <a:sym typeface="Arial"/>
            </a:endParaRPr>
          </a:p>
        </p:txBody>
      </p:sp>
      <p:pic>
        <p:nvPicPr>
          <p:cNvPr descr="School Admissions Process ..." id="835" name="Google Shape;835;g34e5a52e009_0_215"/>
          <p:cNvPicPr preferRelativeResize="0"/>
          <p:nvPr/>
        </p:nvPicPr>
        <p:blipFill rotWithShape="1">
          <a:blip r:embed="rId3">
            <a:alphaModFix/>
          </a:blip>
          <a:srcRect b="0" l="16775" r="19921" t="0"/>
          <a:stretch/>
        </p:blipFill>
        <p:spPr>
          <a:xfrm>
            <a:off x="3171046" y="1519962"/>
            <a:ext cx="3411507" cy="2763280"/>
          </a:xfrm>
          <a:prstGeom prst="rect">
            <a:avLst/>
          </a:prstGeom>
          <a:noFill/>
          <a:ln>
            <a:noFill/>
          </a:ln>
        </p:spPr>
      </p:pic>
      <p:sp>
        <p:nvSpPr>
          <p:cNvPr id="836" name="Google Shape;836;g34e5a52e009_0_215"/>
          <p:cNvSpPr txBox="1"/>
          <p:nvPr/>
        </p:nvSpPr>
        <p:spPr>
          <a:xfrm>
            <a:off x="6964302" y="1868264"/>
            <a:ext cx="2047500" cy="1749900"/>
          </a:xfrm>
          <a:prstGeom prst="rect">
            <a:avLst/>
          </a:prstGeom>
          <a:noFill/>
          <a:ln>
            <a:noFill/>
          </a:ln>
        </p:spPr>
        <p:txBody>
          <a:bodyPr anchorCtr="0" anchor="t" bIns="0" lIns="0" spcFirstLastPara="1" rIns="0" wrap="square" tIns="0">
            <a:noAutofit/>
          </a:bodyPr>
          <a:lstStyle/>
          <a:p>
            <a:pPr indent="0" lvl="0" marL="0" rtl="0" algn="ctr">
              <a:spcBef>
                <a:spcPts val="0"/>
              </a:spcBef>
              <a:spcAft>
                <a:spcPts val="0"/>
              </a:spcAft>
              <a:buClr>
                <a:schemeClr val="dk1"/>
              </a:buClr>
              <a:buFont typeface="Arial"/>
              <a:buNone/>
            </a:pPr>
            <a:r>
              <a:rPr lang="en-US" sz="2400">
                <a:solidFill>
                  <a:schemeClr val="accent1"/>
                </a:solidFill>
              </a:rPr>
              <a:t>seis</a:t>
            </a:r>
            <a:r>
              <a:rPr lang="en-US" sz="2400">
                <a:solidFill>
                  <a:schemeClr val="accent1"/>
                </a:solidFill>
              </a:rPr>
              <a:t> miembros cumplirán mandato de 4 años</a:t>
            </a:r>
            <a:endParaRPr sz="2400">
              <a:solidFill>
                <a:srgbClr val="3E3E3E"/>
              </a:solidFill>
            </a:endParaRPr>
          </a:p>
          <a:p>
            <a:pPr indent="0" lvl="0" marL="0" marR="0" rtl="0" algn="ctr">
              <a:lnSpc>
                <a:spcPct val="100000"/>
              </a:lnSpc>
              <a:spcBef>
                <a:spcPts val="0"/>
              </a:spcBef>
              <a:spcAft>
                <a:spcPts val="0"/>
              </a:spcAft>
              <a:buNone/>
            </a:pPr>
            <a:r>
              <a:t/>
            </a:r>
            <a:endParaRPr sz="2400">
              <a:solidFill>
                <a:schemeClr val="accent1"/>
              </a:solidFill>
            </a:endParaRPr>
          </a:p>
          <a:p>
            <a:pPr indent="-228600" lvl="0" marL="457200" marR="0" rtl="0" algn="l">
              <a:lnSpc>
                <a:spcPct val="200000"/>
              </a:lnSpc>
              <a:spcBef>
                <a:spcPts val="960"/>
              </a:spcBef>
              <a:spcAft>
                <a:spcPts val="0"/>
              </a:spcAft>
              <a:buClr>
                <a:srgbClr val="000000"/>
              </a:buClr>
              <a:buSzPts val="1400"/>
              <a:buFont typeface="Arial"/>
              <a:buNone/>
            </a:pPr>
            <a:r>
              <a:t/>
            </a:r>
            <a:endParaRPr b="0" i="0" sz="1920" u="none" cap="none" strike="noStrike">
              <a:solidFill>
                <a:srgbClr val="3E3E3E"/>
              </a:solidFill>
              <a:latin typeface="Arial"/>
              <a:ea typeface="Arial"/>
              <a:cs typeface="Arial"/>
              <a:sym typeface="Arial"/>
            </a:endParaRPr>
          </a:p>
        </p:txBody>
      </p:sp>
    </p:spTree>
  </p:cSld>
  <p:clrMapOvr>
    <a:masterClrMapping/>
  </p:clrMapOvr>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40" name="Shape 840"/>
        <p:cNvGrpSpPr/>
        <p:nvPr/>
      </p:nvGrpSpPr>
      <p:grpSpPr>
        <a:xfrm>
          <a:off x="0" y="0"/>
          <a:ext cx="0" cy="0"/>
          <a:chOff x="0" y="0"/>
          <a:chExt cx="0" cy="0"/>
        </a:xfrm>
      </p:grpSpPr>
      <p:grpSp>
        <p:nvGrpSpPr>
          <p:cNvPr id="841" name="Google Shape;841;g34e5a52e009_0_222"/>
          <p:cNvGrpSpPr/>
          <p:nvPr/>
        </p:nvGrpSpPr>
        <p:grpSpPr>
          <a:xfrm>
            <a:off x="8099729" y="188905"/>
            <a:ext cx="1399762" cy="1363870"/>
            <a:chOff x="8099729" y="188905"/>
            <a:chExt cx="1399762" cy="1363870"/>
          </a:xfrm>
        </p:grpSpPr>
        <p:pic>
          <p:nvPicPr>
            <p:cNvPr id="842" name="Google Shape;842;g34e5a52e009_0_222"/>
            <p:cNvPicPr preferRelativeResize="0"/>
            <p:nvPr/>
          </p:nvPicPr>
          <p:blipFill rotWithShape="1">
            <a:blip r:embed="rId3">
              <a:alphaModFix/>
            </a:blip>
            <a:srcRect b="0" l="0" r="0" t="0"/>
            <a:stretch/>
          </p:blipFill>
          <p:spPr>
            <a:xfrm>
              <a:off x="8099729" y="292105"/>
              <a:ext cx="1399762" cy="1019415"/>
            </a:xfrm>
            <a:prstGeom prst="rect">
              <a:avLst/>
            </a:prstGeom>
            <a:noFill/>
            <a:ln>
              <a:noFill/>
            </a:ln>
          </p:spPr>
        </p:pic>
        <p:pic>
          <p:nvPicPr>
            <p:cNvPr id="843" name="Google Shape;843;g34e5a52e009_0_222"/>
            <p:cNvPicPr preferRelativeResize="0"/>
            <p:nvPr/>
          </p:nvPicPr>
          <p:blipFill rotWithShape="1">
            <a:blip r:embed="rId4">
              <a:alphaModFix/>
            </a:blip>
            <a:srcRect b="0" l="0" r="0" t="0"/>
            <a:stretch/>
          </p:blipFill>
          <p:spPr>
            <a:xfrm>
              <a:off x="8099729" y="188905"/>
              <a:ext cx="1399762" cy="1363870"/>
            </a:xfrm>
            <a:prstGeom prst="rect">
              <a:avLst/>
            </a:prstGeom>
            <a:noFill/>
            <a:ln>
              <a:noFill/>
            </a:ln>
          </p:spPr>
        </p:pic>
      </p:grpSp>
      <p:sp>
        <p:nvSpPr>
          <p:cNvPr id="844" name="Google Shape;844;g34e5a52e009_0_222"/>
          <p:cNvSpPr txBox="1"/>
          <p:nvPr/>
        </p:nvSpPr>
        <p:spPr>
          <a:xfrm>
            <a:off x="0" y="3363871"/>
            <a:ext cx="9753600" cy="1303800"/>
          </a:xfrm>
          <a:prstGeom prst="rect">
            <a:avLst/>
          </a:prstGeom>
          <a:noFill/>
          <a:ln>
            <a:noFill/>
          </a:ln>
        </p:spPr>
        <p:txBody>
          <a:bodyPr anchorCtr="0" anchor="t" bIns="0" lIns="0" spcFirstLastPara="1" rIns="0" wrap="square" tIns="50150">
            <a:spAutoFit/>
          </a:bodyPr>
          <a:lstStyle/>
          <a:p>
            <a:pPr indent="-9525" lvl="0" marL="9525" marR="5080" rtl="0" algn="ctr">
              <a:lnSpc>
                <a:spcPct val="90700"/>
              </a:lnSpc>
              <a:spcBef>
                <a:spcPts val="0"/>
              </a:spcBef>
              <a:spcAft>
                <a:spcPts val="0"/>
              </a:spcAft>
              <a:buClr>
                <a:srgbClr val="000000"/>
              </a:buClr>
              <a:buSzPts val="2550"/>
              <a:buFont typeface="Arial"/>
              <a:buNone/>
            </a:pPr>
            <a:r>
              <a:rPr i="1" lang="en-US" sz="2550">
                <a:solidFill>
                  <a:srgbClr val="25408F"/>
                </a:solidFill>
                <a:latin typeface="Helvetica Neue"/>
                <a:ea typeface="Helvetica Neue"/>
                <a:cs typeface="Helvetica Neue"/>
                <a:sym typeface="Helvetica Neue"/>
              </a:rPr>
              <a:t>Próxima</a:t>
            </a:r>
            <a:r>
              <a:rPr i="1" lang="en-US" sz="2550">
                <a:solidFill>
                  <a:srgbClr val="25408F"/>
                </a:solidFill>
                <a:latin typeface="Helvetica Neue"/>
                <a:ea typeface="Helvetica Neue"/>
                <a:cs typeface="Helvetica Neue"/>
                <a:sym typeface="Helvetica Neue"/>
              </a:rPr>
              <a:t> </a:t>
            </a:r>
            <a:r>
              <a:rPr i="1" lang="en-US" sz="2550">
                <a:solidFill>
                  <a:srgbClr val="25408F"/>
                </a:solidFill>
                <a:latin typeface="Helvetica Neue"/>
                <a:ea typeface="Helvetica Neue"/>
                <a:cs typeface="Helvetica Neue"/>
                <a:sym typeface="Helvetica Neue"/>
              </a:rPr>
              <a:t>reunión</a:t>
            </a:r>
            <a:r>
              <a:rPr i="1" lang="en-US" sz="2550">
                <a:solidFill>
                  <a:srgbClr val="25408F"/>
                </a:solidFill>
                <a:latin typeface="Helvetica Neue"/>
                <a:ea typeface="Helvetica Neue"/>
                <a:cs typeface="Helvetica Neue"/>
                <a:sym typeface="Helvetica Neue"/>
              </a:rPr>
              <a:t> del Consejo Asesor Comunitario</a:t>
            </a:r>
            <a:r>
              <a:rPr b="0" i="1" lang="en-US" sz="2550" u="none" cap="none" strike="noStrike">
                <a:solidFill>
                  <a:srgbClr val="25408F"/>
                </a:solidFill>
                <a:latin typeface="Helvetica Neue"/>
                <a:ea typeface="Helvetica Neue"/>
                <a:cs typeface="Helvetica Neue"/>
                <a:sym typeface="Helvetica Neue"/>
              </a:rPr>
              <a:t>: </a:t>
            </a:r>
            <a:endParaRPr b="0" i="0" sz="1400" u="none" cap="none" strike="noStrike">
              <a:solidFill>
                <a:srgbClr val="000000"/>
              </a:solidFill>
              <a:latin typeface="Helvetica Neue"/>
              <a:ea typeface="Helvetica Neue"/>
              <a:cs typeface="Helvetica Neue"/>
              <a:sym typeface="Helvetica Neue"/>
            </a:endParaRPr>
          </a:p>
          <a:p>
            <a:pPr indent="-9525" lvl="0" marL="9525" marR="5080" rtl="0" algn="ctr">
              <a:lnSpc>
                <a:spcPct val="90700"/>
              </a:lnSpc>
              <a:spcBef>
                <a:spcPts val="395"/>
              </a:spcBef>
              <a:spcAft>
                <a:spcPts val="0"/>
              </a:spcAft>
              <a:buClr>
                <a:srgbClr val="000000"/>
              </a:buClr>
              <a:buSzPts val="2850"/>
              <a:buFont typeface="Arial"/>
              <a:buNone/>
            </a:pPr>
            <a:r>
              <a:rPr b="1" lang="en-US" sz="2850">
                <a:solidFill>
                  <a:srgbClr val="25408F"/>
                </a:solidFill>
                <a:latin typeface="Helvetica Neue"/>
                <a:ea typeface="Helvetica Neue"/>
                <a:cs typeface="Helvetica Neue"/>
                <a:sym typeface="Helvetica Neue"/>
              </a:rPr>
              <a:t>22 de mayo</a:t>
            </a:r>
            <a:r>
              <a:rPr b="1" i="0" lang="en-US" sz="2850" u="none" cap="none" strike="noStrike">
                <a:solidFill>
                  <a:srgbClr val="25408F"/>
                </a:solidFill>
                <a:latin typeface="Helvetica Neue"/>
                <a:ea typeface="Helvetica Neue"/>
                <a:cs typeface="Helvetica Neue"/>
                <a:sym typeface="Helvetica Neue"/>
              </a:rPr>
              <a:t> 2025     </a:t>
            </a:r>
            <a:endParaRPr b="0" i="0" sz="1400" u="none" cap="none" strike="noStrike">
              <a:solidFill>
                <a:srgbClr val="000000"/>
              </a:solidFill>
              <a:latin typeface="Helvetica Neue"/>
              <a:ea typeface="Helvetica Neue"/>
              <a:cs typeface="Helvetica Neue"/>
              <a:sym typeface="Helvetica Neue"/>
            </a:endParaRPr>
          </a:p>
          <a:p>
            <a:pPr indent="-9525" lvl="0" marL="9525" marR="5080" rtl="0" algn="ctr">
              <a:lnSpc>
                <a:spcPct val="90700"/>
              </a:lnSpc>
              <a:spcBef>
                <a:spcPts val="395"/>
              </a:spcBef>
              <a:spcAft>
                <a:spcPts val="0"/>
              </a:spcAft>
              <a:buClr>
                <a:srgbClr val="000000"/>
              </a:buClr>
              <a:buSzPts val="2850"/>
              <a:buFont typeface="Arial"/>
              <a:buNone/>
            </a:pPr>
            <a:r>
              <a:rPr b="1" i="0" lang="en-US" sz="2850" u="none" cap="none" strike="noStrike">
                <a:solidFill>
                  <a:srgbClr val="25408F"/>
                </a:solidFill>
                <a:latin typeface="Helvetica Neue"/>
                <a:ea typeface="Helvetica Neue"/>
                <a:cs typeface="Helvetica Neue"/>
                <a:sym typeface="Helvetica Neue"/>
              </a:rPr>
              <a:t>3:00-5:30 pm</a:t>
            </a:r>
            <a:endParaRPr b="0" i="0" sz="2850" u="none" cap="none" strike="noStrike">
              <a:solidFill>
                <a:srgbClr val="000000"/>
              </a:solidFill>
              <a:latin typeface="Helvetica Neue"/>
              <a:ea typeface="Helvetica Neue"/>
              <a:cs typeface="Helvetica Neue"/>
              <a:sym typeface="Helvetica Neue"/>
            </a:endParaRPr>
          </a:p>
        </p:txBody>
      </p:sp>
      <p:pic>
        <p:nvPicPr>
          <p:cNvPr id="845" name="Google Shape;845;g34e5a52e009_0_222" title="Screenshot 2025-03-26 at 9.05.07 AM.png"/>
          <p:cNvPicPr preferRelativeResize="0"/>
          <p:nvPr/>
        </p:nvPicPr>
        <p:blipFill rotWithShape="1">
          <a:blip r:embed="rId5">
            <a:alphaModFix/>
          </a:blip>
          <a:srcRect b="0" l="4767" r="4767" t="0"/>
          <a:stretch/>
        </p:blipFill>
        <p:spPr>
          <a:xfrm>
            <a:off x="3309065" y="389817"/>
            <a:ext cx="3135469" cy="2352713"/>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6" name="Shape 296"/>
        <p:cNvGrpSpPr/>
        <p:nvPr/>
      </p:nvGrpSpPr>
      <p:grpSpPr>
        <a:xfrm>
          <a:off x="0" y="0"/>
          <a:ext cx="0" cy="0"/>
          <a:chOff x="0" y="0"/>
          <a:chExt cx="0" cy="0"/>
        </a:xfrm>
      </p:grpSpPr>
      <p:grpSp>
        <p:nvGrpSpPr>
          <p:cNvPr id="297" name="Google Shape;297;p2"/>
          <p:cNvGrpSpPr/>
          <p:nvPr/>
        </p:nvGrpSpPr>
        <p:grpSpPr>
          <a:xfrm>
            <a:off x="0" y="5088518"/>
            <a:ext cx="9753821" cy="398394"/>
            <a:chOff x="0" y="5088518"/>
            <a:chExt cx="9753821" cy="398394"/>
          </a:xfrm>
        </p:grpSpPr>
        <p:sp>
          <p:nvSpPr>
            <p:cNvPr id="298" name="Google Shape;298;p2"/>
            <p:cNvSpPr/>
            <p:nvPr/>
          </p:nvSpPr>
          <p:spPr>
            <a:xfrm>
              <a:off x="2667221" y="5300049"/>
              <a:ext cx="7086600" cy="186689"/>
            </a:xfrm>
            <a:custGeom>
              <a:rect b="b" l="l" r="r" t="t"/>
              <a:pathLst>
                <a:path extrusionOk="0" h="186689" w="7086600">
                  <a:moveTo>
                    <a:pt x="0" y="186339"/>
                  </a:moveTo>
                  <a:lnTo>
                    <a:pt x="7086358" y="186339"/>
                  </a:lnTo>
                  <a:lnTo>
                    <a:pt x="7086358" y="0"/>
                  </a:lnTo>
                  <a:lnTo>
                    <a:pt x="0" y="0"/>
                  </a:lnTo>
                  <a:lnTo>
                    <a:pt x="0" y="186339"/>
                  </a:lnTo>
                  <a:close/>
                </a:path>
              </a:pathLst>
            </a:custGeom>
            <a:solidFill>
              <a:srgbClr val="23408E"/>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99" name="Google Shape;299;p2"/>
            <p:cNvSpPr/>
            <p:nvPr/>
          </p:nvSpPr>
          <p:spPr>
            <a:xfrm>
              <a:off x="0" y="5298952"/>
              <a:ext cx="2677160" cy="187960"/>
            </a:xfrm>
            <a:custGeom>
              <a:rect b="b" l="l" r="r" t="t"/>
              <a:pathLst>
                <a:path extrusionOk="0" h="187960" w="2677160">
                  <a:moveTo>
                    <a:pt x="0" y="0"/>
                  </a:moveTo>
                  <a:lnTo>
                    <a:pt x="2676884" y="0"/>
                  </a:lnTo>
                  <a:lnTo>
                    <a:pt x="2676884" y="187436"/>
                  </a:lnTo>
                  <a:lnTo>
                    <a:pt x="0" y="187436"/>
                  </a:lnTo>
                  <a:lnTo>
                    <a:pt x="0" y="0"/>
                  </a:lnTo>
                  <a:close/>
                </a:path>
              </a:pathLst>
            </a:custGeom>
            <a:solidFill>
              <a:srgbClr val="7E8285"/>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300" name="Google Shape;300;p2"/>
            <p:cNvSpPr/>
            <p:nvPr/>
          </p:nvSpPr>
          <p:spPr>
            <a:xfrm>
              <a:off x="0" y="5088518"/>
              <a:ext cx="9748520" cy="212089"/>
            </a:xfrm>
            <a:custGeom>
              <a:rect b="b" l="l" r="r" t="t"/>
              <a:pathLst>
                <a:path extrusionOk="0" h="212089" w="9748520">
                  <a:moveTo>
                    <a:pt x="9748392" y="211531"/>
                  </a:moveTo>
                  <a:lnTo>
                    <a:pt x="0" y="211531"/>
                  </a:lnTo>
                  <a:lnTo>
                    <a:pt x="0" y="0"/>
                  </a:lnTo>
                  <a:lnTo>
                    <a:pt x="9748392" y="0"/>
                  </a:lnTo>
                  <a:lnTo>
                    <a:pt x="9748392" y="211531"/>
                  </a:lnTo>
                  <a:close/>
                </a:path>
              </a:pathLst>
            </a:custGeom>
            <a:solidFill>
              <a:srgbClr val="9FB54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grpSp>
        <p:nvGrpSpPr>
          <p:cNvPr id="301" name="Google Shape;301;p2"/>
          <p:cNvGrpSpPr/>
          <p:nvPr/>
        </p:nvGrpSpPr>
        <p:grpSpPr>
          <a:xfrm>
            <a:off x="8099713" y="268915"/>
            <a:ext cx="1399759" cy="1363867"/>
            <a:chOff x="8099713" y="188905"/>
            <a:chExt cx="1399759" cy="1363867"/>
          </a:xfrm>
        </p:grpSpPr>
        <p:pic>
          <p:nvPicPr>
            <p:cNvPr id="302" name="Google Shape;302;p2"/>
            <p:cNvPicPr preferRelativeResize="0"/>
            <p:nvPr/>
          </p:nvPicPr>
          <p:blipFill rotWithShape="1">
            <a:blip r:embed="rId3">
              <a:alphaModFix/>
            </a:blip>
            <a:srcRect b="0" l="0" r="0" t="0"/>
            <a:stretch/>
          </p:blipFill>
          <p:spPr>
            <a:xfrm>
              <a:off x="8099713" y="292105"/>
              <a:ext cx="1399759" cy="1019413"/>
            </a:xfrm>
            <a:prstGeom prst="rect">
              <a:avLst/>
            </a:prstGeom>
            <a:noFill/>
            <a:ln>
              <a:noFill/>
            </a:ln>
          </p:spPr>
        </p:pic>
        <p:pic>
          <p:nvPicPr>
            <p:cNvPr id="303" name="Google Shape;303;p2"/>
            <p:cNvPicPr preferRelativeResize="0"/>
            <p:nvPr/>
          </p:nvPicPr>
          <p:blipFill rotWithShape="1">
            <a:blip r:embed="rId4">
              <a:alphaModFix/>
            </a:blip>
            <a:srcRect b="0" l="0" r="0" t="0"/>
            <a:stretch/>
          </p:blipFill>
          <p:spPr>
            <a:xfrm>
              <a:off x="8099713" y="188905"/>
              <a:ext cx="1399759" cy="1363867"/>
            </a:xfrm>
            <a:prstGeom prst="rect">
              <a:avLst/>
            </a:prstGeom>
            <a:noFill/>
            <a:ln>
              <a:noFill/>
            </a:ln>
          </p:spPr>
        </p:pic>
      </p:grpSp>
      <p:sp>
        <p:nvSpPr>
          <p:cNvPr id="304" name="Google Shape;304;p2"/>
          <p:cNvSpPr txBox="1"/>
          <p:nvPr>
            <p:ph type="title"/>
          </p:nvPr>
        </p:nvSpPr>
        <p:spPr>
          <a:xfrm>
            <a:off x="1010100" y="714925"/>
            <a:ext cx="6801600" cy="1662300"/>
          </a:xfrm>
          <a:prstGeom prst="rect">
            <a:avLst/>
          </a:prstGeom>
          <a:noFill/>
          <a:ln>
            <a:noFill/>
          </a:ln>
        </p:spPr>
        <p:txBody>
          <a:bodyPr anchorCtr="0" anchor="t" bIns="0" lIns="0" spcFirstLastPara="1" rIns="0" wrap="square" tIns="0">
            <a:spAutoFit/>
          </a:bodyPr>
          <a:lstStyle/>
          <a:p>
            <a:pPr indent="0" lvl="0" marL="0" rtl="0" algn="ctr">
              <a:lnSpc>
                <a:spcPct val="100000"/>
              </a:lnSpc>
              <a:spcBef>
                <a:spcPts val="0"/>
              </a:spcBef>
              <a:spcAft>
                <a:spcPts val="0"/>
              </a:spcAft>
              <a:buSzPts val="1400"/>
              <a:buNone/>
            </a:pPr>
            <a:r>
              <a:rPr lang="en-US" sz="3600">
                <a:latin typeface="Helvetica Neue"/>
                <a:ea typeface="Helvetica Neue"/>
                <a:cs typeface="Helvetica Neue"/>
                <a:sym typeface="Helvetica Neue"/>
              </a:rPr>
              <a:t>Introducciones</a:t>
            </a:r>
            <a:r>
              <a:rPr lang="en-US" sz="3600">
                <a:latin typeface="Helvetica Neue"/>
                <a:ea typeface="Helvetica Neue"/>
                <a:cs typeface="Helvetica Neue"/>
                <a:sym typeface="Helvetica Neue"/>
              </a:rPr>
              <a:t> de los Miembros del Consejo</a:t>
            </a:r>
            <a:endParaRPr sz="3600">
              <a:latin typeface="Helvetica Neue"/>
              <a:ea typeface="Helvetica Neue"/>
              <a:cs typeface="Helvetica Neue"/>
              <a:sym typeface="Helvetica Neue"/>
            </a:endParaRPr>
          </a:p>
          <a:p>
            <a:pPr indent="0" lvl="0" marL="0" rtl="0" algn="ctr">
              <a:lnSpc>
                <a:spcPct val="100000"/>
              </a:lnSpc>
              <a:spcBef>
                <a:spcPts val="0"/>
              </a:spcBef>
              <a:spcAft>
                <a:spcPts val="0"/>
              </a:spcAft>
              <a:buSzPts val="1400"/>
              <a:buNone/>
            </a:pPr>
            <a:r>
              <a:t/>
            </a:r>
            <a:endParaRPr sz="3600">
              <a:latin typeface="Helvetica Neue"/>
              <a:ea typeface="Helvetica Neue"/>
              <a:cs typeface="Helvetica Neue"/>
              <a:sym typeface="Helvetica Neue"/>
            </a:endParaRPr>
          </a:p>
        </p:txBody>
      </p:sp>
      <p:sp>
        <p:nvSpPr>
          <p:cNvPr id="305" name="Google Shape;305;p2"/>
          <p:cNvSpPr/>
          <p:nvPr/>
        </p:nvSpPr>
        <p:spPr>
          <a:xfrm>
            <a:off x="4759620" y="2589312"/>
            <a:ext cx="234300" cy="3078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pic>
        <p:nvPicPr>
          <p:cNvPr id="306" name="Google Shape;306;p2" title="Screenshot 2025-03-26 at 9.06.19 AM.png"/>
          <p:cNvPicPr preferRelativeResize="0"/>
          <p:nvPr/>
        </p:nvPicPr>
        <p:blipFill rotWithShape="1">
          <a:blip r:embed="rId5">
            <a:alphaModFix/>
          </a:blip>
          <a:srcRect b="0" l="1741" r="1753" t="0"/>
          <a:stretch/>
        </p:blipFill>
        <p:spPr>
          <a:xfrm>
            <a:off x="3229684" y="2377223"/>
            <a:ext cx="3059872" cy="2030408"/>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0" name="Shape 310"/>
        <p:cNvGrpSpPr/>
        <p:nvPr/>
      </p:nvGrpSpPr>
      <p:grpSpPr>
        <a:xfrm>
          <a:off x="0" y="0"/>
          <a:ext cx="0" cy="0"/>
          <a:chOff x="0" y="0"/>
          <a:chExt cx="0" cy="0"/>
        </a:xfrm>
      </p:grpSpPr>
      <p:grpSp>
        <p:nvGrpSpPr>
          <p:cNvPr id="311" name="Google Shape;311;g34fc077c1a2_0_5"/>
          <p:cNvGrpSpPr/>
          <p:nvPr/>
        </p:nvGrpSpPr>
        <p:grpSpPr>
          <a:xfrm>
            <a:off x="0" y="5088518"/>
            <a:ext cx="9753821" cy="398394"/>
            <a:chOff x="0" y="5088518"/>
            <a:chExt cx="9753821" cy="398394"/>
          </a:xfrm>
        </p:grpSpPr>
        <p:sp>
          <p:nvSpPr>
            <p:cNvPr id="312" name="Google Shape;312;g34fc077c1a2_0_5"/>
            <p:cNvSpPr/>
            <p:nvPr/>
          </p:nvSpPr>
          <p:spPr>
            <a:xfrm>
              <a:off x="2667221" y="5300049"/>
              <a:ext cx="7086600" cy="186689"/>
            </a:xfrm>
            <a:custGeom>
              <a:rect b="b" l="l" r="r" t="t"/>
              <a:pathLst>
                <a:path extrusionOk="0" h="186689" w="7086600">
                  <a:moveTo>
                    <a:pt x="0" y="186339"/>
                  </a:moveTo>
                  <a:lnTo>
                    <a:pt x="7086358" y="186339"/>
                  </a:lnTo>
                  <a:lnTo>
                    <a:pt x="7086358" y="0"/>
                  </a:lnTo>
                  <a:lnTo>
                    <a:pt x="0" y="0"/>
                  </a:lnTo>
                  <a:lnTo>
                    <a:pt x="0" y="186339"/>
                  </a:lnTo>
                  <a:close/>
                </a:path>
              </a:pathLst>
            </a:custGeom>
            <a:solidFill>
              <a:srgbClr val="23408E"/>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313" name="Google Shape;313;g34fc077c1a2_0_5"/>
            <p:cNvSpPr/>
            <p:nvPr/>
          </p:nvSpPr>
          <p:spPr>
            <a:xfrm>
              <a:off x="0" y="5298952"/>
              <a:ext cx="2677160" cy="187960"/>
            </a:xfrm>
            <a:custGeom>
              <a:rect b="b" l="l" r="r" t="t"/>
              <a:pathLst>
                <a:path extrusionOk="0" h="187960" w="2677160">
                  <a:moveTo>
                    <a:pt x="0" y="0"/>
                  </a:moveTo>
                  <a:lnTo>
                    <a:pt x="2676884" y="0"/>
                  </a:lnTo>
                  <a:lnTo>
                    <a:pt x="2676884" y="187436"/>
                  </a:lnTo>
                  <a:lnTo>
                    <a:pt x="0" y="187436"/>
                  </a:lnTo>
                  <a:lnTo>
                    <a:pt x="0" y="0"/>
                  </a:lnTo>
                  <a:close/>
                </a:path>
              </a:pathLst>
            </a:custGeom>
            <a:solidFill>
              <a:srgbClr val="7E8285"/>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314" name="Google Shape;314;g34fc077c1a2_0_5"/>
            <p:cNvSpPr/>
            <p:nvPr/>
          </p:nvSpPr>
          <p:spPr>
            <a:xfrm>
              <a:off x="0" y="5088518"/>
              <a:ext cx="9748520" cy="212089"/>
            </a:xfrm>
            <a:custGeom>
              <a:rect b="b" l="l" r="r" t="t"/>
              <a:pathLst>
                <a:path extrusionOk="0" h="212089" w="9748520">
                  <a:moveTo>
                    <a:pt x="9748392" y="211531"/>
                  </a:moveTo>
                  <a:lnTo>
                    <a:pt x="0" y="211531"/>
                  </a:lnTo>
                  <a:lnTo>
                    <a:pt x="0" y="0"/>
                  </a:lnTo>
                  <a:lnTo>
                    <a:pt x="9748392" y="0"/>
                  </a:lnTo>
                  <a:lnTo>
                    <a:pt x="9748392" y="211531"/>
                  </a:lnTo>
                  <a:close/>
                </a:path>
              </a:pathLst>
            </a:custGeom>
            <a:solidFill>
              <a:srgbClr val="9FB54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sp>
        <p:nvSpPr>
          <p:cNvPr id="315" name="Google Shape;315;g34fc077c1a2_0_5"/>
          <p:cNvSpPr txBox="1"/>
          <p:nvPr/>
        </p:nvSpPr>
        <p:spPr>
          <a:xfrm>
            <a:off x="170836" y="1391528"/>
            <a:ext cx="9406800" cy="2781000"/>
          </a:xfrm>
          <a:prstGeom prst="rect">
            <a:avLst/>
          </a:prstGeom>
          <a:noFill/>
          <a:ln>
            <a:noFill/>
          </a:ln>
        </p:spPr>
        <p:txBody>
          <a:bodyPr anchorCtr="0" anchor="t" bIns="45700" lIns="91425" spcFirstLastPara="1" rIns="91425" wrap="square" tIns="45700">
            <a:spAutoFit/>
          </a:bodyPr>
          <a:lstStyle/>
          <a:p>
            <a:pPr indent="-112712" lvl="7" marL="465137" marR="0" rtl="0" algn="l">
              <a:lnSpc>
                <a:spcPct val="100000"/>
              </a:lnSpc>
              <a:spcBef>
                <a:spcPts val="0"/>
              </a:spcBef>
              <a:spcAft>
                <a:spcPts val="0"/>
              </a:spcAft>
              <a:buClr>
                <a:srgbClr val="000000"/>
              </a:buClr>
              <a:buSzPts val="1800"/>
              <a:buFont typeface="Arial"/>
              <a:buNone/>
            </a:pPr>
            <a:r>
              <a:t/>
            </a:r>
            <a:endParaRPr b="0" i="0" sz="1800" u="none" cap="none" strike="noStrike">
              <a:solidFill>
                <a:srgbClr val="595959"/>
              </a:solidFill>
              <a:latin typeface="Arial"/>
              <a:ea typeface="Arial"/>
              <a:cs typeface="Arial"/>
              <a:sym typeface="Arial"/>
            </a:endParaRPr>
          </a:p>
          <a:p>
            <a:pPr indent="-282575" lvl="7" marL="635000" marR="0" rtl="0" algn="l">
              <a:lnSpc>
                <a:spcPct val="100000"/>
              </a:lnSpc>
              <a:spcBef>
                <a:spcPts val="600"/>
              </a:spcBef>
              <a:spcAft>
                <a:spcPts val="0"/>
              </a:spcAft>
              <a:buClr>
                <a:srgbClr val="000000"/>
              </a:buClr>
              <a:buSzPts val="1800"/>
              <a:buFont typeface="Arial"/>
              <a:buNone/>
            </a:pPr>
            <a:r>
              <a:t/>
            </a:r>
            <a:endParaRPr b="0" i="0" sz="1800" u="none" cap="none" strike="noStrike">
              <a:solidFill>
                <a:srgbClr val="595959"/>
              </a:solidFill>
              <a:latin typeface="Arial"/>
              <a:ea typeface="Arial"/>
              <a:cs typeface="Arial"/>
              <a:sym typeface="Arial"/>
            </a:endParaRPr>
          </a:p>
          <a:p>
            <a:pPr indent="-269875" lvl="7" marL="635000" marR="0" rtl="0" algn="l">
              <a:lnSpc>
                <a:spcPct val="100000"/>
              </a:lnSpc>
              <a:spcBef>
                <a:spcPts val="600"/>
              </a:spcBef>
              <a:spcAft>
                <a:spcPts val="0"/>
              </a:spcAft>
              <a:buClr>
                <a:srgbClr val="000000"/>
              </a:buClr>
              <a:buSzPts val="2000"/>
              <a:buFont typeface="Arial"/>
              <a:buNone/>
            </a:pPr>
            <a:r>
              <a:t/>
            </a:r>
            <a:endParaRPr b="0" i="0" sz="2000" u="none" cap="none" strike="noStrike">
              <a:solidFill>
                <a:srgbClr val="595959"/>
              </a:solidFill>
              <a:latin typeface="Arial"/>
              <a:ea typeface="Arial"/>
              <a:cs typeface="Arial"/>
              <a:sym typeface="Arial"/>
            </a:endParaRPr>
          </a:p>
          <a:p>
            <a:pPr indent="0" lvl="7" marL="585787" marR="0" rtl="0" algn="l">
              <a:lnSpc>
                <a:spcPct val="100000"/>
              </a:lnSpc>
              <a:spcBef>
                <a:spcPts val="600"/>
              </a:spcBef>
              <a:spcAft>
                <a:spcPts val="0"/>
              </a:spcAft>
              <a:buNone/>
            </a:pPr>
            <a:r>
              <a:t/>
            </a:r>
            <a:endParaRPr b="0" i="0" sz="2000" u="none" cap="none" strike="noStrike">
              <a:solidFill>
                <a:srgbClr val="595959"/>
              </a:solidFill>
              <a:latin typeface="Arial"/>
              <a:ea typeface="Arial"/>
              <a:cs typeface="Arial"/>
              <a:sym typeface="Arial"/>
            </a:endParaRPr>
          </a:p>
          <a:p>
            <a:pPr indent="-336550" lvl="7" marL="1038225" marR="0" rtl="0" algn="l">
              <a:lnSpc>
                <a:spcPct val="100000"/>
              </a:lnSpc>
              <a:spcBef>
                <a:spcPts val="600"/>
              </a:spcBef>
              <a:spcAft>
                <a:spcPts val="0"/>
              </a:spcAft>
              <a:buClr>
                <a:srgbClr val="000000"/>
              </a:buClr>
              <a:buSzPts val="1800"/>
              <a:buFont typeface="Courier New"/>
              <a:buNone/>
            </a:pPr>
            <a:r>
              <a:t/>
            </a:r>
            <a:endParaRPr b="0" i="0" sz="2000" u="none" cap="none" strike="noStrike">
              <a:solidFill>
                <a:srgbClr val="595959"/>
              </a:solidFill>
              <a:latin typeface="Arial"/>
              <a:ea typeface="Arial"/>
              <a:cs typeface="Arial"/>
              <a:sym typeface="Arial"/>
            </a:endParaRPr>
          </a:p>
          <a:p>
            <a:pPr indent="-336550" lvl="7" marL="1038225" marR="0" rtl="0" algn="l">
              <a:lnSpc>
                <a:spcPct val="100000"/>
              </a:lnSpc>
              <a:spcBef>
                <a:spcPts val="600"/>
              </a:spcBef>
              <a:spcAft>
                <a:spcPts val="0"/>
              </a:spcAft>
              <a:buClr>
                <a:srgbClr val="000000"/>
              </a:buClr>
              <a:buSzPts val="1800"/>
              <a:buFont typeface="Courier New"/>
              <a:buNone/>
            </a:pPr>
            <a:r>
              <a:t/>
            </a:r>
            <a:endParaRPr b="0" i="0" sz="2000" u="none" cap="none" strike="noStrike">
              <a:solidFill>
                <a:srgbClr val="595959"/>
              </a:solidFill>
              <a:latin typeface="Arial"/>
              <a:ea typeface="Arial"/>
              <a:cs typeface="Arial"/>
              <a:sym typeface="Arial"/>
            </a:endParaRPr>
          </a:p>
          <a:p>
            <a:pPr indent="0" lvl="0" marL="0" marR="0" rtl="0" algn="l">
              <a:lnSpc>
                <a:spcPct val="100000"/>
              </a:lnSpc>
              <a:spcBef>
                <a:spcPts val="1880"/>
              </a:spcBef>
              <a:spcAft>
                <a:spcPts val="1800"/>
              </a:spcAft>
              <a:buClr>
                <a:srgbClr val="000000"/>
              </a:buClr>
              <a:buSzPts val="1800"/>
              <a:buFont typeface="Arial"/>
              <a:buNone/>
            </a:pPr>
            <a:r>
              <a:t/>
            </a:r>
            <a:endParaRPr b="1" i="0" sz="1800" u="none" cap="none" strike="noStrike">
              <a:solidFill>
                <a:srgbClr val="595959"/>
              </a:solidFill>
              <a:latin typeface="Libre Franklin"/>
              <a:ea typeface="Libre Franklin"/>
              <a:cs typeface="Libre Franklin"/>
              <a:sym typeface="Libre Franklin"/>
            </a:endParaRPr>
          </a:p>
        </p:txBody>
      </p:sp>
      <p:sp>
        <p:nvSpPr>
          <p:cNvPr id="316" name="Google Shape;316;g34fc077c1a2_0_5"/>
          <p:cNvSpPr/>
          <p:nvPr/>
        </p:nvSpPr>
        <p:spPr>
          <a:xfrm>
            <a:off x="4759620" y="2589312"/>
            <a:ext cx="234300" cy="3078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graphicFrame>
        <p:nvGraphicFramePr>
          <p:cNvPr id="317" name="Google Shape;317;g34fc077c1a2_0_5"/>
          <p:cNvGraphicFramePr/>
          <p:nvPr/>
        </p:nvGraphicFramePr>
        <p:xfrm>
          <a:off x="195145" y="955431"/>
          <a:ext cx="3000000" cy="3000000"/>
        </p:xfrm>
        <a:graphic>
          <a:graphicData uri="http://schemas.openxmlformats.org/drawingml/2006/table">
            <a:tbl>
              <a:tblPr bandRow="1" firstRow="1">
                <a:noFill/>
                <a:tableStyleId>{982C2F14-65EF-4166-8E0A-9908932C6297}</a:tableStyleId>
              </a:tblPr>
              <a:tblGrid>
                <a:gridCol w="1887650"/>
                <a:gridCol w="2661025"/>
                <a:gridCol w="4833850"/>
              </a:tblGrid>
              <a:tr h="365750">
                <a:tc>
                  <a:txBody>
                    <a:bodyPr/>
                    <a:lstStyle/>
                    <a:p>
                      <a:pPr indent="0" lvl="0" marL="0" marR="0" rtl="0" algn="ctr">
                        <a:lnSpc>
                          <a:spcPct val="100000"/>
                        </a:lnSpc>
                        <a:spcBef>
                          <a:spcPts val="0"/>
                        </a:spcBef>
                        <a:spcAft>
                          <a:spcPts val="0"/>
                        </a:spcAft>
                        <a:buNone/>
                      </a:pPr>
                      <a:r>
                        <a:rPr b="1" i="0" lang="en-US" sz="1300" u="none" cap="none" strike="noStrike">
                          <a:solidFill>
                            <a:srgbClr val="002060"/>
                          </a:solidFill>
                          <a:latin typeface="Arial"/>
                          <a:ea typeface="Arial"/>
                          <a:cs typeface="Arial"/>
                          <a:sym typeface="Arial"/>
                        </a:rPr>
                        <a:t>Kristel England </a:t>
                      </a:r>
                      <a:endParaRPr b="1" i="0" sz="1300" u="none" cap="none" strike="noStrike">
                        <a:solidFill>
                          <a:srgbClr val="002060"/>
                        </a:solidFill>
                        <a:latin typeface="Arial"/>
                        <a:ea typeface="Arial"/>
                        <a:cs typeface="Arial"/>
                        <a:sym typeface="Arial"/>
                      </a:endParaRPr>
                    </a:p>
                  </a:txBody>
                  <a:tcPr marT="36575" marB="36575" marR="73150" marL="731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5DFEC"/>
                    </a:solidFill>
                  </a:tcPr>
                </a:tc>
                <a:tc>
                  <a:txBody>
                    <a:bodyPr/>
                    <a:lstStyle/>
                    <a:p>
                      <a:pPr indent="0" lvl="0" marL="0" marR="0" rtl="0" algn="ctr">
                        <a:lnSpc>
                          <a:spcPct val="100000"/>
                        </a:lnSpc>
                        <a:spcBef>
                          <a:spcPts val="0"/>
                        </a:spcBef>
                        <a:spcAft>
                          <a:spcPts val="0"/>
                        </a:spcAft>
                        <a:buNone/>
                      </a:pPr>
                      <a:r>
                        <a:rPr b="0" lang="en-US" sz="1300" u="none" cap="none" strike="noStrike">
                          <a:solidFill>
                            <a:srgbClr val="002060"/>
                          </a:solidFill>
                          <a:latin typeface="Arial"/>
                          <a:ea typeface="Arial"/>
                          <a:cs typeface="Arial"/>
                          <a:sym typeface="Arial"/>
                        </a:rPr>
                        <a:t>Parent Voices</a:t>
                      </a:r>
                      <a:endParaRPr/>
                    </a:p>
                  </a:txBody>
                  <a:tcPr marT="36575" marB="36575" marR="73150" marL="731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5DFEC"/>
                    </a:solidFill>
                  </a:tcPr>
                </a:tc>
                <a:tc>
                  <a:txBody>
                    <a:bodyPr/>
                    <a:lstStyle/>
                    <a:p>
                      <a:pPr indent="0" lvl="0" marL="0" marR="0" rtl="0" algn="ctr">
                        <a:lnSpc>
                          <a:spcPct val="100000"/>
                        </a:lnSpc>
                        <a:spcBef>
                          <a:spcPts val="0"/>
                        </a:spcBef>
                        <a:spcAft>
                          <a:spcPts val="0"/>
                        </a:spcAft>
                        <a:buClr>
                          <a:srgbClr val="000000"/>
                        </a:buClr>
                        <a:buSzPts val="1300"/>
                        <a:buFont typeface="Arial"/>
                        <a:buNone/>
                      </a:pPr>
                      <a:r>
                        <a:rPr b="0" i="1" lang="en-US" sz="1300">
                          <a:solidFill>
                            <a:srgbClr val="002060"/>
                          </a:solidFill>
                        </a:rPr>
                        <a:t>Representante de los padres</a:t>
                      </a:r>
                      <a:endParaRPr sz="1300" u="none" cap="none" strike="noStrike">
                        <a:solidFill>
                          <a:srgbClr val="002060"/>
                        </a:solidFill>
                        <a:latin typeface="Arial"/>
                        <a:ea typeface="Arial"/>
                        <a:cs typeface="Arial"/>
                        <a:sym typeface="Arial"/>
                      </a:endParaRPr>
                    </a:p>
                  </a:txBody>
                  <a:tcPr marT="36575" marB="36575" marR="73150" marL="731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5DFEC"/>
                    </a:solidFill>
                  </a:tcPr>
                </a:tc>
              </a:tr>
              <a:tr h="365750">
                <a:tc>
                  <a:txBody>
                    <a:bodyPr/>
                    <a:lstStyle/>
                    <a:p>
                      <a:pPr indent="0" lvl="0" marL="0" marR="0" rtl="0" algn="ctr">
                        <a:lnSpc>
                          <a:spcPct val="100000"/>
                        </a:lnSpc>
                        <a:spcBef>
                          <a:spcPts val="0"/>
                        </a:spcBef>
                        <a:spcAft>
                          <a:spcPts val="0"/>
                        </a:spcAft>
                        <a:buNone/>
                      </a:pPr>
                      <a:r>
                        <a:rPr b="1" i="0" lang="en-US" sz="1300" u="none" cap="none" strike="noStrike">
                          <a:solidFill>
                            <a:srgbClr val="002060"/>
                          </a:solidFill>
                          <a:latin typeface="Arial"/>
                          <a:ea typeface="Arial"/>
                          <a:cs typeface="Arial"/>
                          <a:sym typeface="Arial"/>
                        </a:rPr>
                        <a:t>Helen Myers </a:t>
                      </a:r>
                      <a:endParaRPr b="1" i="0" sz="1300" u="none" cap="none" strike="noStrike">
                        <a:solidFill>
                          <a:srgbClr val="002060"/>
                        </a:solidFill>
                        <a:latin typeface="Arial"/>
                        <a:ea typeface="Arial"/>
                        <a:cs typeface="Arial"/>
                        <a:sym typeface="Arial"/>
                      </a:endParaRPr>
                    </a:p>
                  </a:txBody>
                  <a:tcPr marT="36575" marB="36575" marR="73150" marL="731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5DFEC"/>
                    </a:solidFill>
                  </a:tcPr>
                </a:tc>
                <a:tc>
                  <a:txBody>
                    <a:bodyPr/>
                    <a:lstStyle/>
                    <a:p>
                      <a:pPr indent="0" lvl="0" marL="0" marR="0" rtl="0" algn="ctr">
                        <a:lnSpc>
                          <a:spcPct val="100000"/>
                        </a:lnSpc>
                        <a:spcBef>
                          <a:spcPts val="0"/>
                        </a:spcBef>
                        <a:spcAft>
                          <a:spcPts val="0"/>
                        </a:spcAft>
                        <a:buNone/>
                      </a:pPr>
                      <a:r>
                        <a:rPr lang="en-US" sz="1300">
                          <a:solidFill>
                            <a:srgbClr val="002060"/>
                          </a:solidFill>
                        </a:rPr>
                        <a:t>Padre</a:t>
                      </a:r>
                      <a:endParaRPr/>
                    </a:p>
                  </a:txBody>
                  <a:tcPr marT="36575" marB="36575" marR="73150" marL="731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5DFEC"/>
                    </a:solidFill>
                  </a:tcPr>
                </a:tc>
                <a:tc>
                  <a:txBody>
                    <a:bodyPr/>
                    <a:lstStyle/>
                    <a:p>
                      <a:pPr indent="0" lvl="0" marL="0" rtl="0" algn="ctr">
                        <a:spcBef>
                          <a:spcPts val="0"/>
                        </a:spcBef>
                        <a:spcAft>
                          <a:spcPts val="0"/>
                        </a:spcAft>
                        <a:buClr>
                          <a:schemeClr val="dk1"/>
                        </a:buClr>
                        <a:buSzPts val="1300"/>
                        <a:buFont typeface="Arial"/>
                        <a:buNone/>
                      </a:pPr>
                      <a:r>
                        <a:rPr i="1" lang="en-US" sz="1300">
                          <a:solidFill>
                            <a:srgbClr val="002060"/>
                          </a:solidFill>
                        </a:rPr>
                        <a:t>Representante de los padres</a:t>
                      </a:r>
                      <a:endParaRPr sz="1300" u="none" cap="none" strike="noStrike">
                        <a:solidFill>
                          <a:srgbClr val="002060"/>
                        </a:solidFill>
                        <a:latin typeface="Arial"/>
                        <a:ea typeface="Arial"/>
                        <a:cs typeface="Arial"/>
                        <a:sym typeface="Arial"/>
                      </a:endParaRPr>
                    </a:p>
                  </a:txBody>
                  <a:tcPr marT="36575" marB="36575" marR="73150" marL="731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5DFEC"/>
                    </a:solidFill>
                  </a:tcPr>
                </a:tc>
              </a:tr>
              <a:tr h="365750">
                <a:tc>
                  <a:txBody>
                    <a:bodyPr/>
                    <a:lstStyle/>
                    <a:p>
                      <a:pPr indent="0" lvl="0" marL="0" marR="0" rtl="0" algn="ctr">
                        <a:lnSpc>
                          <a:spcPct val="100000"/>
                        </a:lnSpc>
                        <a:spcBef>
                          <a:spcPts val="0"/>
                        </a:spcBef>
                        <a:spcAft>
                          <a:spcPts val="0"/>
                        </a:spcAft>
                        <a:buNone/>
                      </a:pPr>
                      <a:r>
                        <a:rPr b="1" i="0" lang="en-US" sz="1300" u="none" cap="none" strike="noStrike">
                          <a:solidFill>
                            <a:srgbClr val="002060"/>
                          </a:solidFill>
                          <a:latin typeface="Arial"/>
                          <a:ea typeface="Arial"/>
                          <a:cs typeface="Arial"/>
                          <a:sym typeface="Arial"/>
                        </a:rPr>
                        <a:t>Adriana Arrizón </a:t>
                      </a:r>
                      <a:endParaRPr b="1" i="0" sz="1300" u="none" cap="none" strike="noStrike">
                        <a:solidFill>
                          <a:srgbClr val="002060"/>
                        </a:solidFill>
                        <a:latin typeface="Arial"/>
                        <a:ea typeface="Arial"/>
                        <a:cs typeface="Arial"/>
                        <a:sym typeface="Arial"/>
                      </a:endParaRPr>
                    </a:p>
                  </a:txBody>
                  <a:tcPr marT="36575" marB="36575" marR="73150" marL="731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5DFEC"/>
                    </a:solidFill>
                  </a:tcPr>
                </a:tc>
                <a:tc>
                  <a:txBody>
                    <a:bodyPr/>
                    <a:lstStyle/>
                    <a:p>
                      <a:pPr indent="0" lvl="0" marL="0" marR="0" rtl="0" algn="ctr">
                        <a:lnSpc>
                          <a:spcPct val="100000"/>
                        </a:lnSpc>
                        <a:spcBef>
                          <a:spcPts val="0"/>
                        </a:spcBef>
                        <a:spcAft>
                          <a:spcPts val="0"/>
                        </a:spcAft>
                        <a:buNone/>
                      </a:pPr>
                      <a:r>
                        <a:rPr lang="en-US" sz="1300" u="none" cap="none" strike="noStrike">
                          <a:solidFill>
                            <a:srgbClr val="002060"/>
                          </a:solidFill>
                          <a:latin typeface="Arial"/>
                          <a:ea typeface="Arial"/>
                          <a:cs typeface="Arial"/>
                          <a:sym typeface="Arial"/>
                        </a:rPr>
                        <a:t>Health Action Together</a:t>
                      </a:r>
                      <a:endParaRPr/>
                    </a:p>
                  </a:txBody>
                  <a:tcPr marT="36575" marB="36575" marR="73150" marL="731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5DFEC"/>
                    </a:solidFill>
                  </a:tcPr>
                </a:tc>
                <a:tc>
                  <a:txBody>
                    <a:bodyPr/>
                    <a:lstStyle/>
                    <a:p>
                      <a:pPr indent="0" lvl="0" marL="0" marR="0" rtl="0" algn="ctr">
                        <a:lnSpc>
                          <a:spcPct val="100000"/>
                        </a:lnSpc>
                        <a:spcBef>
                          <a:spcPts val="0"/>
                        </a:spcBef>
                        <a:spcAft>
                          <a:spcPts val="0"/>
                        </a:spcAft>
                        <a:buNone/>
                      </a:pPr>
                      <a:r>
                        <a:rPr i="1" lang="en-US" sz="1300">
                          <a:solidFill>
                            <a:srgbClr val="002060"/>
                          </a:solidFill>
                        </a:rPr>
                        <a:t>Sistemas de salud pediátrica/perinatal</a:t>
                      </a:r>
                      <a:endParaRPr i="1" sz="1300" u="none" cap="none" strike="noStrike">
                        <a:solidFill>
                          <a:srgbClr val="002060"/>
                        </a:solidFill>
                        <a:latin typeface="Arial"/>
                        <a:ea typeface="Arial"/>
                        <a:cs typeface="Arial"/>
                        <a:sym typeface="Arial"/>
                      </a:endParaRPr>
                    </a:p>
                  </a:txBody>
                  <a:tcPr marT="36575" marB="36575" marR="73150" marL="731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5DFEC"/>
                    </a:solidFill>
                  </a:tcPr>
                </a:tc>
              </a:tr>
              <a:tr h="365750">
                <a:tc>
                  <a:txBody>
                    <a:bodyPr/>
                    <a:lstStyle/>
                    <a:p>
                      <a:pPr indent="0" lvl="0" marL="0" marR="0" rtl="0" algn="ctr">
                        <a:lnSpc>
                          <a:spcPct val="100000"/>
                        </a:lnSpc>
                        <a:spcBef>
                          <a:spcPts val="0"/>
                        </a:spcBef>
                        <a:spcAft>
                          <a:spcPts val="0"/>
                        </a:spcAft>
                        <a:buNone/>
                      </a:pPr>
                      <a:r>
                        <a:rPr b="1" i="0" lang="en-US" sz="1300" u="none" cap="none" strike="noStrike">
                          <a:solidFill>
                            <a:srgbClr val="002060"/>
                          </a:solidFill>
                          <a:latin typeface="Arial"/>
                          <a:ea typeface="Arial"/>
                          <a:cs typeface="Arial"/>
                          <a:sym typeface="Arial"/>
                        </a:rPr>
                        <a:t>Jose Morales, MD</a:t>
                      </a:r>
                      <a:endParaRPr b="1" i="0" sz="1300" u="none" cap="none" strike="noStrike">
                        <a:solidFill>
                          <a:srgbClr val="002060"/>
                        </a:solidFill>
                        <a:latin typeface="Arial"/>
                        <a:ea typeface="Arial"/>
                        <a:cs typeface="Arial"/>
                        <a:sym typeface="Arial"/>
                      </a:endParaRPr>
                    </a:p>
                  </a:txBody>
                  <a:tcPr marT="36575" marB="36575" marR="73150" marL="731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5DFEC"/>
                    </a:solidFill>
                  </a:tcPr>
                </a:tc>
                <a:tc>
                  <a:txBody>
                    <a:bodyPr/>
                    <a:lstStyle/>
                    <a:p>
                      <a:pPr indent="0" lvl="0" marL="0" marR="0" rtl="0" algn="ctr">
                        <a:lnSpc>
                          <a:spcPct val="100000"/>
                        </a:lnSpc>
                        <a:spcBef>
                          <a:spcPts val="0"/>
                        </a:spcBef>
                        <a:spcAft>
                          <a:spcPts val="0"/>
                        </a:spcAft>
                        <a:buNone/>
                      </a:pPr>
                      <a:r>
                        <a:rPr lang="en-US" sz="1300" u="none" cap="none" strike="noStrike">
                          <a:solidFill>
                            <a:srgbClr val="002060"/>
                          </a:solidFill>
                          <a:latin typeface="Arial"/>
                          <a:ea typeface="Arial"/>
                          <a:cs typeface="Arial"/>
                          <a:sym typeface="Arial"/>
                        </a:rPr>
                        <a:t>Retired Pediatrician</a:t>
                      </a:r>
                      <a:endParaRPr/>
                    </a:p>
                  </a:txBody>
                  <a:tcPr marT="36575" marB="36575" marR="73150" marL="731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5DFEC"/>
                    </a:solidFill>
                  </a:tcPr>
                </a:tc>
                <a:tc>
                  <a:txBody>
                    <a:bodyPr/>
                    <a:lstStyle/>
                    <a:p>
                      <a:pPr indent="0" lvl="0" marL="0" rtl="0" algn="ctr">
                        <a:spcBef>
                          <a:spcPts val="0"/>
                        </a:spcBef>
                        <a:spcAft>
                          <a:spcPts val="0"/>
                        </a:spcAft>
                        <a:buClr>
                          <a:schemeClr val="dk1"/>
                        </a:buClr>
                        <a:buFont typeface="Arial"/>
                        <a:buNone/>
                      </a:pPr>
                      <a:r>
                        <a:rPr i="1" lang="en-US" sz="1300">
                          <a:solidFill>
                            <a:srgbClr val="002060"/>
                          </a:solidFill>
                        </a:rPr>
                        <a:t>Sistemas de salud pediátrica/perinatal</a:t>
                      </a:r>
                      <a:endParaRPr i="1" sz="1300">
                        <a:solidFill>
                          <a:srgbClr val="002060"/>
                        </a:solidFill>
                      </a:endParaRPr>
                    </a:p>
                  </a:txBody>
                  <a:tcPr marT="36575" marB="36575" marR="73150" marL="731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5DFEC"/>
                    </a:solidFill>
                  </a:tcPr>
                </a:tc>
              </a:tr>
              <a:tr h="365750">
                <a:tc>
                  <a:txBody>
                    <a:bodyPr/>
                    <a:lstStyle/>
                    <a:p>
                      <a:pPr indent="0" lvl="0" marL="0" marR="0" rtl="0" algn="ctr">
                        <a:lnSpc>
                          <a:spcPct val="100000"/>
                        </a:lnSpc>
                        <a:spcBef>
                          <a:spcPts val="0"/>
                        </a:spcBef>
                        <a:spcAft>
                          <a:spcPts val="0"/>
                        </a:spcAft>
                        <a:buClr>
                          <a:srgbClr val="000000"/>
                        </a:buClr>
                        <a:buSzPts val="1300"/>
                        <a:buFont typeface="Arial"/>
                        <a:buNone/>
                      </a:pPr>
                      <a:r>
                        <a:rPr b="1" i="0" lang="en-US" sz="1300" u="none" cap="none" strike="noStrike">
                          <a:solidFill>
                            <a:srgbClr val="002060"/>
                          </a:solidFill>
                          <a:latin typeface="Arial"/>
                          <a:ea typeface="Arial"/>
                          <a:cs typeface="Arial"/>
                          <a:sym typeface="Arial"/>
                        </a:rPr>
                        <a:t>Allison Murphy </a:t>
                      </a:r>
                      <a:endParaRPr b="1" i="0" sz="1300" u="none" cap="none" strike="noStrike">
                        <a:solidFill>
                          <a:srgbClr val="002060"/>
                        </a:solidFill>
                        <a:latin typeface="Arial"/>
                        <a:ea typeface="Arial"/>
                        <a:cs typeface="Arial"/>
                        <a:sym typeface="Arial"/>
                      </a:endParaRPr>
                    </a:p>
                  </a:txBody>
                  <a:tcPr marT="36575" marB="36575" marR="73150" marL="731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5DFEC"/>
                    </a:solidFill>
                  </a:tcPr>
                </a:tc>
                <a:tc>
                  <a:txBody>
                    <a:bodyPr/>
                    <a:lstStyle/>
                    <a:p>
                      <a:pPr indent="0" lvl="0" marL="0" marR="0" rtl="0" algn="ctr">
                        <a:lnSpc>
                          <a:spcPct val="100000"/>
                        </a:lnSpc>
                        <a:spcBef>
                          <a:spcPts val="0"/>
                        </a:spcBef>
                        <a:spcAft>
                          <a:spcPts val="0"/>
                        </a:spcAft>
                        <a:buNone/>
                      </a:pPr>
                      <a:r>
                        <a:rPr lang="en-US" sz="1300" u="none" cap="none" strike="noStrike">
                          <a:solidFill>
                            <a:srgbClr val="002060"/>
                          </a:solidFill>
                          <a:latin typeface="Arial"/>
                          <a:ea typeface="Arial"/>
                          <a:cs typeface="Arial"/>
                          <a:sym typeface="Arial"/>
                        </a:rPr>
                        <a:t>Mother’s Care</a:t>
                      </a:r>
                      <a:endParaRPr/>
                    </a:p>
                  </a:txBody>
                  <a:tcPr marT="36575" marB="36575" marR="73150" marL="731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5DFEC"/>
                    </a:solidFill>
                  </a:tcPr>
                </a:tc>
                <a:tc>
                  <a:txBody>
                    <a:bodyPr/>
                    <a:lstStyle/>
                    <a:p>
                      <a:pPr indent="0" lvl="0" marL="0" rtl="0" algn="l">
                        <a:spcBef>
                          <a:spcPts val="0"/>
                        </a:spcBef>
                        <a:spcAft>
                          <a:spcPts val="0"/>
                        </a:spcAft>
                        <a:buClr>
                          <a:srgbClr val="000000"/>
                        </a:buClr>
                        <a:buSzPts val="1300"/>
                        <a:buFont typeface="Arial"/>
                        <a:buNone/>
                      </a:pPr>
                      <a:r>
                        <a:rPr i="1" lang="en-US" sz="1300">
                          <a:solidFill>
                            <a:srgbClr val="002060"/>
                          </a:solidFill>
                        </a:rPr>
                        <a:t>Sistemas de atención de salud perinatal y salud mental</a:t>
                      </a:r>
                      <a:endParaRPr i="1" sz="1200" u="none" cap="none" strike="noStrike">
                        <a:solidFill>
                          <a:srgbClr val="002060"/>
                        </a:solidFill>
                        <a:latin typeface="Arial"/>
                        <a:ea typeface="Arial"/>
                        <a:cs typeface="Arial"/>
                        <a:sym typeface="Arial"/>
                      </a:endParaRPr>
                    </a:p>
                  </a:txBody>
                  <a:tcPr marT="36575" marB="36575" marR="73150" marL="731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5DFEC"/>
                    </a:solidFill>
                  </a:tcPr>
                </a:tc>
              </a:tr>
              <a:tr h="365750">
                <a:tc>
                  <a:txBody>
                    <a:bodyPr/>
                    <a:lstStyle/>
                    <a:p>
                      <a:pPr indent="0" lvl="0" marL="0" marR="0" rtl="0" algn="ctr">
                        <a:lnSpc>
                          <a:spcPct val="100000"/>
                        </a:lnSpc>
                        <a:spcBef>
                          <a:spcPts val="0"/>
                        </a:spcBef>
                        <a:spcAft>
                          <a:spcPts val="0"/>
                        </a:spcAft>
                        <a:buNone/>
                      </a:pPr>
                      <a:r>
                        <a:rPr b="1" i="0" lang="en-US" sz="1300" u="none" cap="none" strike="noStrike">
                          <a:solidFill>
                            <a:srgbClr val="002060"/>
                          </a:solidFill>
                          <a:latin typeface="Arial"/>
                          <a:ea typeface="Arial"/>
                          <a:cs typeface="Arial"/>
                          <a:sym typeface="Arial"/>
                        </a:rPr>
                        <a:t>Brittany Lobo </a:t>
                      </a:r>
                      <a:endParaRPr b="1" i="0" sz="1300" u="none" cap="none" strike="noStrike">
                        <a:solidFill>
                          <a:srgbClr val="002060"/>
                        </a:solidFill>
                        <a:latin typeface="Arial"/>
                        <a:ea typeface="Arial"/>
                        <a:cs typeface="Arial"/>
                        <a:sym typeface="Arial"/>
                      </a:endParaRPr>
                    </a:p>
                  </a:txBody>
                  <a:tcPr marT="36575" marB="36575" marR="73150" marL="731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5DFEC"/>
                    </a:solidFill>
                  </a:tcPr>
                </a:tc>
                <a:tc>
                  <a:txBody>
                    <a:bodyPr/>
                    <a:lstStyle/>
                    <a:p>
                      <a:pPr indent="0" lvl="0" marL="0" marR="0" rtl="0" algn="ctr">
                        <a:lnSpc>
                          <a:spcPct val="100000"/>
                        </a:lnSpc>
                        <a:spcBef>
                          <a:spcPts val="0"/>
                        </a:spcBef>
                        <a:spcAft>
                          <a:spcPts val="0"/>
                        </a:spcAft>
                        <a:buNone/>
                      </a:pPr>
                      <a:r>
                        <a:rPr lang="en-US" sz="1300" u="none" cap="none" strike="noStrike">
                          <a:solidFill>
                            <a:srgbClr val="002060"/>
                          </a:solidFill>
                          <a:latin typeface="Arial"/>
                          <a:ea typeface="Arial"/>
                          <a:cs typeface="Arial"/>
                          <a:sym typeface="Arial"/>
                        </a:rPr>
                        <a:t>Sonoma County Health Services</a:t>
                      </a:r>
                      <a:endParaRPr/>
                    </a:p>
                  </a:txBody>
                  <a:tcPr marT="36575" marB="36575" marR="73150" marL="731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5DFEC"/>
                    </a:solidFill>
                  </a:tcPr>
                </a:tc>
                <a:tc>
                  <a:txBody>
                    <a:bodyPr/>
                    <a:lstStyle/>
                    <a:p>
                      <a:pPr indent="0" lvl="0" marL="0" rtl="0" algn="ctr">
                        <a:spcBef>
                          <a:spcPts val="0"/>
                        </a:spcBef>
                        <a:spcAft>
                          <a:spcPts val="0"/>
                        </a:spcAft>
                        <a:buNone/>
                      </a:pPr>
                      <a:r>
                        <a:rPr i="1" lang="en-US" sz="1300">
                          <a:solidFill>
                            <a:srgbClr val="002060"/>
                          </a:solidFill>
                        </a:rPr>
                        <a:t>Sistemas de salud pediátrica/perinatal</a:t>
                      </a:r>
                      <a:endParaRPr i="1" sz="1300">
                        <a:solidFill>
                          <a:srgbClr val="002060"/>
                        </a:solidFill>
                      </a:endParaRPr>
                    </a:p>
                  </a:txBody>
                  <a:tcPr marT="36575" marB="36575" marR="73150" marL="731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5DFEC"/>
                    </a:solidFill>
                  </a:tcPr>
                </a:tc>
              </a:tr>
              <a:tr h="365750">
                <a:tc>
                  <a:txBody>
                    <a:bodyPr/>
                    <a:lstStyle/>
                    <a:p>
                      <a:pPr indent="0" lvl="0" marL="0" marR="0" rtl="0" algn="ctr">
                        <a:lnSpc>
                          <a:spcPct val="100000"/>
                        </a:lnSpc>
                        <a:spcBef>
                          <a:spcPts val="0"/>
                        </a:spcBef>
                        <a:spcAft>
                          <a:spcPts val="0"/>
                        </a:spcAft>
                        <a:buNone/>
                      </a:pPr>
                      <a:r>
                        <a:rPr b="1" i="0" lang="en-US" sz="1300" u="none" cap="none" strike="noStrike">
                          <a:solidFill>
                            <a:srgbClr val="002060"/>
                          </a:solidFill>
                          <a:latin typeface="Arial"/>
                          <a:ea typeface="Arial"/>
                          <a:cs typeface="Arial"/>
                          <a:sym typeface="Arial"/>
                        </a:rPr>
                        <a:t>Rachel Marcus </a:t>
                      </a:r>
                      <a:endParaRPr b="1" i="0" sz="1300" u="none" cap="none" strike="noStrike">
                        <a:solidFill>
                          <a:srgbClr val="002060"/>
                        </a:solidFill>
                        <a:latin typeface="Arial"/>
                        <a:ea typeface="Arial"/>
                        <a:cs typeface="Arial"/>
                        <a:sym typeface="Arial"/>
                      </a:endParaRPr>
                    </a:p>
                  </a:txBody>
                  <a:tcPr marT="36575" marB="36575" marR="73150" marL="731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5DFEC"/>
                    </a:solidFill>
                  </a:tcPr>
                </a:tc>
                <a:tc>
                  <a:txBody>
                    <a:bodyPr/>
                    <a:lstStyle/>
                    <a:p>
                      <a:pPr indent="0" lvl="0" marL="0" marR="0" rtl="0" algn="ctr">
                        <a:lnSpc>
                          <a:spcPct val="100000"/>
                        </a:lnSpc>
                        <a:spcBef>
                          <a:spcPts val="0"/>
                        </a:spcBef>
                        <a:spcAft>
                          <a:spcPts val="0"/>
                        </a:spcAft>
                        <a:buNone/>
                      </a:pPr>
                      <a:r>
                        <a:rPr lang="en-US" sz="1300" u="none" cap="none" strike="noStrike">
                          <a:solidFill>
                            <a:srgbClr val="002060"/>
                          </a:solidFill>
                          <a:latin typeface="Arial"/>
                          <a:ea typeface="Arial"/>
                          <a:cs typeface="Arial"/>
                          <a:sym typeface="Arial"/>
                        </a:rPr>
                        <a:t>Aliados Health</a:t>
                      </a:r>
                      <a:endParaRPr/>
                    </a:p>
                  </a:txBody>
                  <a:tcPr marT="36575" marB="36575" marR="73150" marL="731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5DFEC"/>
                    </a:solidFill>
                  </a:tcPr>
                </a:tc>
                <a:tc>
                  <a:txBody>
                    <a:bodyPr/>
                    <a:lstStyle/>
                    <a:p>
                      <a:pPr indent="0" lvl="0" marL="0" rtl="0" algn="l">
                        <a:spcBef>
                          <a:spcPts val="0"/>
                        </a:spcBef>
                        <a:spcAft>
                          <a:spcPts val="0"/>
                        </a:spcAft>
                        <a:buClr>
                          <a:schemeClr val="dk1"/>
                        </a:buClr>
                        <a:buSzPts val="1300"/>
                        <a:buFont typeface="Arial"/>
                        <a:buNone/>
                      </a:pPr>
                      <a:r>
                        <a:rPr i="1" lang="en-US" sz="1300">
                          <a:solidFill>
                            <a:srgbClr val="002060"/>
                          </a:solidFill>
                        </a:rPr>
                        <a:t>Sistemas de atención de salud perinatal y salud mental</a:t>
                      </a:r>
                      <a:endParaRPr sz="1300" u="none" cap="none" strike="noStrike">
                        <a:solidFill>
                          <a:srgbClr val="002060"/>
                        </a:solidFill>
                        <a:latin typeface="Arial"/>
                        <a:ea typeface="Arial"/>
                        <a:cs typeface="Arial"/>
                        <a:sym typeface="Arial"/>
                      </a:endParaRPr>
                    </a:p>
                  </a:txBody>
                  <a:tcPr marT="36575" marB="36575" marR="73150" marL="731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5DFEC"/>
                    </a:solidFill>
                  </a:tcPr>
                </a:tc>
              </a:tr>
              <a:tr h="365750">
                <a:tc>
                  <a:txBody>
                    <a:bodyPr/>
                    <a:lstStyle/>
                    <a:p>
                      <a:pPr indent="0" lvl="0" marL="0" marR="0" rtl="0" algn="ctr">
                        <a:lnSpc>
                          <a:spcPct val="100000"/>
                        </a:lnSpc>
                        <a:spcBef>
                          <a:spcPts val="0"/>
                        </a:spcBef>
                        <a:spcAft>
                          <a:spcPts val="0"/>
                        </a:spcAft>
                        <a:buNone/>
                      </a:pPr>
                      <a:r>
                        <a:rPr b="1" i="0" lang="en-US" sz="1300" u="none" cap="none" strike="noStrike">
                          <a:solidFill>
                            <a:srgbClr val="002060"/>
                          </a:solidFill>
                          <a:latin typeface="Arial"/>
                          <a:ea typeface="Arial"/>
                          <a:cs typeface="Arial"/>
                          <a:sym typeface="Arial"/>
                        </a:rPr>
                        <a:t>Norma (Milagros) Ott </a:t>
                      </a:r>
                      <a:endParaRPr b="1" i="0" sz="1300" u="none" cap="none" strike="noStrike">
                        <a:solidFill>
                          <a:srgbClr val="002060"/>
                        </a:solidFill>
                        <a:latin typeface="Arial"/>
                        <a:ea typeface="Arial"/>
                        <a:cs typeface="Arial"/>
                        <a:sym typeface="Arial"/>
                      </a:endParaRPr>
                    </a:p>
                  </a:txBody>
                  <a:tcPr marT="36575" marB="36575" marR="73150" marL="731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5DFEC"/>
                    </a:solidFill>
                  </a:tcPr>
                </a:tc>
                <a:tc>
                  <a:txBody>
                    <a:bodyPr/>
                    <a:lstStyle/>
                    <a:p>
                      <a:pPr indent="0" lvl="0" marL="0" marR="0" rtl="0" algn="ctr">
                        <a:lnSpc>
                          <a:spcPct val="100000"/>
                        </a:lnSpc>
                        <a:spcBef>
                          <a:spcPts val="0"/>
                        </a:spcBef>
                        <a:spcAft>
                          <a:spcPts val="0"/>
                        </a:spcAft>
                        <a:buNone/>
                      </a:pPr>
                      <a:r>
                        <a:rPr lang="en-US" sz="1300" u="none" cap="none" strike="noStrike">
                          <a:solidFill>
                            <a:srgbClr val="002060"/>
                          </a:solidFill>
                          <a:latin typeface="Arial"/>
                          <a:ea typeface="Arial"/>
                          <a:cs typeface="Arial"/>
                          <a:sym typeface="Arial"/>
                        </a:rPr>
                        <a:t>Multi-Cultural Child Dev.Center</a:t>
                      </a:r>
                      <a:endParaRPr sz="1300" u="none" cap="none" strike="noStrike">
                        <a:solidFill>
                          <a:srgbClr val="002060"/>
                        </a:solidFill>
                        <a:latin typeface="Arial"/>
                        <a:ea typeface="Arial"/>
                        <a:cs typeface="Arial"/>
                        <a:sym typeface="Arial"/>
                      </a:endParaRPr>
                    </a:p>
                  </a:txBody>
                  <a:tcPr marT="36575" marB="36575" marR="73150" marL="731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5DFEC"/>
                    </a:solidFill>
                  </a:tcPr>
                </a:tc>
                <a:tc>
                  <a:txBody>
                    <a:bodyPr/>
                    <a:lstStyle/>
                    <a:p>
                      <a:pPr indent="0" lvl="0" marL="0" rtl="0" algn="ctr">
                        <a:spcBef>
                          <a:spcPts val="0"/>
                        </a:spcBef>
                        <a:spcAft>
                          <a:spcPts val="0"/>
                        </a:spcAft>
                        <a:buNone/>
                      </a:pPr>
                      <a:r>
                        <a:rPr i="1" lang="en-US" sz="1300">
                          <a:solidFill>
                            <a:srgbClr val="002060"/>
                          </a:solidFill>
                        </a:rPr>
                        <a:t>Representante del Programa de Cuidado Infantil Subvencionado</a:t>
                      </a:r>
                      <a:endParaRPr i="1" sz="1300" u="none" cap="none" strike="noStrike">
                        <a:solidFill>
                          <a:srgbClr val="002060"/>
                        </a:solidFill>
                        <a:latin typeface="Arial"/>
                        <a:ea typeface="Arial"/>
                        <a:cs typeface="Arial"/>
                        <a:sym typeface="Arial"/>
                      </a:endParaRPr>
                    </a:p>
                  </a:txBody>
                  <a:tcPr marT="36575" marB="36575" marR="73150" marL="731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5DFEC"/>
                    </a:solidFill>
                  </a:tcPr>
                </a:tc>
              </a:tr>
              <a:tr h="365750">
                <a:tc>
                  <a:txBody>
                    <a:bodyPr/>
                    <a:lstStyle/>
                    <a:p>
                      <a:pPr indent="0" lvl="0" marL="0" marR="0" rtl="0" algn="ctr">
                        <a:lnSpc>
                          <a:spcPct val="100000"/>
                        </a:lnSpc>
                        <a:spcBef>
                          <a:spcPts val="0"/>
                        </a:spcBef>
                        <a:spcAft>
                          <a:spcPts val="0"/>
                        </a:spcAft>
                        <a:buNone/>
                      </a:pPr>
                      <a:r>
                        <a:rPr b="1" i="0" lang="en-US" sz="1300" u="none" cap="none" strike="noStrike">
                          <a:solidFill>
                            <a:srgbClr val="002060"/>
                          </a:solidFill>
                          <a:latin typeface="Arial"/>
                          <a:ea typeface="Arial"/>
                          <a:cs typeface="Arial"/>
                          <a:sym typeface="Arial"/>
                        </a:rPr>
                        <a:t>Melanie Dodson </a:t>
                      </a:r>
                      <a:endParaRPr b="1" i="0" sz="1300" u="none" cap="none" strike="noStrike">
                        <a:solidFill>
                          <a:srgbClr val="002060"/>
                        </a:solidFill>
                        <a:latin typeface="Arial"/>
                        <a:ea typeface="Arial"/>
                        <a:cs typeface="Arial"/>
                        <a:sym typeface="Arial"/>
                      </a:endParaRPr>
                    </a:p>
                  </a:txBody>
                  <a:tcPr marT="36575" marB="36575" marR="73150" marL="731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5DFEC"/>
                    </a:solidFill>
                  </a:tcPr>
                </a:tc>
                <a:tc>
                  <a:txBody>
                    <a:bodyPr/>
                    <a:lstStyle/>
                    <a:p>
                      <a:pPr indent="0" lvl="0" marL="0" marR="0" rtl="0" algn="ctr">
                        <a:lnSpc>
                          <a:spcPct val="100000"/>
                        </a:lnSpc>
                        <a:spcBef>
                          <a:spcPts val="0"/>
                        </a:spcBef>
                        <a:spcAft>
                          <a:spcPts val="0"/>
                        </a:spcAft>
                        <a:buNone/>
                      </a:pPr>
                      <a:r>
                        <a:rPr lang="en-US" sz="1300" u="none" cap="none" strike="noStrike">
                          <a:solidFill>
                            <a:srgbClr val="002060"/>
                          </a:solidFill>
                          <a:latin typeface="Arial"/>
                          <a:ea typeface="Arial"/>
                          <a:cs typeface="Arial"/>
                          <a:sym typeface="Arial"/>
                        </a:rPr>
                        <a:t>4Cs</a:t>
                      </a:r>
                      <a:endParaRPr/>
                    </a:p>
                  </a:txBody>
                  <a:tcPr marT="36575" marB="36575" marR="73150" marL="731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5DFEC"/>
                    </a:solidFill>
                  </a:tcPr>
                </a:tc>
                <a:tc>
                  <a:txBody>
                    <a:bodyPr/>
                    <a:lstStyle/>
                    <a:p>
                      <a:pPr indent="0" lvl="0" marL="0" rtl="0" algn="ctr">
                        <a:spcBef>
                          <a:spcPts val="0"/>
                        </a:spcBef>
                        <a:spcAft>
                          <a:spcPts val="0"/>
                        </a:spcAft>
                        <a:buNone/>
                      </a:pPr>
                      <a:r>
                        <a:rPr i="1" lang="en-US" sz="1300">
                          <a:solidFill>
                            <a:srgbClr val="002060"/>
                          </a:solidFill>
                        </a:rPr>
                        <a:t>Administrador, Agencia de Recursos y Referencias para el Cuidado de Niños</a:t>
                      </a:r>
                      <a:r>
                        <a:rPr i="1" lang="en-US" sz="1300">
                          <a:solidFill>
                            <a:srgbClr val="002060"/>
                          </a:solidFill>
                        </a:rPr>
                        <a:t> </a:t>
                      </a:r>
                      <a:endParaRPr i="1" sz="1300">
                        <a:solidFill>
                          <a:srgbClr val="002060"/>
                        </a:solidFill>
                      </a:endParaRPr>
                    </a:p>
                  </a:txBody>
                  <a:tcPr marT="36575" marB="36575" marR="73150" marL="731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5DFEC"/>
                    </a:solidFill>
                  </a:tcPr>
                </a:tc>
              </a:tr>
              <a:tr h="365750">
                <a:tc>
                  <a:txBody>
                    <a:bodyPr/>
                    <a:lstStyle/>
                    <a:p>
                      <a:pPr indent="0" lvl="0" marL="0" marR="0" rtl="0" algn="ctr">
                        <a:lnSpc>
                          <a:spcPct val="100000"/>
                        </a:lnSpc>
                        <a:spcBef>
                          <a:spcPts val="0"/>
                        </a:spcBef>
                        <a:spcAft>
                          <a:spcPts val="0"/>
                        </a:spcAft>
                        <a:buNone/>
                      </a:pPr>
                      <a:r>
                        <a:rPr b="1" i="0" lang="en-US" sz="1300" u="none" cap="none" strike="noStrike">
                          <a:solidFill>
                            <a:srgbClr val="002060"/>
                          </a:solidFill>
                          <a:latin typeface="Arial"/>
                          <a:ea typeface="Arial"/>
                          <a:cs typeface="Arial"/>
                          <a:sym typeface="Arial"/>
                        </a:rPr>
                        <a:t>Zoe Teeter </a:t>
                      </a:r>
                      <a:endParaRPr b="1" i="0" sz="1300" u="none" cap="none" strike="noStrike">
                        <a:solidFill>
                          <a:srgbClr val="002060"/>
                        </a:solidFill>
                        <a:latin typeface="Arial"/>
                        <a:ea typeface="Arial"/>
                        <a:cs typeface="Arial"/>
                        <a:sym typeface="Arial"/>
                      </a:endParaRPr>
                    </a:p>
                  </a:txBody>
                  <a:tcPr marT="36575" marB="36575" marR="73150" marL="731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5DFEC"/>
                    </a:solidFill>
                  </a:tcPr>
                </a:tc>
                <a:tc>
                  <a:txBody>
                    <a:bodyPr/>
                    <a:lstStyle/>
                    <a:p>
                      <a:pPr indent="0" lvl="0" marL="0" marR="0" rtl="0" algn="ctr">
                        <a:lnSpc>
                          <a:spcPct val="100000"/>
                        </a:lnSpc>
                        <a:spcBef>
                          <a:spcPts val="0"/>
                        </a:spcBef>
                        <a:spcAft>
                          <a:spcPts val="0"/>
                        </a:spcAft>
                        <a:buNone/>
                      </a:pPr>
                      <a:r>
                        <a:rPr lang="en-US" sz="1300" u="none" cap="none" strike="noStrike">
                          <a:solidFill>
                            <a:srgbClr val="002060"/>
                          </a:solidFill>
                          <a:latin typeface="Arial"/>
                          <a:ea typeface="Arial"/>
                          <a:cs typeface="Arial"/>
                          <a:sym typeface="Arial"/>
                        </a:rPr>
                        <a:t>Little Monarchs Preschool</a:t>
                      </a:r>
                      <a:endParaRPr/>
                    </a:p>
                  </a:txBody>
                  <a:tcPr marT="36575" marB="36575" marR="73150" marL="731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5DFEC"/>
                    </a:solidFill>
                  </a:tcPr>
                </a:tc>
                <a:tc>
                  <a:txBody>
                    <a:bodyPr/>
                    <a:lstStyle/>
                    <a:p>
                      <a:pPr indent="0" lvl="0" marL="0" rtl="0" algn="ctr">
                        <a:spcBef>
                          <a:spcPts val="0"/>
                        </a:spcBef>
                        <a:spcAft>
                          <a:spcPts val="0"/>
                        </a:spcAft>
                        <a:buNone/>
                      </a:pPr>
                      <a:r>
                        <a:rPr i="1" lang="en-US" sz="1300">
                          <a:solidFill>
                            <a:srgbClr val="002060"/>
                          </a:solidFill>
                        </a:rPr>
                        <a:t>Representante del proveedor de cuidado infantil</a:t>
                      </a:r>
                      <a:endParaRPr i="1" sz="1300">
                        <a:solidFill>
                          <a:srgbClr val="002060"/>
                        </a:solidFill>
                      </a:endParaRPr>
                    </a:p>
                  </a:txBody>
                  <a:tcPr marT="36575" marB="36575" marR="73150" marL="731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5DFEC"/>
                    </a:solidFill>
                  </a:tcPr>
                </a:tc>
              </a:tr>
              <a:tr h="365750">
                <a:tc>
                  <a:txBody>
                    <a:bodyPr/>
                    <a:lstStyle/>
                    <a:p>
                      <a:pPr indent="0" lvl="0" marL="0" marR="0" rtl="0" algn="ctr">
                        <a:lnSpc>
                          <a:spcPct val="100000"/>
                        </a:lnSpc>
                        <a:spcBef>
                          <a:spcPts val="0"/>
                        </a:spcBef>
                        <a:spcAft>
                          <a:spcPts val="0"/>
                        </a:spcAft>
                        <a:buNone/>
                      </a:pPr>
                      <a:r>
                        <a:rPr b="1" i="0" lang="en-US" sz="1300" u="none" cap="none" strike="noStrike">
                          <a:solidFill>
                            <a:srgbClr val="002060"/>
                          </a:solidFill>
                          <a:latin typeface="Arial"/>
                          <a:ea typeface="Arial"/>
                          <a:cs typeface="Arial"/>
                          <a:sym typeface="Arial"/>
                        </a:rPr>
                        <a:t>Maria Isabel Menjivar </a:t>
                      </a:r>
                      <a:endParaRPr b="1" i="0" sz="1300" u="none" cap="none" strike="noStrike">
                        <a:solidFill>
                          <a:srgbClr val="002060"/>
                        </a:solidFill>
                        <a:latin typeface="Arial"/>
                        <a:ea typeface="Arial"/>
                        <a:cs typeface="Arial"/>
                        <a:sym typeface="Arial"/>
                      </a:endParaRPr>
                    </a:p>
                  </a:txBody>
                  <a:tcPr marT="36575" marB="36575" marR="73150" marL="731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5DFEC"/>
                    </a:solidFill>
                  </a:tcPr>
                </a:tc>
                <a:tc>
                  <a:txBody>
                    <a:bodyPr/>
                    <a:lstStyle/>
                    <a:p>
                      <a:pPr indent="0" lvl="0" marL="0" marR="0" rtl="0" algn="ctr">
                        <a:lnSpc>
                          <a:spcPct val="100000"/>
                        </a:lnSpc>
                        <a:spcBef>
                          <a:spcPts val="0"/>
                        </a:spcBef>
                        <a:spcAft>
                          <a:spcPts val="0"/>
                        </a:spcAft>
                        <a:buNone/>
                      </a:pPr>
                      <a:r>
                        <a:rPr lang="en-US" sz="1300" u="none" cap="none" strike="noStrike">
                          <a:solidFill>
                            <a:srgbClr val="002060"/>
                          </a:solidFill>
                          <a:latin typeface="Arial"/>
                          <a:ea typeface="Arial"/>
                          <a:cs typeface="Arial"/>
                          <a:sym typeface="Arial"/>
                        </a:rPr>
                        <a:t>Menjivar Family Child Care</a:t>
                      </a:r>
                      <a:endParaRPr/>
                    </a:p>
                  </a:txBody>
                  <a:tcPr marT="36575" marB="36575" marR="73150" marL="731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5DFEC"/>
                    </a:solidFill>
                  </a:tcPr>
                </a:tc>
                <a:tc>
                  <a:txBody>
                    <a:bodyPr/>
                    <a:lstStyle/>
                    <a:p>
                      <a:pPr indent="0" lvl="0" marL="0" rtl="0" algn="ctr">
                        <a:spcBef>
                          <a:spcPts val="0"/>
                        </a:spcBef>
                        <a:spcAft>
                          <a:spcPts val="0"/>
                        </a:spcAft>
                        <a:buClr>
                          <a:schemeClr val="dk1"/>
                        </a:buClr>
                        <a:buFont typeface="Arial"/>
                        <a:buNone/>
                      </a:pPr>
                      <a:r>
                        <a:rPr i="1" lang="en-US" sz="1300">
                          <a:solidFill>
                            <a:srgbClr val="002060"/>
                          </a:solidFill>
                        </a:rPr>
                        <a:t>Representante del proveedor de cuidado infantil</a:t>
                      </a:r>
                      <a:endParaRPr b="0" i="0" sz="1300" u="none" cap="none" strike="noStrike">
                        <a:solidFill>
                          <a:srgbClr val="002060"/>
                        </a:solidFill>
                        <a:latin typeface="Arial"/>
                        <a:ea typeface="Arial"/>
                        <a:cs typeface="Arial"/>
                        <a:sym typeface="Arial"/>
                      </a:endParaRPr>
                    </a:p>
                  </a:txBody>
                  <a:tcPr marT="36575" marB="36575" marR="73150" marL="731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5DFEC"/>
                    </a:solidFill>
                  </a:tcPr>
                </a:tc>
              </a:tr>
            </a:tbl>
          </a:graphicData>
        </a:graphic>
      </p:graphicFrame>
      <p:sp>
        <p:nvSpPr>
          <p:cNvPr id="318" name="Google Shape;318;g34fc077c1a2_0_5"/>
          <p:cNvSpPr txBox="1"/>
          <p:nvPr/>
        </p:nvSpPr>
        <p:spPr>
          <a:xfrm>
            <a:off x="-5079" y="56131"/>
            <a:ext cx="9753600" cy="789600"/>
          </a:xfrm>
          <a:prstGeom prst="rect">
            <a:avLst/>
          </a:prstGeom>
          <a:noFill/>
          <a:ln>
            <a:noFill/>
          </a:ln>
        </p:spPr>
        <p:txBody>
          <a:bodyPr anchorCtr="0" anchor="ctr" bIns="20475" lIns="40950" spcFirstLastPara="1" rIns="40950" wrap="square" tIns="20475">
            <a:noAutofit/>
          </a:bodyPr>
          <a:lstStyle/>
          <a:p>
            <a:pPr indent="0" lvl="0" marL="0" rtl="0" algn="ctr">
              <a:spcBef>
                <a:spcPts val="0"/>
              </a:spcBef>
              <a:spcAft>
                <a:spcPts val="0"/>
              </a:spcAft>
              <a:buNone/>
            </a:pPr>
            <a:r>
              <a:rPr lang="en-US" sz="3200">
                <a:solidFill>
                  <a:srgbClr val="1A306A"/>
                </a:solidFill>
                <a:latin typeface="Helvetica Neue"/>
                <a:ea typeface="Helvetica Neue"/>
                <a:cs typeface="Helvetica Neue"/>
                <a:sym typeface="Helvetica Neue"/>
              </a:rPr>
              <a:t>Comité Asesor Comunitario de la Medida I</a:t>
            </a:r>
            <a:endParaRPr sz="3200">
              <a:solidFill>
                <a:srgbClr val="1A306A"/>
              </a:solidFill>
              <a:latin typeface="Helvetica Neue"/>
              <a:ea typeface="Helvetica Neue"/>
              <a:cs typeface="Helvetica Neue"/>
              <a:sym typeface="Helvetica Neue"/>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322" name="Shape 322"/>
        <p:cNvGrpSpPr/>
        <p:nvPr/>
      </p:nvGrpSpPr>
      <p:grpSpPr>
        <a:xfrm>
          <a:off x="0" y="0"/>
          <a:ext cx="0" cy="0"/>
          <a:chOff x="0" y="0"/>
          <a:chExt cx="0" cy="0"/>
        </a:xfrm>
      </p:grpSpPr>
      <p:sp>
        <p:nvSpPr>
          <p:cNvPr id="323" name="Google Shape;323;p3"/>
          <p:cNvSpPr/>
          <p:nvPr/>
        </p:nvSpPr>
        <p:spPr>
          <a:xfrm>
            <a:off x="0" y="0"/>
            <a:ext cx="9753600" cy="54864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40"/>
              <a:buFont typeface="Arial"/>
              <a:buNone/>
            </a:pPr>
            <a:r>
              <a:t/>
            </a:r>
            <a:endParaRPr b="0" i="0" sz="1440" u="none" cap="none" strike="noStrike">
              <a:solidFill>
                <a:srgbClr val="FFFFFF"/>
              </a:solidFill>
              <a:latin typeface="Calibri"/>
              <a:ea typeface="Calibri"/>
              <a:cs typeface="Calibri"/>
              <a:sym typeface="Calibri"/>
            </a:endParaRPr>
          </a:p>
        </p:txBody>
      </p:sp>
      <p:sp>
        <p:nvSpPr>
          <p:cNvPr id="324" name="Google Shape;324;p3"/>
          <p:cNvSpPr/>
          <p:nvPr/>
        </p:nvSpPr>
        <p:spPr>
          <a:xfrm rot="10800000">
            <a:off x="-1" y="-18154"/>
            <a:ext cx="9753599" cy="3499303"/>
          </a:xfrm>
          <a:prstGeom prst="rect">
            <a:avLst/>
          </a:prstGeom>
          <a:gradFill>
            <a:gsLst>
              <a:gs pos="0">
                <a:srgbClr val="2F5496"/>
              </a:gs>
              <a:gs pos="100000">
                <a:srgbClr val="000000"/>
              </a:gs>
            </a:gsLst>
            <a:lin ang="150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40"/>
              <a:buFont typeface="Arial"/>
              <a:buNone/>
            </a:pPr>
            <a:r>
              <a:t/>
            </a:r>
            <a:endParaRPr b="0" i="0" sz="1440" u="none" cap="none" strike="noStrike">
              <a:solidFill>
                <a:srgbClr val="FFFFFF"/>
              </a:solidFill>
              <a:latin typeface="Calibri"/>
              <a:ea typeface="Calibri"/>
              <a:cs typeface="Calibri"/>
              <a:sym typeface="Calibri"/>
            </a:endParaRPr>
          </a:p>
        </p:txBody>
      </p:sp>
      <p:sp>
        <p:nvSpPr>
          <p:cNvPr id="325" name="Google Shape;325;p3"/>
          <p:cNvSpPr/>
          <p:nvPr/>
        </p:nvSpPr>
        <p:spPr>
          <a:xfrm rot="5400000">
            <a:off x="3126975" y="-3145473"/>
            <a:ext cx="3499646" cy="9753600"/>
          </a:xfrm>
          <a:prstGeom prst="rect">
            <a:avLst/>
          </a:prstGeom>
          <a:gradFill>
            <a:gsLst>
              <a:gs pos="0">
                <a:srgbClr val="4472C4">
                  <a:alpha val="0"/>
                </a:srgbClr>
              </a:gs>
              <a:gs pos="40000">
                <a:srgbClr val="4472C4">
                  <a:alpha val="0"/>
                </a:srgbClr>
              </a:gs>
              <a:gs pos="100000">
                <a:srgbClr val="2F5496">
                  <a:alpha val="49803"/>
                </a:srgbClr>
              </a:gs>
            </a:gsLst>
            <a:lin ang="24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40"/>
              <a:buFont typeface="Arial"/>
              <a:buNone/>
            </a:pPr>
            <a:r>
              <a:t/>
            </a:r>
            <a:endParaRPr b="0" i="0" sz="1440" u="none" cap="none" strike="noStrike">
              <a:solidFill>
                <a:srgbClr val="FFFFFF"/>
              </a:solidFill>
              <a:latin typeface="Calibri"/>
              <a:ea typeface="Calibri"/>
              <a:cs typeface="Calibri"/>
              <a:sym typeface="Calibri"/>
            </a:endParaRPr>
          </a:p>
        </p:txBody>
      </p:sp>
      <p:sp>
        <p:nvSpPr>
          <p:cNvPr id="326" name="Google Shape;326;p3"/>
          <p:cNvSpPr/>
          <p:nvPr/>
        </p:nvSpPr>
        <p:spPr>
          <a:xfrm rot="5400000">
            <a:off x="3309357" y="-2963094"/>
            <a:ext cx="3499302" cy="9389183"/>
          </a:xfrm>
          <a:prstGeom prst="rect">
            <a:avLst/>
          </a:prstGeom>
          <a:gradFill>
            <a:gsLst>
              <a:gs pos="0">
                <a:srgbClr val="4472C4">
                  <a:alpha val="0"/>
                </a:srgbClr>
              </a:gs>
              <a:gs pos="17000">
                <a:srgbClr val="4472C4">
                  <a:alpha val="0"/>
                </a:srgbClr>
              </a:gs>
              <a:gs pos="100000">
                <a:srgbClr val="000000">
                  <a:alpha val="34901"/>
                </a:srgbClr>
              </a:gs>
            </a:gsLst>
            <a:lin ang="78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40"/>
              <a:buFont typeface="Arial"/>
              <a:buNone/>
            </a:pPr>
            <a:r>
              <a:t/>
            </a:r>
            <a:endParaRPr b="0" i="0" sz="1440" u="none" cap="none" strike="noStrike">
              <a:solidFill>
                <a:srgbClr val="FFFFFF"/>
              </a:solidFill>
              <a:latin typeface="Calibri"/>
              <a:ea typeface="Calibri"/>
              <a:cs typeface="Calibri"/>
              <a:sym typeface="Calibri"/>
            </a:endParaRPr>
          </a:p>
        </p:txBody>
      </p:sp>
      <p:sp>
        <p:nvSpPr>
          <p:cNvPr id="327" name="Google Shape;327;p3"/>
          <p:cNvSpPr/>
          <p:nvPr/>
        </p:nvSpPr>
        <p:spPr>
          <a:xfrm>
            <a:off x="-4" y="-18152"/>
            <a:ext cx="6833988" cy="3499301"/>
          </a:xfrm>
          <a:prstGeom prst="rect">
            <a:avLst/>
          </a:prstGeom>
          <a:gradFill>
            <a:gsLst>
              <a:gs pos="0">
                <a:srgbClr val="1F3864">
                  <a:alpha val="0"/>
                </a:srgbClr>
              </a:gs>
              <a:gs pos="100000">
                <a:srgbClr val="000000">
                  <a:alpha val="22745"/>
                </a:srgbClr>
              </a:gs>
            </a:gsLst>
            <a:lin ang="186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40"/>
              <a:buFont typeface="Arial"/>
              <a:buNone/>
            </a:pPr>
            <a:r>
              <a:t/>
            </a:r>
            <a:endParaRPr b="0" i="0" sz="1440" u="none" cap="none" strike="noStrike">
              <a:solidFill>
                <a:srgbClr val="FFFFFF"/>
              </a:solidFill>
              <a:latin typeface="Calibri"/>
              <a:ea typeface="Calibri"/>
              <a:cs typeface="Calibri"/>
              <a:sym typeface="Calibri"/>
            </a:endParaRPr>
          </a:p>
        </p:txBody>
      </p:sp>
      <p:sp>
        <p:nvSpPr>
          <p:cNvPr id="328" name="Google Shape;328;p3"/>
          <p:cNvSpPr/>
          <p:nvPr/>
        </p:nvSpPr>
        <p:spPr>
          <a:xfrm rot="-9091028">
            <a:off x="4756345" y="-825642"/>
            <a:ext cx="3992118" cy="3551305"/>
          </a:xfrm>
          <a:custGeom>
            <a:rect b="b" l="l" r="r" t="t"/>
            <a:pathLst>
              <a:path extrusionOk="0" h="4439131" w="4990147">
                <a:moveTo>
                  <a:pt x="4990147" y="2229378"/>
                </a:moveTo>
                <a:lnTo>
                  <a:pt x="917384" y="4439131"/>
                </a:lnTo>
                <a:lnTo>
                  <a:pt x="910814" y="4434219"/>
                </a:lnTo>
                <a:cubicBezTo>
                  <a:pt x="354557" y="3975154"/>
                  <a:pt x="0" y="3280421"/>
                  <a:pt x="0" y="2502877"/>
                </a:cubicBezTo>
                <a:cubicBezTo>
                  <a:pt x="0" y="1120576"/>
                  <a:pt x="1120576" y="0"/>
                  <a:pt x="2502877" y="0"/>
                </a:cubicBezTo>
                <a:cubicBezTo>
                  <a:pt x="3712390" y="0"/>
                  <a:pt x="4721520" y="857941"/>
                  <a:pt x="4954904" y="1998460"/>
                </a:cubicBezTo>
                <a:close/>
              </a:path>
            </a:pathLst>
          </a:custGeom>
          <a:gradFill>
            <a:gsLst>
              <a:gs pos="0">
                <a:srgbClr val="4472C4">
                  <a:alpha val="20000"/>
                </a:srgbClr>
              </a:gs>
              <a:gs pos="87000">
                <a:srgbClr val="8DA9DB">
                  <a:alpha val="0"/>
                </a:srgbClr>
              </a:gs>
              <a:gs pos="100000">
                <a:srgbClr val="8DA9DB">
                  <a:alpha val="0"/>
                </a:srgbClr>
              </a:gs>
            </a:gsLst>
            <a:lin ang="84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40"/>
              <a:buFont typeface="Arial"/>
              <a:buNone/>
            </a:pPr>
            <a:r>
              <a:t/>
            </a:r>
            <a:endParaRPr b="0" i="0" sz="1440" u="none" cap="none" strike="noStrike">
              <a:solidFill>
                <a:srgbClr val="FFFFFF"/>
              </a:solidFill>
              <a:latin typeface="Calibri"/>
              <a:ea typeface="Calibri"/>
              <a:cs typeface="Calibri"/>
              <a:sym typeface="Calibri"/>
            </a:endParaRPr>
          </a:p>
        </p:txBody>
      </p:sp>
      <p:sp>
        <p:nvSpPr>
          <p:cNvPr id="329" name="Google Shape;329;p3"/>
          <p:cNvSpPr txBox="1"/>
          <p:nvPr>
            <p:ph type="ctrTitle"/>
          </p:nvPr>
        </p:nvSpPr>
        <p:spPr>
          <a:xfrm>
            <a:off x="972682" y="554670"/>
            <a:ext cx="8022602" cy="2307101"/>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rgbClr val="FFFFFF"/>
              </a:buClr>
              <a:buSzPts val="3280"/>
              <a:buFont typeface="Calibri"/>
              <a:buNone/>
            </a:pPr>
            <a:r>
              <a:rPr b="1" lang="en-US" sz="3280">
                <a:solidFill>
                  <a:srgbClr val="FFFFFF"/>
                </a:solidFill>
              </a:rPr>
              <a:t>Orientaci</a:t>
            </a:r>
            <a:r>
              <a:rPr b="1" lang="en-US" sz="3280">
                <a:solidFill>
                  <a:srgbClr val="FFFFFF"/>
                </a:solidFill>
              </a:rPr>
              <a:t>ó</a:t>
            </a:r>
            <a:r>
              <a:rPr b="1" lang="en-US" sz="3280">
                <a:solidFill>
                  <a:srgbClr val="FFFFFF"/>
                </a:solidFill>
              </a:rPr>
              <a:t>n de </a:t>
            </a:r>
            <a:r>
              <a:rPr b="1" lang="en-US" sz="3280">
                <a:solidFill>
                  <a:schemeClr val="lt1"/>
                </a:solidFill>
              </a:rPr>
              <a:t>Medida I </a:t>
            </a:r>
            <a:endParaRPr b="1" sz="3280">
              <a:solidFill>
                <a:schemeClr val="lt1"/>
              </a:solidFill>
            </a:endParaRPr>
          </a:p>
          <a:p>
            <a:pPr indent="0" lvl="0" marL="0" rtl="0" algn="l">
              <a:lnSpc>
                <a:spcPct val="90000"/>
              </a:lnSpc>
              <a:spcBef>
                <a:spcPts val="0"/>
              </a:spcBef>
              <a:spcAft>
                <a:spcPts val="0"/>
              </a:spcAft>
              <a:buClr>
                <a:srgbClr val="FFFFFF"/>
              </a:buClr>
              <a:buSzPts val="3280"/>
              <a:buFont typeface="Calibri"/>
              <a:buNone/>
            </a:pPr>
            <a:br>
              <a:rPr b="1" lang="en-US" sz="3280">
                <a:solidFill>
                  <a:srgbClr val="FFFFFF"/>
                </a:solidFill>
              </a:rPr>
            </a:br>
            <a:r>
              <a:rPr b="1" lang="en-US" sz="3280">
                <a:solidFill>
                  <a:srgbClr val="FFFFFF"/>
                </a:solidFill>
              </a:rPr>
              <a:t>24 de abril 2025	</a:t>
            </a:r>
            <a:br>
              <a:rPr b="1" lang="en-US" sz="3280">
                <a:solidFill>
                  <a:srgbClr val="FFFFFF"/>
                </a:solidFill>
              </a:rPr>
            </a:br>
            <a:r>
              <a:rPr b="1" lang="en-US" sz="3280">
                <a:solidFill>
                  <a:srgbClr val="FFFFFF"/>
                </a:solidFill>
              </a:rPr>
              <a:t>Ben Gevercer</a:t>
            </a:r>
            <a:endParaRPr/>
          </a:p>
        </p:txBody>
      </p:sp>
      <p:pic>
        <p:nvPicPr>
          <p:cNvPr id="330" name="Google Shape;330;p3"/>
          <p:cNvPicPr preferRelativeResize="0"/>
          <p:nvPr/>
        </p:nvPicPr>
        <p:blipFill rotWithShape="1">
          <a:blip r:embed="rId3">
            <a:alphaModFix/>
          </a:blip>
          <a:srcRect b="0" l="0" r="0" t="0"/>
          <a:stretch/>
        </p:blipFill>
        <p:spPr>
          <a:xfrm>
            <a:off x="3936998" y="4802061"/>
            <a:ext cx="1879600" cy="216916"/>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334" name="Shape 334"/>
        <p:cNvGrpSpPr/>
        <p:nvPr/>
      </p:nvGrpSpPr>
      <p:grpSpPr>
        <a:xfrm>
          <a:off x="0" y="0"/>
          <a:ext cx="0" cy="0"/>
          <a:chOff x="0" y="0"/>
          <a:chExt cx="0" cy="0"/>
        </a:xfrm>
      </p:grpSpPr>
      <p:sp>
        <p:nvSpPr>
          <p:cNvPr id="335" name="Google Shape;335;p4"/>
          <p:cNvSpPr/>
          <p:nvPr/>
        </p:nvSpPr>
        <p:spPr>
          <a:xfrm>
            <a:off x="0" y="0"/>
            <a:ext cx="9753600" cy="54864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40"/>
              <a:buFont typeface="Arial"/>
              <a:buNone/>
            </a:pPr>
            <a:r>
              <a:t/>
            </a:r>
            <a:endParaRPr b="0" i="0" sz="1440" u="none" cap="none" strike="noStrike">
              <a:solidFill>
                <a:srgbClr val="FFFFFF"/>
              </a:solidFill>
              <a:latin typeface="Calibri"/>
              <a:ea typeface="Calibri"/>
              <a:cs typeface="Calibri"/>
              <a:sym typeface="Calibri"/>
            </a:endParaRPr>
          </a:p>
        </p:txBody>
      </p:sp>
      <p:sp>
        <p:nvSpPr>
          <p:cNvPr id="336" name="Google Shape;336;p4"/>
          <p:cNvSpPr/>
          <p:nvPr/>
        </p:nvSpPr>
        <p:spPr>
          <a:xfrm>
            <a:off x="0" y="0"/>
            <a:ext cx="9751162" cy="54864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40"/>
              <a:buFont typeface="Arial"/>
              <a:buNone/>
            </a:pPr>
            <a:r>
              <a:t/>
            </a:r>
            <a:endParaRPr b="0" i="0" sz="1440" u="none" cap="none" strike="noStrike">
              <a:solidFill>
                <a:srgbClr val="FFFFFF"/>
              </a:solidFill>
              <a:latin typeface="Calibri"/>
              <a:ea typeface="Calibri"/>
              <a:cs typeface="Calibri"/>
              <a:sym typeface="Calibri"/>
            </a:endParaRPr>
          </a:p>
        </p:txBody>
      </p:sp>
      <p:sp>
        <p:nvSpPr>
          <p:cNvPr id="337" name="Google Shape;337;p4"/>
          <p:cNvSpPr/>
          <p:nvPr/>
        </p:nvSpPr>
        <p:spPr>
          <a:xfrm flipH="1" rot="5400000">
            <a:off x="-1128067" y="1128066"/>
            <a:ext cx="5486400" cy="3230269"/>
          </a:xfrm>
          <a:prstGeom prst="rect">
            <a:avLst/>
          </a:prstGeom>
          <a:gradFill>
            <a:gsLst>
              <a:gs pos="0">
                <a:srgbClr val="000000"/>
              </a:gs>
              <a:gs pos="8000">
                <a:srgbClr val="000000"/>
              </a:gs>
              <a:gs pos="100000">
                <a:srgbClr val="2F5496"/>
              </a:gs>
            </a:gsLst>
            <a:lin ang="30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40"/>
              <a:buFont typeface="Arial"/>
              <a:buNone/>
            </a:pPr>
            <a:r>
              <a:t/>
            </a:r>
            <a:endParaRPr b="0" i="0" sz="1440" u="none" cap="none" strike="noStrike">
              <a:solidFill>
                <a:srgbClr val="FFFFFF"/>
              </a:solidFill>
              <a:latin typeface="Calibri"/>
              <a:ea typeface="Calibri"/>
              <a:cs typeface="Calibri"/>
              <a:sym typeface="Calibri"/>
            </a:endParaRPr>
          </a:p>
        </p:txBody>
      </p:sp>
      <p:sp>
        <p:nvSpPr>
          <p:cNvPr id="338" name="Google Shape;338;p4"/>
          <p:cNvSpPr/>
          <p:nvPr/>
        </p:nvSpPr>
        <p:spPr>
          <a:xfrm flipH="1" rot="5400000">
            <a:off x="-1128068" y="1136176"/>
            <a:ext cx="5486399" cy="3230271"/>
          </a:xfrm>
          <a:prstGeom prst="rect">
            <a:avLst/>
          </a:prstGeom>
          <a:gradFill>
            <a:gsLst>
              <a:gs pos="0">
                <a:srgbClr val="000000">
                  <a:alpha val="0"/>
                </a:srgbClr>
              </a:gs>
              <a:gs pos="99000">
                <a:srgbClr val="4472C4">
                  <a:alpha val="43921"/>
                </a:srgbClr>
              </a:gs>
              <a:gs pos="100000">
                <a:srgbClr val="4472C4">
                  <a:alpha val="43921"/>
                </a:srgbClr>
              </a:gs>
            </a:gsLst>
            <a:lin ang="18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40"/>
              <a:buFont typeface="Arial"/>
              <a:buNone/>
            </a:pPr>
            <a:r>
              <a:t/>
            </a:r>
            <a:endParaRPr b="0" i="0" sz="1440" u="none" cap="none" strike="noStrike">
              <a:solidFill>
                <a:srgbClr val="FFFFFF"/>
              </a:solidFill>
              <a:latin typeface="Calibri"/>
              <a:ea typeface="Calibri"/>
              <a:cs typeface="Calibri"/>
              <a:sym typeface="Calibri"/>
            </a:endParaRPr>
          </a:p>
        </p:txBody>
      </p:sp>
      <p:sp>
        <p:nvSpPr>
          <p:cNvPr id="339" name="Google Shape;339;p4"/>
          <p:cNvSpPr/>
          <p:nvPr/>
        </p:nvSpPr>
        <p:spPr>
          <a:xfrm flipH="1" rot="5400000">
            <a:off x="614339" y="2870468"/>
            <a:ext cx="2001583" cy="3230273"/>
          </a:xfrm>
          <a:prstGeom prst="rect">
            <a:avLst/>
          </a:prstGeom>
          <a:gradFill>
            <a:gsLst>
              <a:gs pos="0">
                <a:srgbClr val="4472C4">
                  <a:alpha val="26666"/>
                </a:srgbClr>
              </a:gs>
              <a:gs pos="2000">
                <a:srgbClr val="4472C4">
                  <a:alpha val="26666"/>
                </a:srgbClr>
              </a:gs>
              <a:gs pos="100000">
                <a:srgbClr val="000000">
                  <a:alpha val="27843"/>
                </a:srgbClr>
              </a:gs>
            </a:gsLst>
            <a:lin ang="78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40"/>
              <a:buFont typeface="Arial"/>
              <a:buNone/>
            </a:pPr>
            <a:r>
              <a:t/>
            </a:r>
            <a:endParaRPr b="0" i="0" sz="1440" u="none" cap="none" strike="noStrike">
              <a:solidFill>
                <a:srgbClr val="FFFFFF"/>
              </a:solidFill>
              <a:latin typeface="Calibri"/>
              <a:ea typeface="Calibri"/>
              <a:cs typeface="Calibri"/>
              <a:sym typeface="Calibri"/>
            </a:endParaRPr>
          </a:p>
        </p:txBody>
      </p:sp>
      <p:sp>
        <p:nvSpPr>
          <p:cNvPr id="340" name="Google Shape;340;p4"/>
          <p:cNvSpPr/>
          <p:nvPr/>
        </p:nvSpPr>
        <p:spPr>
          <a:xfrm rot="-964587">
            <a:off x="-401389" y="775775"/>
            <a:ext cx="3120286" cy="3343166"/>
          </a:xfrm>
          <a:custGeom>
            <a:rect b="b" l="l" r="r" t="t"/>
            <a:pathLst>
              <a:path extrusionOk="0" h="4178958" w="3900357">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0">
                <a:srgbClr val="000000">
                  <a:alpha val="0"/>
                </a:srgbClr>
              </a:gs>
              <a:gs pos="29000">
                <a:srgbClr val="000000">
                  <a:alpha val="0"/>
                </a:srgbClr>
              </a:gs>
              <a:gs pos="100000">
                <a:srgbClr val="4472C4">
                  <a:alpha val="40784"/>
                </a:srgbClr>
              </a:gs>
            </a:gsLst>
            <a:lin ang="18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40"/>
              <a:buFont typeface="Arial"/>
              <a:buNone/>
            </a:pPr>
            <a:r>
              <a:t/>
            </a:r>
            <a:endParaRPr b="0" i="0" sz="1440" u="none" cap="none" strike="noStrike">
              <a:solidFill>
                <a:srgbClr val="FFFFFF"/>
              </a:solidFill>
              <a:latin typeface="Calibri"/>
              <a:ea typeface="Calibri"/>
              <a:cs typeface="Calibri"/>
              <a:sym typeface="Calibri"/>
            </a:endParaRPr>
          </a:p>
        </p:txBody>
      </p:sp>
      <p:sp>
        <p:nvSpPr>
          <p:cNvPr id="341" name="Google Shape;341;p4"/>
          <p:cNvSpPr/>
          <p:nvPr/>
        </p:nvSpPr>
        <p:spPr>
          <a:xfrm flipH="1" rot="5400000">
            <a:off x="-1128074" y="1119955"/>
            <a:ext cx="5486402" cy="3230268"/>
          </a:xfrm>
          <a:prstGeom prst="rect">
            <a:avLst/>
          </a:prstGeom>
          <a:gradFill>
            <a:gsLst>
              <a:gs pos="0">
                <a:srgbClr val="000000">
                  <a:alpha val="0"/>
                </a:srgbClr>
              </a:gs>
              <a:gs pos="99000">
                <a:srgbClr val="8DA9DB">
                  <a:alpha val="9019"/>
                </a:srgbClr>
              </a:gs>
              <a:gs pos="100000">
                <a:srgbClr val="8DA9DB">
                  <a:alpha val="9019"/>
                </a:srgbClr>
              </a:gs>
            </a:gsLst>
            <a:lin ang="72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40"/>
              <a:buFont typeface="Arial"/>
              <a:buNone/>
            </a:pPr>
            <a:r>
              <a:t/>
            </a:r>
            <a:endParaRPr b="0" i="0" sz="1440" u="none" cap="none" strike="noStrike">
              <a:solidFill>
                <a:srgbClr val="FFFFFF"/>
              </a:solidFill>
              <a:latin typeface="Calibri"/>
              <a:ea typeface="Calibri"/>
              <a:cs typeface="Calibri"/>
              <a:sym typeface="Calibri"/>
            </a:endParaRPr>
          </a:p>
        </p:txBody>
      </p:sp>
      <p:sp>
        <p:nvSpPr>
          <p:cNvPr id="342" name="Google Shape;342;p4"/>
          <p:cNvSpPr txBox="1"/>
          <p:nvPr>
            <p:ph type="title"/>
          </p:nvPr>
        </p:nvSpPr>
        <p:spPr>
          <a:xfrm>
            <a:off x="133275" y="469475"/>
            <a:ext cx="2987400" cy="2709900"/>
          </a:xfrm>
          <a:prstGeom prst="rect">
            <a:avLst/>
          </a:prstGeom>
          <a:noFill/>
          <a:ln>
            <a:noFill/>
          </a:ln>
        </p:spPr>
        <p:txBody>
          <a:bodyPr anchorCtr="0" anchor="b" bIns="45700" lIns="91425" spcFirstLastPara="1" rIns="91425" wrap="square" tIns="45700">
            <a:normAutofit/>
          </a:bodyPr>
          <a:lstStyle/>
          <a:p>
            <a:pPr indent="0" lvl="0" marL="0" rtl="0" algn="r">
              <a:lnSpc>
                <a:spcPct val="90000"/>
              </a:lnSpc>
              <a:spcBef>
                <a:spcPts val="0"/>
              </a:spcBef>
              <a:spcAft>
                <a:spcPts val="0"/>
              </a:spcAft>
              <a:buClr>
                <a:srgbClr val="FFFFFF"/>
              </a:buClr>
              <a:buSzPts val="3840"/>
              <a:buFont typeface="Calibri"/>
              <a:buNone/>
            </a:pPr>
            <a:r>
              <a:rPr b="1" lang="en-US" sz="3840">
                <a:solidFill>
                  <a:srgbClr val="FFFFFF"/>
                </a:solidFill>
              </a:rPr>
              <a:t>DESCRIPCIÓN</a:t>
            </a:r>
            <a:r>
              <a:rPr b="1" lang="en-US" sz="3840">
                <a:solidFill>
                  <a:srgbClr val="FFFFFF"/>
                </a:solidFill>
              </a:rPr>
              <a:t> GENERAL</a:t>
            </a:r>
            <a:endParaRPr/>
          </a:p>
        </p:txBody>
      </p:sp>
      <p:sp>
        <p:nvSpPr>
          <p:cNvPr id="343" name="Google Shape;343;p4"/>
          <p:cNvSpPr txBox="1"/>
          <p:nvPr>
            <p:ph idx="1" type="body"/>
          </p:nvPr>
        </p:nvSpPr>
        <p:spPr>
          <a:xfrm>
            <a:off x="3848207" y="519584"/>
            <a:ext cx="5244278" cy="4436838"/>
          </a:xfrm>
          <a:prstGeom prst="rect">
            <a:avLst/>
          </a:prstGeom>
          <a:noFill/>
          <a:ln>
            <a:noFill/>
          </a:ln>
        </p:spPr>
        <p:txBody>
          <a:bodyPr anchorCtr="0" anchor="ctr" bIns="45700" lIns="200025" spcFirstLastPara="1" rIns="91425" wrap="square" tIns="45700">
            <a:normAutofit/>
          </a:bodyPr>
          <a:lstStyle/>
          <a:p>
            <a:pPr indent="-274320" lvl="0" marL="274320" marR="731520" rtl="0" algn="l">
              <a:lnSpc>
                <a:spcPct val="90000"/>
              </a:lnSpc>
              <a:spcBef>
                <a:spcPts val="0"/>
              </a:spcBef>
              <a:spcAft>
                <a:spcPts val="0"/>
              </a:spcAft>
              <a:buClr>
                <a:schemeClr val="dk1"/>
              </a:buClr>
              <a:buSzPts val="2200"/>
              <a:buFont typeface="Calibri"/>
              <a:buAutoNum type="arabicPeriod"/>
            </a:pPr>
            <a:r>
              <a:rPr lang="en-US">
                <a:latin typeface="Calibri"/>
                <a:ea typeface="Calibri"/>
                <a:cs typeface="Calibri"/>
                <a:sym typeface="Calibri"/>
              </a:rPr>
              <a:t>Me</a:t>
            </a:r>
            <a:r>
              <a:rPr lang="en-US"/>
              <a:t>dida</a:t>
            </a:r>
            <a:r>
              <a:rPr lang="en-US">
                <a:latin typeface="Calibri"/>
                <a:ea typeface="Calibri"/>
                <a:cs typeface="Calibri"/>
                <a:sym typeface="Calibri"/>
              </a:rPr>
              <a:t> I</a:t>
            </a:r>
            <a:endParaRPr>
              <a:latin typeface="Calibri"/>
              <a:ea typeface="Calibri"/>
              <a:cs typeface="Calibri"/>
              <a:sym typeface="Calibri"/>
            </a:endParaRPr>
          </a:p>
          <a:p>
            <a:pPr indent="-182880" lvl="1" marL="548640" marR="731520" rtl="0" algn="l">
              <a:lnSpc>
                <a:spcPct val="90000"/>
              </a:lnSpc>
              <a:spcBef>
                <a:spcPts val="480"/>
              </a:spcBef>
              <a:spcAft>
                <a:spcPts val="0"/>
              </a:spcAft>
              <a:buClr>
                <a:schemeClr val="dk1"/>
              </a:buClr>
              <a:buSzPts val="1900"/>
              <a:buChar char="•"/>
            </a:pPr>
            <a:r>
              <a:rPr lang="en-US"/>
              <a:t>Plan del Programa de Cuidado Infantil y Salud Infantil del Condado de Sonoma</a:t>
            </a:r>
            <a:r>
              <a:rPr lang="en-US">
                <a:latin typeface="Calibri"/>
                <a:ea typeface="Calibri"/>
                <a:cs typeface="Calibri"/>
                <a:sym typeface="Calibri"/>
              </a:rPr>
              <a:t> </a:t>
            </a:r>
            <a:endParaRPr/>
          </a:p>
          <a:p>
            <a:pPr indent="-182880" lvl="1" marL="548640" marR="731520" rtl="0" algn="l">
              <a:lnSpc>
                <a:spcPct val="90000"/>
              </a:lnSpc>
              <a:spcBef>
                <a:spcPts val="480"/>
              </a:spcBef>
              <a:spcAft>
                <a:spcPts val="0"/>
              </a:spcAft>
              <a:buClr>
                <a:schemeClr val="dk1"/>
              </a:buClr>
              <a:buSzPts val="1900"/>
              <a:buChar char="•"/>
            </a:pPr>
            <a:r>
              <a:rPr lang="en-US">
                <a:latin typeface="Calibri"/>
                <a:ea typeface="Calibri"/>
                <a:cs typeface="Calibri"/>
                <a:sym typeface="Calibri"/>
              </a:rPr>
              <a:t>First 5 </a:t>
            </a:r>
            <a:r>
              <a:rPr lang="en-US"/>
              <a:t>del Condado de Sonoma</a:t>
            </a:r>
            <a:endParaRPr/>
          </a:p>
          <a:p>
            <a:pPr indent="-182880" lvl="1" marL="548640" marR="731520" rtl="0" algn="l">
              <a:lnSpc>
                <a:spcPct val="90000"/>
              </a:lnSpc>
              <a:spcBef>
                <a:spcPts val="480"/>
              </a:spcBef>
              <a:spcAft>
                <a:spcPts val="0"/>
              </a:spcAft>
              <a:buClr>
                <a:schemeClr val="dk1"/>
              </a:buClr>
              <a:buSzPts val="1900"/>
              <a:buChar char="•"/>
            </a:pPr>
            <a:r>
              <a:rPr lang="en-US"/>
              <a:t>Consejo Asesor Comunitario</a:t>
            </a:r>
            <a:endParaRPr/>
          </a:p>
          <a:p>
            <a:pPr indent="-274320" lvl="0" marL="274320" marR="731520" rtl="0" algn="l">
              <a:lnSpc>
                <a:spcPct val="90000"/>
              </a:lnSpc>
              <a:spcBef>
                <a:spcPts val="480"/>
              </a:spcBef>
              <a:spcAft>
                <a:spcPts val="0"/>
              </a:spcAft>
              <a:buClr>
                <a:schemeClr val="dk1"/>
              </a:buClr>
              <a:buSzPts val="2200"/>
              <a:buFont typeface="Calibri"/>
              <a:buAutoNum type="arabicPeriod"/>
            </a:pPr>
            <a:r>
              <a:rPr lang="en-US"/>
              <a:t>Conflictos de Interés</a:t>
            </a:r>
            <a:endParaRPr/>
          </a:p>
          <a:p>
            <a:pPr indent="-182880" lvl="1" marL="548640" marR="731520" rtl="0" algn="l">
              <a:lnSpc>
                <a:spcPct val="90000"/>
              </a:lnSpc>
              <a:spcBef>
                <a:spcPts val="480"/>
              </a:spcBef>
              <a:spcAft>
                <a:spcPts val="0"/>
              </a:spcAft>
              <a:buClr>
                <a:schemeClr val="dk1"/>
              </a:buClr>
              <a:buSzPts val="1900"/>
              <a:buChar char="•"/>
            </a:pPr>
            <a:r>
              <a:rPr lang="en-US"/>
              <a:t>Ley de reforma política</a:t>
            </a:r>
            <a:endParaRPr/>
          </a:p>
          <a:p>
            <a:pPr indent="-182880" lvl="1" marL="548640" marR="731520" rtl="0" algn="l">
              <a:lnSpc>
                <a:spcPct val="90000"/>
              </a:lnSpc>
              <a:spcBef>
                <a:spcPts val="480"/>
              </a:spcBef>
              <a:spcAft>
                <a:spcPts val="0"/>
              </a:spcAft>
              <a:buClr>
                <a:schemeClr val="dk1"/>
              </a:buClr>
              <a:buSzPts val="1900"/>
              <a:buChar char="•"/>
            </a:pPr>
            <a:r>
              <a:rPr lang="en-US"/>
              <a:t>Código de Gobierno</a:t>
            </a:r>
            <a:r>
              <a:rPr lang="en-US">
                <a:latin typeface="Calibri"/>
                <a:ea typeface="Calibri"/>
                <a:cs typeface="Calibri"/>
                <a:sym typeface="Calibri"/>
              </a:rPr>
              <a:t> § 1090</a:t>
            </a:r>
            <a:endParaRPr/>
          </a:p>
          <a:p>
            <a:pPr indent="-274320" lvl="0" marL="274320" marR="731520" rtl="0" algn="l">
              <a:lnSpc>
                <a:spcPct val="90000"/>
              </a:lnSpc>
              <a:spcBef>
                <a:spcPts val="480"/>
              </a:spcBef>
              <a:spcAft>
                <a:spcPts val="0"/>
              </a:spcAft>
              <a:buClr>
                <a:schemeClr val="dk1"/>
              </a:buClr>
              <a:buSzPts val="2200"/>
              <a:buFont typeface="Calibri"/>
              <a:buAutoNum type="arabicPeriod"/>
            </a:pPr>
            <a:r>
              <a:rPr lang="en-US"/>
              <a:t>Ley Brown</a:t>
            </a:r>
            <a:r>
              <a:rPr lang="en-US">
                <a:latin typeface="Calibri"/>
                <a:ea typeface="Calibri"/>
                <a:cs typeface="Calibri"/>
                <a:sym typeface="Calibri"/>
              </a:rPr>
              <a:t>	</a:t>
            </a:r>
            <a:endParaRPr>
              <a:latin typeface="Calibri"/>
              <a:ea typeface="Calibri"/>
              <a:cs typeface="Calibri"/>
              <a:sym typeface="Calibri"/>
            </a:endParaRPr>
          </a:p>
          <a:p>
            <a:pPr indent="-254000" lvl="0" marL="257175" rtl="0" algn="l">
              <a:spcBef>
                <a:spcPts val="800"/>
              </a:spcBef>
              <a:spcAft>
                <a:spcPts val="0"/>
              </a:spcAft>
              <a:buSzPts val="2200"/>
              <a:buFont typeface="Calibri"/>
              <a:buAutoNum type="arabicPeriod"/>
            </a:pPr>
            <a:r>
              <a:rPr lang="en-US" sz="2200"/>
              <a:t>Borrador de Estatutos del Consejo Asesor Comunitario</a:t>
            </a:r>
            <a:endParaRPr sz="2200"/>
          </a:p>
        </p:txBody>
      </p:sp>
      <p:pic>
        <p:nvPicPr>
          <p:cNvPr id="344" name="Google Shape;344;p4"/>
          <p:cNvPicPr preferRelativeResize="0"/>
          <p:nvPr/>
        </p:nvPicPr>
        <p:blipFill rotWithShape="1">
          <a:blip r:embed="rId3">
            <a:alphaModFix/>
          </a:blip>
          <a:srcRect b="0" l="0" r="0" t="0"/>
          <a:stretch/>
        </p:blipFill>
        <p:spPr>
          <a:xfrm>
            <a:off x="7719605" y="5050992"/>
            <a:ext cx="1879600" cy="216916"/>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1_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First 5">
  <a:themeElements>
    <a:clrScheme name="First 5 ">
      <a:dk1>
        <a:srgbClr val="000000"/>
      </a:dk1>
      <a:lt1>
        <a:srgbClr val="FFFFFF"/>
      </a:lt1>
      <a:dk2>
        <a:srgbClr val="44546A"/>
      </a:dk2>
      <a:lt2>
        <a:srgbClr val="E7E6E6"/>
      </a:lt2>
      <a:accent1>
        <a:srgbClr val="662C91"/>
      </a:accent1>
      <a:accent2>
        <a:srgbClr val="24408E"/>
      </a:accent2>
      <a:accent3>
        <a:srgbClr val="7F8285"/>
      </a:accent3>
      <a:accent4>
        <a:srgbClr val="9FB54C"/>
      </a:accent4>
      <a:accent5>
        <a:srgbClr val="CAA7EA"/>
      </a:accent5>
      <a:accent6>
        <a:srgbClr val="BABEC4"/>
      </a:accent6>
      <a:hlink>
        <a:srgbClr val="89AAEA"/>
      </a:hlink>
      <a:folHlink>
        <a:srgbClr val="39185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2_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2A2A34"/>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2A2A34"/>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6.xml><?xml version="1.0" encoding="utf-8"?>
<a:theme xmlns:a="http://schemas.openxmlformats.org/drawingml/2006/main" xmlns:r="http://schemas.openxmlformats.org/officeDocument/2006/relationships" name="1_First 5">
  <a:themeElements>
    <a:clrScheme name="First 5 ">
      <a:dk1>
        <a:srgbClr val="000000"/>
      </a:dk1>
      <a:lt1>
        <a:srgbClr val="FFFFFF"/>
      </a:lt1>
      <a:dk2>
        <a:srgbClr val="44546A"/>
      </a:dk2>
      <a:lt2>
        <a:srgbClr val="E7E6E6"/>
      </a:lt2>
      <a:accent1>
        <a:srgbClr val="662C91"/>
      </a:accent1>
      <a:accent2>
        <a:srgbClr val="24408E"/>
      </a:accent2>
      <a:accent3>
        <a:srgbClr val="7F8285"/>
      </a:accent3>
      <a:accent4>
        <a:srgbClr val="9FB54C"/>
      </a:accent4>
      <a:accent5>
        <a:srgbClr val="CAA7EA"/>
      </a:accent5>
      <a:accent6>
        <a:srgbClr val="BABEC4"/>
      </a:accent6>
      <a:hlink>
        <a:srgbClr val="89AAEA"/>
      </a:hlink>
      <a:folHlink>
        <a:srgbClr val="39185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2023-04-24T20:47:02Z</dcterms:creat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or">
    <vt:lpwstr>Adobe Acrobat Pro (32-bit) 23.1.20143</vt:lpwstr>
  </property>
  <property fmtid="{D5CDD505-2E9C-101B-9397-08002B2CF9AE}" pid="3" name="Producer">
    <vt:lpwstr>Venngage</vt:lpwstr>
  </property>
</Properties>
</file>