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61.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52.xml"/>
  <Override ContentType="application/vnd.openxmlformats-officedocument.presentationml.slideLayout+xml" PartName="/ppt/slideLayouts/slideLayout64.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67.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30.xml"/>
  <Override ContentType="application/vnd.openxmlformats-officedocument.presentationml.slideLayout+xml" PartName="/ppt/slideLayouts/slideLayout56.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5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custom-properties+xml" PartName="/docProps/custom.xml"/>
  <Override ContentType="application/binary" PartName="/ppt/metadata"/>
  <Override ContentType="application/vnd.openxmlformats-officedocument.presentationml.notesMaster+xml" PartName="/ppt/notesMasters/notesMaster1.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6"/>
    <p:sldMasterId id="2147483653" r:id="rId7"/>
    <p:sldMasterId id="2147483703" r:id="rId8"/>
  </p:sldMasterIdLst>
  <p:notesMasterIdLst>
    <p:notesMasterId r:id="rId9"/>
  </p:notesMasterIdLst>
  <p:sldIdLst>
    <p:sldId id="256" r:id="rId10"/>
    <p:sldId id="257" r:id="rId11"/>
    <p:sldId id="258" r:id="rId12"/>
    <p:sldId id="259" r:id="rId13"/>
    <p:sldId id="260" r:id="rId14"/>
    <p:sldId id="261" r:id="rId15"/>
    <p:sldId id="262" r:id="rId16"/>
    <p:sldId id="263" r:id="rId17"/>
    <p:sldId id="264" r:id="rId18"/>
    <p:sldId id="265" r:id="rId19"/>
    <p:sldId id="266" r:id="rId20"/>
    <p:sldId id="267" r:id="rId21"/>
    <p:sldId id="268" r:id="rId22"/>
    <p:sldId id="269" r:id="rId23"/>
    <p:sldId id="270" r:id="rId24"/>
    <p:sldId id="271" r:id="rId25"/>
    <p:sldId id="272" r:id="rId26"/>
    <p:sldId id="273" r:id="rId27"/>
    <p:sldId id="274" r:id="rId28"/>
    <p:sldId id="275" r:id="rId29"/>
    <p:sldId id="276" r:id="rId30"/>
    <p:sldId id="277" r:id="rId31"/>
    <p:sldId id="278" r:id="rId32"/>
    <p:sldId id="279" r:id="rId33"/>
    <p:sldId id="280" r:id="rId34"/>
    <p:sldId id="281" r:id="rId35"/>
    <p:sldId id="282" r:id="rId36"/>
    <p:sldId id="283" r:id="rId37"/>
    <p:sldId id="284" r:id="rId38"/>
    <p:sldId id="285" r:id="rId39"/>
    <p:sldId id="286" r:id="rId40"/>
    <p:sldId id="287" r:id="rId41"/>
    <p:sldId id="288" r:id="rId42"/>
    <p:sldId id="289" r:id="rId43"/>
    <p:sldId id="290" r:id="rId44"/>
    <p:sldId id="291" r:id="rId45"/>
    <p:sldId id="292" r:id="rId46"/>
    <p:sldId id="293" r:id="rId47"/>
    <p:sldId id="294" r:id="rId48"/>
    <p:sldId id="295" r:id="rId49"/>
    <p:sldId id="296" r:id="rId50"/>
    <p:sldId id="297" r:id="rId51"/>
    <p:sldId id="298" r:id="rId52"/>
    <p:sldId id="299" r:id="rId53"/>
    <p:sldId id="300" r:id="rId54"/>
    <p:sldId id="301" r:id="rId55"/>
    <p:sldId id="302" r:id="rId56"/>
    <p:sldId id="303" r:id="rId57"/>
    <p:sldId id="304" r:id="rId58"/>
    <p:sldId id="305" r:id="rId59"/>
    <p:sldId id="306" r:id="rId60"/>
    <p:sldId id="307" r:id="rId61"/>
    <p:sldId id="308" r:id="rId62"/>
    <p:sldId id="309" r:id="rId63"/>
  </p:sldIdLst>
  <p:sldSz cy="5486400" cx="9753600"/>
  <p:notesSz cx="5486400" cy="9753600"/>
  <p:embeddedFontLst>
    <p:embeddedFont>
      <p:font typeface="Libre Franklin"/>
      <p:regular r:id="rId64"/>
      <p:bold r:id="rId65"/>
      <p:italic r:id="rId66"/>
      <p:boldItalic r:id="rId67"/>
    </p:embeddedFont>
    <p:embeddedFont>
      <p:font typeface="Lato"/>
      <p:regular r:id="rId68"/>
      <p:bold r:id="rId69"/>
      <p:italic r:id="rId70"/>
      <p:boldItalic r:id="rId71"/>
    </p:embeddedFont>
    <p:embeddedFont>
      <p:font typeface="Palatino Linotype"/>
      <p:regular r:id="rId72"/>
      <p:bold r:id="rId73"/>
      <p:italic r:id="rId74"/>
      <p:boldItalic r:id="rId75"/>
    </p:embeddedFont>
    <p:embeddedFont>
      <p:font typeface="Lato Black"/>
      <p:bold r:id="rId76"/>
      <p:boldItalic r:id="rId77"/>
    </p:embeddedFont>
    <p:embeddedFont>
      <p:font typeface="Helvetica Neue"/>
      <p:regular r:id="rId78"/>
      <p:bold r:id="rId79"/>
      <p:italic r:id="rId80"/>
      <p:boldItalic r:id="rId81"/>
    </p:embeddedFont>
    <p:embeddedFont>
      <p:font typeface="Solway"/>
      <p:regular r:id="rId82"/>
      <p:bold r:id="rId8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880">
          <p15:clr>
            <a:srgbClr val="A4A3A4"/>
          </p15:clr>
        </p15:guide>
        <p15:guide id="2" pos="2160">
          <p15:clr>
            <a:srgbClr val="A4A3A4"/>
          </p15:clr>
        </p15:guide>
      </p15:sldGuideLst>
    </p:ext>
    <p:ext uri="GoogleSlidesCustomDataVersion2">
      <go:slidesCustomData xmlns:go="http://customooxmlschemas.google.com/" r:id="rId84" roundtripDataSignature="AMtx7mjACBaOa7UhOsNFcr2MR1hcPnwqmQ=="/>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1" name="Christina Collosi"/>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6DD7BFBC-55EF-4B8F-B0E0-DE87CBE09549}">
  <a:tblStyle styleId="{6DD7BFBC-55EF-4B8F-B0E0-DE87CBE09549}" styleName="Table_0">
    <a:wholeTbl>
      <a:tcTxStyle b="off" i="off">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 styleId="{10AAC562-8B05-4E8C-9425-B11ABF066725}" styleName="Table_1">
    <a:wholeTbl>
      <a:tcTxStyle b="off" i="off">
        <a:font>
          <a:latin typeface="Arial"/>
          <a:ea typeface="Arial"/>
          <a:cs typeface="Arial"/>
        </a:font>
        <a:srgbClr val="000000"/>
      </a:tcTxStyle>
      <a:tcStyle>
        <a:tcBdr>
          <a:left>
            <a:ln cap="flat" cmpd="sng" w="12700">
              <a:solidFill>
                <a:srgbClr val="000000"/>
              </a:solidFill>
              <a:prstDash val="solid"/>
              <a:round/>
              <a:headEnd len="sm" w="sm" type="none"/>
              <a:tailEnd len="sm" w="sm" type="none"/>
            </a:ln>
          </a:left>
          <a:right>
            <a:ln cap="flat" cmpd="sng" w="12700">
              <a:solidFill>
                <a:srgbClr val="000000"/>
              </a:solidFill>
              <a:prstDash val="solid"/>
              <a:round/>
              <a:headEnd len="sm" w="sm" type="none"/>
              <a:tailEnd len="sm" w="sm" type="none"/>
            </a:ln>
          </a:right>
          <a:top>
            <a:ln cap="flat" cmpd="sng" w="12700">
              <a:solidFill>
                <a:srgbClr val="000000"/>
              </a:solidFill>
              <a:prstDash val="solid"/>
              <a:round/>
              <a:headEnd len="sm" w="sm" type="none"/>
              <a:tailEnd len="sm" w="sm" type="none"/>
            </a:ln>
          </a:top>
          <a:bottom>
            <a:ln cap="flat" cmpd="sng" w="12700">
              <a:solidFill>
                <a:srgbClr val="000000"/>
              </a:solidFill>
              <a:prstDash val="solid"/>
              <a:round/>
              <a:headEnd len="sm" w="sm" type="none"/>
              <a:tailEnd len="sm" w="sm" type="none"/>
            </a:ln>
          </a:bottom>
          <a:insideH>
            <a:ln cap="flat" cmpd="sng" w="12700">
              <a:solidFill>
                <a:srgbClr val="000000"/>
              </a:solidFill>
              <a:prstDash val="solid"/>
              <a:round/>
              <a:headEnd len="sm" w="sm" type="none"/>
              <a:tailEnd len="sm" w="sm" type="none"/>
            </a:ln>
          </a:insideH>
          <a:insideV>
            <a:ln cap="flat" cmpd="sng" w="12700">
              <a:solidFill>
                <a:srgbClr val="000000"/>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880" orient="horz"/>
        <p:guide pos="216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1.xml"/><Relationship Id="rId84" Type="http://customschemas.google.com/relationships/presentationmetadata" Target="metadata"/><Relationship Id="rId83" Type="http://schemas.openxmlformats.org/officeDocument/2006/relationships/font" Target="fonts/Solway-bold.fntdata"/><Relationship Id="rId42" Type="http://schemas.openxmlformats.org/officeDocument/2006/relationships/slide" Target="slides/slide33.xml"/><Relationship Id="rId41" Type="http://schemas.openxmlformats.org/officeDocument/2006/relationships/slide" Target="slides/slide32.xml"/><Relationship Id="rId44" Type="http://schemas.openxmlformats.org/officeDocument/2006/relationships/slide" Target="slides/slide35.xml"/><Relationship Id="rId43" Type="http://schemas.openxmlformats.org/officeDocument/2006/relationships/slide" Target="slides/slide34.xml"/><Relationship Id="rId46" Type="http://schemas.openxmlformats.org/officeDocument/2006/relationships/slide" Target="slides/slide37.xml"/><Relationship Id="rId45" Type="http://schemas.openxmlformats.org/officeDocument/2006/relationships/slide" Target="slides/slide36.xml"/><Relationship Id="rId80" Type="http://schemas.openxmlformats.org/officeDocument/2006/relationships/font" Target="fonts/HelveticaNeue-italic.fntdata"/><Relationship Id="rId82" Type="http://schemas.openxmlformats.org/officeDocument/2006/relationships/font" Target="fonts/Solway-regular.fntdata"/><Relationship Id="rId81" Type="http://schemas.openxmlformats.org/officeDocument/2006/relationships/font" Target="fonts/HelveticaNeue-bold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notesMaster" Target="notesMasters/notesMaster1.xml"/><Relationship Id="rId48" Type="http://schemas.openxmlformats.org/officeDocument/2006/relationships/slide" Target="slides/slide39.xml"/><Relationship Id="rId47" Type="http://schemas.openxmlformats.org/officeDocument/2006/relationships/slide" Target="slides/slide38.xml"/><Relationship Id="rId49" Type="http://schemas.openxmlformats.org/officeDocument/2006/relationships/slide" Target="slides/slide40.xml"/><Relationship Id="rId5" Type="http://schemas.openxmlformats.org/officeDocument/2006/relationships/commentAuthors" Target="commentAuthors.xml"/><Relationship Id="rId6" Type="http://schemas.openxmlformats.org/officeDocument/2006/relationships/slideMaster" Target="slideMasters/slideMaster1.xml"/><Relationship Id="rId7" Type="http://schemas.openxmlformats.org/officeDocument/2006/relationships/slideMaster" Target="slideMasters/slideMaster2.xml"/><Relationship Id="rId8" Type="http://schemas.openxmlformats.org/officeDocument/2006/relationships/slideMaster" Target="slideMasters/slideMaster3.xml"/><Relationship Id="rId73" Type="http://schemas.openxmlformats.org/officeDocument/2006/relationships/font" Target="fonts/PalatinoLinotype-bold.fntdata"/><Relationship Id="rId72" Type="http://schemas.openxmlformats.org/officeDocument/2006/relationships/font" Target="fonts/PalatinoLinotype-regular.fntdata"/><Relationship Id="rId31" Type="http://schemas.openxmlformats.org/officeDocument/2006/relationships/slide" Target="slides/slide22.xml"/><Relationship Id="rId75" Type="http://schemas.openxmlformats.org/officeDocument/2006/relationships/font" Target="fonts/PalatinoLinotype-boldItalic.fntdata"/><Relationship Id="rId30" Type="http://schemas.openxmlformats.org/officeDocument/2006/relationships/slide" Target="slides/slide21.xml"/><Relationship Id="rId74" Type="http://schemas.openxmlformats.org/officeDocument/2006/relationships/font" Target="fonts/PalatinoLinotype-italic.fntdata"/><Relationship Id="rId33" Type="http://schemas.openxmlformats.org/officeDocument/2006/relationships/slide" Target="slides/slide24.xml"/><Relationship Id="rId77" Type="http://schemas.openxmlformats.org/officeDocument/2006/relationships/font" Target="fonts/LatoBlack-boldItalic.fntdata"/><Relationship Id="rId32" Type="http://schemas.openxmlformats.org/officeDocument/2006/relationships/slide" Target="slides/slide23.xml"/><Relationship Id="rId76" Type="http://schemas.openxmlformats.org/officeDocument/2006/relationships/font" Target="fonts/LatoBlack-bold.fntdata"/><Relationship Id="rId35" Type="http://schemas.openxmlformats.org/officeDocument/2006/relationships/slide" Target="slides/slide26.xml"/><Relationship Id="rId79" Type="http://schemas.openxmlformats.org/officeDocument/2006/relationships/font" Target="fonts/HelveticaNeue-bold.fntdata"/><Relationship Id="rId34" Type="http://schemas.openxmlformats.org/officeDocument/2006/relationships/slide" Target="slides/slide25.xml"/><Relationship Id="rId78" Type="http://schemas.openxmlformats.org/officeDocument/2006/relationships/font" Target="fonts/HelveticaNeue-regular.fntdata"/><Relationship Id="rId71" Type="http://schemas.openxmlformats.org/officeDocument/2006/relationships/font" Target="fonts/Lato-boldItalic.fntdata"/><Relationship Id="rId70" Type="http://schemas.openxmlformats.org/officeDocument/2006/relationships/font" Target="fonts/Lato-italic.fntdata"/><Relationship Id="rId37" Type="http://schemas.openxmlformats.org/officeDocument/2006/relationships/slide" Target="slides/slide28.xml"/><Relationship Id="rId36" Type="http://schemas.openxmlformats.org/officeDocument/2006/relationships/slide" Target="slides/slide27.xml"/><Relationship Id="rId39" Type="http://schemas.openxmlformats.org/officeDocument/2006/relationships/slide" Target="slides/slide30.xml"/><Relationship Id="rId38" Type="http://schemas.openxmlformats.org/officeDocument/2006/relationships/slide" Target="slides/slide29.xml"/><Relationship Id="rId62" Type="http://schemas.openxmlformats.org/officeDocument/2006/relationships/slide" Target="slides/slide53.xml"/><Relationship Id="rId61" Type="http://schemas.openxmlformats.org/officeDocument/2006/relationships/slide" Target="slides/slide52.xml"/><Relationship Id="rId20" Type="http://schemas.openxmlformats.org/officeDocument/2006/relationships/slide" Target="slides/slide11.xml"/><Relationship Id="rId64" Type="http://schemas.openxmlformats.org/officeDocument/2006/relationships/font" Target="fonts/LibreFranklin-regular.fntdata"/><Relationship Id="rId63" Type="http://schemas.openxmlformats.org/officeDocument/2006/relationships/slide" Target="slides/slide54.xml"/><Relationship Id="rId22" Type="http://schemas.openxmlformats.org/officeDocument/2006/relationships/slide" Target="slides/slide13.xml"/><Relationship Id="rId66" Type="http://schemas.openxmlformats.org/officeDocument/2006/relationships/font" Target="fonts/LibreFranklin-italic.fntdata"/><Relationship Id="rId21" Type="http://schemas.openxmlformats.org/officeDocument/2006/relationships/slide" Target="slides/slide12.xml"/><Relationship Id="rId65" Type="http://schemas.openxmlformats.org/officeDocument/2006/relationships/font" Target="fonts/LibreFranklin-bold.fntdata"/><Relationship Id="rId24" Type="http://schemas.openxmlformats.org/officeDocument/2006/relationships/slide" Target="slides/slide15.xml"/><Relationship Id="rId68" Type="http://schemas.openxmlformats.org/officeDocument/2006/relationships/font" Target="fonts/Lato-regular.fntdata"/><Relationship Id="rId23" Type="http://schemas.openxmlformats.org/officeDocument/2006/relationships/slide" Target="slides/slide14.xml"/><Relationship Id="rId67" Type="http://schemas.openxmlformats.org/officeDocument/2006/relationships/font" Target="fonts/LibreFranklin-boldItalic.fntdata"/><Relationship Id="rId60" Type="http://schemas.openxmlformats.org/officeDocument/2006/relationships/slide" Target="slides/slide51.xml"/><Relationship Id="rId26" Type="http://schemas.openxmlformats.org/officeDocument/2006/relationships/slide" Target="slides/slide17.xml"/><Relationship Id="rId25" Type="http://schemas.openxmlformats.org/officeDocument/2006/relationships/slide" Target="slides/slide16.xml"/><Relationship Id="rId69" Type="http://schemas.openxmlformats.org/officeDocument/2006/relationships/font" Target="fonts/Lato-bold.fntdata"/><Relationship Id="rId28" Type="http://schemas.openxmlformats.org/officeDocument/2006/relationships/slide" Target="slides/slide19.xml"/><Relationship Id="rId27" Type="http://schemas.openxmlformats.org/officeDocument/2006/relationships/slide" Target="slides/slide18.xml"/><Relationship Id="rId29" Type="http://schemas.openxmlformats.org/officeDocument/2006/relationships/slide" Target="slides/slide20.xml"/><Relationship Id="rId51" Type="http://schemas.openxmlformats.org/officeDocument/2006/relationships/slide" Target="slides/slide42.xml"/><Relationship Id="rId50" Type="http://schemas.openxmlformats.org/officeDocument/2006/relationships/slide" Target="slides/slide41.xml"/><Relationship Id="rId53" Type="http://schemas.openxmlformats.org/officeDocument/2006/relationships/slide" Target="slides/slide44.xml"/><Relationship Id="rId52" Type="http://schemas.openxmlformats.org/officeDocument/2006/relationships/slide" Target="slides/slide43.xml"/><Relationship Id="rId11" Type="http://schemas.openxmlformats.org/officeDocument/2006/relationships/slide" Target="slides/slide2.xml"/><Relationship Id="rId55" Type="http://schemas.openxmlformats.org/officeDocument/2006/relationships/slide" Target="slides/slide46.xml"/><Relationship Id="rId10" Type="http://schemas.openxmlformats.org/officeDocument/2006/relationships/slide" Target="slides/slide1.xml"/><Relationship Id="rId54" Type="http://schemas.openxmlformats.org/officeDocument/2006/relationships/slide" Target="slides/slide45.xml"/><Relationship Id="rId13" Type="http://schemas.openxmlformats.org/officeDocument/2006/relationships/slide" Target="slides/slide4.xml"/><Relationship Id="rId57" Type="http://schemas.openxmlformats.org/officeDocument/2006/relationships/slide" Target="slides/slide48.xml"/><Relationship Id="rId12" Type="http://schemas.openxmlformats.org/officeDocument/2006/relationships/slide" Target="slides/slide3.xml"/><Relationship Id="rId56" Type="http://schemas.openxmlformats.org/officeDocument/2006/relationships/slide" Target="slides/slide47.xml"/><Relationship Id="rId15" Type="http://schemas.openxmlformats.org/officeDocument/2006/relationships/slide" Target="slides/slide6.xml"/><Relationship Id="rId59" Type="http://schemas.openxmlformats.org/officeDocument/2006/relationships/slide" Target="slides/slide50.xml"/><Relationship Id="rId14" Type="http://schemas.openxmlformats.org/officeDocument/2006/relationships/slide" Target="slides/slide5.xml"/><Relationship Id="rId58" Type="http://schemas.openxmlformats.org/officeDocument/2006/relationships/slide" Target="slides/slide49.xml"/><Relationship Id="rId17" Type="http://schemas.openxmlformats.org/officeDocument/2006/relationships/slide" Target="slides/slide8.xml"/><Relationship Id="rId16" Type="http://schemas.openxmlformats.org/officeDocument/2006/relationships/slide" Target="slides/slide7.xml"/><Relationship Id="rId19" Type="http://schemas.openxmlformats.org/officeDocument/2006/relationships/slide" Target="slides/slide10.xml"/><Relationship Id="rId18" Type="http://schemas.openxmlformats.org/officeDocument/2006/relationships/slide" Target="slides/slide9.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5-06-26T15:11:55.889">
    <p:pos x="161" y="246"/>
    <p:text>@adillonshore@first5sonomacounty.org New proposed slide. If you like it and want it translated, that would need to happen for Spanish deck</p:text>
    <p:extLst>
      <p:ext uri="{C676402C-5697-4E1C-873F-D02D1690AC5C}">
        <p15:threadingInfo timeZoneBias="0"/>
      </p:ext>
      <p:ext uri="http://customooxmlschemas.google.com/">
        <go:slidesCustomData xmlns:go="http://customooxmlschemas.google.com/" commentPostId="AAABmuA2ER8"/>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508000" y="731838"/>
            <a:ext cx="6502400" cy="36576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548635" y="4632934"/>
            <a:ext cx="4389117" cy="4389111"/>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8" name="Shape 408"/>
        <p:cNvGrpSpPr/>
        <p:nvPr/>
      </p:nvGrpSpPr>
      <p:grpSpPr>
        <a:xfrm>
          <a:off x="0" y="0"/>
          <a:ext cx="0" cy="0"/>
          <a:chOff x="0" y="0"/>
          <a:chExt cx="0" cy="0"/>
        </a:xfrm>
      </p:grpSpPr>
      <p:sp>
        <p:nvSpPr>
          <p:cNvPr id="409" name="Google Shape;409;p6:notes"/>
          <p:cNvSpPr txBox="1"/>
          <p:nvPr>
            <p:ph idx="1" type="body"/>
          </p:nvPr>
        </p:nvSpPr>
        <p:spPr>
          <a:xfrm>
            <a:off x="548635" y="4632934"/>
            <a:ext cx="4389117" cy="4389111"/>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lang="en-US" sz="1200">
                <a:solidFill>
                  <a:schemeClr val="dk1"/>
                </a:solidFill>
                <a:highlight>
                  <a:srgbClr val="00FF00"/>
                </a:highlight>
              </a:rPr>
              <a:t>(3:00 – 3:05)</a:t>
            </a:r>
            <a:endParaRPr sz="1600"/>
          </a:p>
          <a:p>
            <a:pPr indent="0" lvl="0" marL="0" rtl="0" algn="l">
              <a:lnSpc>
                <a:spcPct val="100000"/>
              </a:lnSpc>
              <a:spcBef>
                <a:spcPts val="0"/>
              </a:spcBef>
              <a:spcAft>
                <a:spcPts val="0"/>
              </a:spcAft>
              <a:buSzPts val="1100"/>
              <a:buNone/>
            </a:pPr>
            <a:r>
              <a:rPr lang="en-US" sz="1600"/>
              <a:t>Welcome group and open meeting –</a:t>
            </a:r>
            <a:r>
              <a:rPr b="1" lang="en-US" sz="1600"/>
              <a:t> Adriana </a:t>
            </a:r>
            <a:endParaRPr b="1" sz="1600"/>
          </a:p>
          <a:p>
            <a:pPr indent="0" lvl="0" marL="0" rtl="0" algn="l">
              <a:lnSpc>
                <a:spcPct val="100000"/>
              </a:lnSpc>
              <a:spcBef>
                <a:spcPts val="0"/>
              </a:spcBef>
              <a:spcAft>
                <a:spcPts val="0"/>
              </a:spcAft>
              <a:buSzPts val="1100"/>
              <a:buNone/>
            </a:pPr>
            <a:r>
              <a:t/>
            </a:r>
            <a:endParaRPr sz="1600"/>
          </a:p>
        </p:txBody>
      </p:sp>
      <p:sp>
        <p:nvSpPr>
          <p:cNvPr id="410" name="Google Shape;410;p6:notes"/>
          <p:cNvSpPr/>
          <p:nvPr>
            <p:ph idx="2" type="sldImg"/>
          </p:nvPr>
        </p:nvSpPr>
        <p:spPr>
          <a:xfrm>
            <a:off x="-508000" y="730250"/>
            <a:ext cx="6502400" cy="36576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4" name="Shape 464"/>
        <p:cNvGrpSpPr/>
        <p:nvPr/>
      </p:nvGrpSpPr>
      <p:grpSpPr>
        <a:xfrm>
          <a:off x="0" y="0"/>
          <a:ext cx="0" cy="0"/>
          <a:chOff x="0" y="0"/>
          <a:chExt cx="0" cy="0"/>
        </a:xfrm>
      </p:grpSpPr>
      <p:sp>
        <p:nvSpPr>
          <p:cNvPr id="465" name="Google Shape;465;g36a3e5336e9_7_49:notes"/>
          <p:cNvSpPr/>
          <p:nvPr>
            <p:ph idx="2" type="sldImg"/>
          </p:nvPr>
        </p:nvSpPr>
        <p:spPr>
          <a:xfrm>
            <a:off x="-508000" y="730250"/>
            <a:ext cx="6502400" cy="36576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66" name="Google Shape;466;g36a3e5336e9_7_49:notes"/>
          <p:cNvSpPr txBox="1"/>
          <p:nvPr>
            <p:ph idx="1" type="body"/>
          </p:nvPr>
        </p:nvSpPr>
        <p:spPr>
          <a:xfrm>
            <a:off x="548634" y="4632934"/>
            <a:ext cx="4389188" cy="4389333"/>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lang="en-US" sz="1200">
                <a:solidFill>
                  <a:schemeClr val="dk1"/>
                </a:solidFill>
                <a:highlight>
                  <a:srgbClr val="00FF00"/>
                </a:highlight>
              </a:rPr>
              <a:t>3:35-3:55</a:t>
            </a:r>
            <a:endParaRPr sz="1600">
              <a:solidFill>
                <a:schemeClr val="dk1"/>
              </a:solidFill>
            </a:endParaRPr>
          </a:p>
          <a:p>
            <a:pPr indent="0" lvl="0" marL="0" rtl="0" algn="l">
              <a:lnSpc>
                <a:spcPct val="100000"/>
              </a:lnSpc>
              <a:spcBef>
                <a:spcPts val="0"/>
              </a:spcBef>
              <a:spcAft>
                <a:spcPts val="0"/>
              </a:spcAft>
              <a:buSzPts val="1100"/>
              <a:buNone/>
            </a:pPr>
            <a:r>
              <a:rPr lang="en-US" sz="1600">
                <a:solidFill>
                  <a:schemeClr val="dk1"/>
                </a:solidFill>
              </a:rPr>
              <a:t>Leslie</a:t>
            </a:r>
            <a:endParaRPr sz="1600">
              <a:solidFill>
                <a:schemeClr val="dk1"/>
              </a:solidFill>
            </a:endParaRPr>
          </a:p>
          <a:p>
            <a:pPr indent="0" lvl="0" marL="0" rtl="0" algn="l">
              <a:lnSpc>
                <a:spcPct val="100000"/>
              </a:lnSpc>
              <a:spcBef>
                <a:spcPts val="0"/>
              </a:spcBef>
              <a:spcAft>
                <a:spcPts val="0"/>
              </a:spcAft>
              <a:buSzPts val="1100"/>
              <a:buNone/>
            </a:pPr>
            <a:r>
              <a:t/>
            </a:r>
            <a:endParaRPr sz="1600">
              <a:solidFill>
                <a:schemeClr val="dk1"/>
              </a:solidFill>
            </a:endParaRPr>
          </a:p>
          <a:p>
            <a:pPr indent="0" lvl="0" marL="0" rtl="0" algn="l">
              <a:lnSpc>
                <a:spcPct val="100000"/>
              </a:lnSpc>
              <a:spcBef>
                <a:spcPts val="0"/>
              </a:spcBef>
              <a:spcAft>
                <a:spcPts val="0"/>
              </a:spcAft>
              <a:buSzPts val="1100"/>
              <a:buNone/>
            </a:pPr>
            <a:r>
              <a:t/>
            </a:r>
            <a:endParaRPr sz="1600">
              <a:solidFill>
                <a:schemeClr val="dk1"/>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9" name="Shape 469"/>
        <p:cNvGrpSpPr/>
        <p:nvPr/>
      </p:nvGrpSpPr>
      <p:grpSpPr>
        <a:xfrm>
          <a:off x="0" y="0"/>
          <a:ext cx="0" cy="0"/>
          <a:chOff x="0" y="0"/>
          <a:chExt cx="0" cy="0"/>
        </a:xfrm>
      </p:grpSpPr>
      <p:sp>
        <p:nvSpPr>
          <p:cNvPr id="470" name="Google Shape;470;g36a3e5336e9_7_53:notes"/>
          <p:cNvSpPr/>
          <p:nvPr>
            <p:ph idx="2" type="sldImg"/>
          </p:nvPr>
        </p:nvSpPr>
        <p:spPr>
          <a:xfrm>
            <a:off x="-508000" y="730250"/>
            <a:ext cx="6502400" cy="36576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71" name="Google Shape;471;g36a3e5336e9_7_53:notes"/>
          <p:cNvSpPr txBox="1"/>
          <p:nvPr>
            <p:ph idx="1" type="body"/>
          </p:nvPr>
        </p:nvSpPr>
        <p:spPr>
          <a:xfrm>
            <a:off x="548634" y="4632934"/>
            <a:ext cx="4389188" cy="4389333"/>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lang="en-US" sz="1200">
                <a:solidFill>
                  <a:schemeClr val="dk1"/>
                </a:solidFill>
                <a:highlight>
                  <a:srgbClr val="00FF00"/>
                </a:highlight>
              </a:rPr>
              <a:t>3:35-3:55</a:t>
            </a:r>
            <a:endParaRPr sz="1300"/>
          </a:p>
          <a:p>
            <a:pPr indent="0" lvl="0" marL="0" rtl="0" algn="l">
              <a:lnSpc>
                <a:spcPct val="100000"/>
              </a:lnSpc>
              <a:spcBef>
                <a:spcPts val="0"/>
              </a:spcBef>
              <a:spcAft>
                <a:spcPts val="0"/>
              </a:spcAft>
              <a:buSzPts val="1100"/>
              <a:buNone/>
            </a:pPr>
            <a:r>
              <a:rPr lang="en-US" sz="1300"/>
              <a:t>Leslie</a:t>
            </a:r>
            <a:endParaRPr sz="1300"/>
          </a:p>
          <a:p>
            <a:pPr indent="0" lvl="0" marL="0" rtl="0" algn="l">
              <a:lnSpc>
                <a:spcPct val="100000"/>
              </a:lnSpc>
              <a:spcBef>
                <a:spcPts val="0"/>
              </a:spcBef>
              <a:spcAft>
                <a:spcPts val="0"/>
              </a:spcAft>
              <a:buSzPts val="1100"/>
              <a:buNone/>
            </a:pPr>
            <a:r>
              <a:rPr lang="en-US" sz="1300"/>
              <a:t>EL Systems Workgroup</a:t>
            </a:r>
            <a:endParaRPr sz="1300"/>
          </a:p>
          <a:p>
            <a:pPr indent="-311150" lvl="0" marL="457200" rtl="0" algn="l">
              <a:lnSpc>
                <a:spcPct val="100000"/>
              </a:lnSpc>
              <a:spcBef>
                <a:spcPts val="0"/>
              </a:spcBef>
              <a:spcAft>
                <a:spcPts val="0"/>
              </a:spcAft>
              <a:buSzPts val="1300"/>
              <a:buChar char="●"/>
            </a:pPr>
            <a:r>
              <a:rPr lang="en-US" sz="1300"/>
              <a:t>Convened for 8 meetings between May 2024-February 2025</a:t>
            </a:r>
            <a:endParaRPr sz="1300"/>
          </a:p>
          <a:p>
            <a:pPr indent="-311150" lvl="1" marL="914400" rtl="0" algn="l">
              <a:lnSpc>
                <a:spcPct val="100000"/>
              </a:lnSpc>
              <a:spcBef>
                <a:spcPts val="0"/>
              </a:spcBef>
              <a:spcAft>
                <a:spcPts val="0"/>
              </a:spcAft>
              <a:buSzPts val="1300"/>
              <a:buChar char="○"/>
            </a:pPr>
            <a:r>
              <a:rPr lang="en-US" sz="1300"/>
              <a:t>5/10, 6/28, 8/21, 10/15, 10/28, 11/15, 12/3, 2/5</a:t>
            </a:r>
            <a:endParaRPr sz="1300"/>
          </a:p>
          <a:p>
            <a:pPr indent="-311150" lvl="1" marL="914400" rtl="0" algn="l">
              <a:lnSpc>
                <a:spcPct val="100000"/>
              </a:lnSpc>
              <a:spcBef>
                <a:spcPts val="0"/>
              </a:spcBef>
              <a:spcAft>
                <a:spcPts val="0"/>
              </a:spcAft>
              <a:buSzPts val="1300"/>
              <a:buChar char="○"/>
            </a:pPr>
            <a:r>
              <a:rPr lang="en-US" sz="1300"/>
              <a:t>Development of Recommendations for EL Systems Investments - “Shovel-ready” in Years 1 &amp; 2</a:t>
            </a:r>
            <a:endParaRPr sz="1300"/>
          </a:p>
          <a:p>
            <a:pPr indent="-311150" lvl="2" marL="1371600" rtl="0" algn="l">
              <a:lnSpc>
                <a:spcPct val="100000"/>
              </a:lnSpc>
              <a:spcBef>
                <a:spcPts val="0"/>
              </a:spcBef>
              <a:spcAft>
                <a:spcPts val="0"/>
              </a:spcAft>
              <a:buSzPts val="1300"/>
              <a:buChar char="■"/>
            </a:pPr>
            <a:r>
              <a:rPr lang="en-US" sz="1300"/>
              <a:t>Categorized needs by visibility and feasibility</a:t>
            </a:r>
            <a:endParaRPr sz="1300"/>
          </a:p>
          <a:p>
            <a:pPr indent="-311150" lvl="2" marL="1371600" rtl="0" algn="l">
              <a:lnSpc>
                <a:spcPct val="100000"/>
              </a:lnSpc>
              <a:spcBef>
                <a:spcPts val="0"/>
              </a:spcBef>
              <a:spcAft>
                <a:spcPts val="0"/>
              </a:spcAft>
              <a:buSzPts val="1300"/>
              <a:buChar char="■"/>
            </a:pPr>
            <a:r>
              <a:rPr lang="en-US" sz="1300"/>
              <a:t>In the next slide I will highlight the themes</a:t>
            </a:r>
            <a:endParaRPr sz="1300"/>
          </a:p>
          <a:p>
            <a:pPr indent="0" lvl="0" marL="1371600" rtl="0" algn="l">
              <a:lnSpc>
                <a:spcPct val="100000"/>
              </a:lnSpc>
              <a:spcBef>
                <a:spcPts val="0"/>
              </a:spcBef>
              <a:spcAft>
                <a:spcPts val="0"/>
              </a:spcAft>
              <a:buSzPts val="1100"/>
              <a:buNone/>
            </a:pPr>
            <a:r>
              <a:t/>
            </a:r>
            <a:endParaRPr sz="1300"/>
          </a:p>
          <a:p>
            <a:pPr indent="0" lvl="0" marL="0" rtl="0" algn="l">
              <a:lnSpc>
                <a:spcPct val="100000"/>
              </a:lnSpc>
              <a:spcBef>
                <a:spcPts val="0"/>
              </a:spcBef>
              <a:spcAft>
                <a:spcPts val="0"/>
              </a:spcAft>
              <a:buSzPts val="1100"/>
              <a:buNone/>
            </a:pPr>
            <a:r>
              <a:rPr lang="en-US" sz="1300"/>
              <a:t>In 2025 we’ve had a variety of community engagement efforts:</a:t>
            </a:r>
            <a:endParaRPr sz="1300"/>
          </a:p>
          <a:p>
            <a:pPr indent="-311150" lvl="0" marL="457200" rtl="0" algn="l">
              <a:lnSpc>
                <a:spcPct val="100000"/>
              </a:lnSpc>
              <a:spcBef>
                <a:spcPts val="0"/>
              </a:spcBef>
              <a:spcAft>
                <a:spcPts val="0"/>
              </a:spcAft>
              <a:buSzPts val="1300"/>
              <a:buAutoNum type="arabicPeriod"/>
            </a:pPr>
            <a:r>
              <a:rPr lang="en-US" sz="1300"/>
              <a:t>Our Strategic Planning consultants, Equity First, facilitated Focus Groups in March 2024 with families by age group and racial affinity, as well as health care and CBO providers. For ECE:</a:t>
            </a:r>
            <a:endParaRPr sz="1300"/>
          </a:p>
          <a:p>
            <a:pPr indent="-311150" lvl="0" marL="457200" rtl="0" algn="l">
              <a:lnSpc>
                <a:spcPct val="100000"/>
              </a:lnSpc>
              <a:spcBef>
                <a:spcPts val="0"/>
              </a:spcBef>
              <a:spcAft>
                <a:spcPts val="0"/>
              </a:spcAft>
              <a:buSzPts val="1300"/>
              <a:buChar char="●"/>
            </a:pPr>
            <a:r>
              <a:rPr lang="en-US" sz="1300"/>
              <a:t>1 Group consisted of Home-based Family Child Care providers</a:t>
            </a:r>
            <a:endParaRPr sz="1300"/>
          </a:p>
          <a:p>
            <a:pPr indent="-311150" lvl="1" marL="914400" rtl="0" algn="l">
              <a:lnSpc>
                <a:spcPct val="100000"/>
              </a:lnSpc>
              <a:spcBef>
                <a:spcPts val="0"/>
              </a:spcBef>
              <a:spcAft>
                <a:spcPts val="0"/>
              </a:spcAft>
              <a:buSzPts val="1300"/>
              <a:buChar char="○"/>
            </a:pPr>
            <a:r>
              <a:rPr lang="en-US" sz="1300"/>
              <a:t>Spanish</a:t>
            </a:r>
            <a:endParaRPr sz="1300"/>
          </a:p>
          <a:p>
            <a:pPr indent="-311150" lvl="0" marL="457200" rtl="0" algn="l">
              <a:lnSpc>
                <a:spcPct val="100000"/>
              </a:lnSpc>
              <a:spcBef>
                <a:spcPts val="0"/>
              </a:spcBef>
              <a:spcAft>
                <a:spcPts val="0"/>
              </a:spcAft>
              <a:buSzPts val="1300"/>
              <a:buChar char="●"/>
            </a:pPr>
            <a:r>
              <a:rPr lang="en-US" sz="1300"/>
              <a:t>Another consisted of Center-based Site Directors and Supervisors </a:t>
            </a:r>
            <a:endParaRPr sz="1300"/>
          </a:p>
          <a:p>
            <a:pPr indent="-311150" lvl="1" marL="914400" rtl="0" algn="l">
              <a:lnSpc>
                <a:spcPct val="100000"/>
              </a:lnSpc>
              <a:spcBef>
                <a:spcPts val="0"/>
              </a:spcBef>
              <a:spcAft>
                <a:spcPts val="0"/>
              </a:spcAft>
              <a:buSzPts val="1300"/>
              <a:buChar char="○"/>
            </a:pPr>
            <a:r>
              <a:rPr lang="en-US" sz="1300"/>
              <a:t>Private and CSPP sites</a:t>
            </a:r>
            <a:endParaRPr sz="1300"/>
          </a:p>
          <a:p>
            <a:pPr indent="-311150" lvl="0" marL="457200" rtl="0" algn="l">
              <a:lnSpc>
                <a:spcPct val="100000"/>
              </a:lnSpc>
              <a:spcBef>
                <a:spcPts val="0"/>
              </a:spcBef>
              <a:spcAft>
                <a:spcPts val="0"/>
              </a:spcAft>
              <a:buSzPts val="1300"/>
              <a:buChar char="●"/>
            </a:pPr>
            <a:r>
              <a:rPr lang="en-US" sz="1300"/>
              <a:t>The FG elevated needs for wrap-around services that are culturally and linguistically responsive, supports for children with disabilities, and families facing financial instability</a:t>
            </a:r>
            <a:endParaRPr sz="1300"/>
          </a:p>
          <a:p>
            <a:pPr indent="0" lvl="0" marL="0" rtl="0" algn="l">
              <a:lnSpc>
                <a:spcPct val="100000"/>
              </a:lnSpc>
              <a:spcBef>
                <a:spcPts val="0"/>
              </a:spcBef>
              <a:spcAft>
                <a:spcPts val="0"/>
              </a:spcAft>
              <a:buSzPts val="1100"/>
              <a:buNone/>
            </a:pPr>
            <a:r>
              <a:t/>
            </a:r>
            <a:endParaRPr sz="1300"/>
          </a:p>
          <a:p>
            <a:pPr indent="0" lvl="0" marL="0" rtl="0" algn="l">
              <a:lnSpc>
                <a:spcPct val="100000"/>
              </a:lnSpc>
              <a:spcBef>
                <a:spcPts val="0"/>
              </a:spcBef>
              <a:spcAft>
                <a:spcPts val="0"/>
              </a:spcAft>
              <a:buSzPts val="1100"/>
              <a:buNone/>
            </a:pPr>
            <a:r>
              <a:rPr lang="en-US" sz="1300"/>
              <a:t>Also in March, we surveyed participants in our Alianza - Small Business Admistration FCC Comprehensive Network to get a snapshot of their enrollment needs among licensed </a:t>
            </a:r>
            <a:endParaRPr sz="1300"/>
          </a:p>
          <a:p>
            <a:pPr indent="-311150" lvl="0" marL="457200" rtl="0" algn="l">
              <a:lnSpc>
                <a:spcPct val="100000"/>
              </a:lnSpc>
              <a:spcBef>
                <a:spcPts val="0"/>
              </a:spcBef>
              <a:spcAft>
                <a:spcPts val="0"/>
              </a:spcAft>
              <a:buSzPts val="1300"/>
              <a:buChar char="●"/>
            </a:pPr>
            <a:r>
              <a:rPr lang="en-US" sz="1300"/>
              <a:t>To better understand provider capacity and enrollment needs across the region, we asked licensed family child care homes to share how many spaces they currently need to fill. In total, 22 providers responded, representing four geographic regions: Santa Rosa, Windsor, Rohnert Park, and Sebastopol.</a:t>
            </a:r>
            <a:endParaRPr sz="1300"/>
          </a:p>
          <a:p>
            <a:pPr indent="-311150" lvl="0" marL="457200" rtl="0" algn="l">
              <a:lnSpc>
                <a:spcPct val="100000"/>
              </a:lnSpc>
              <a:spcBef>
                <a:spcPts val="0"/>
              </a:spcBef>
              <a:spcAft>
                <a:spcPts val="0"/>
              </a:spcAft>
              <a:buSzPts val="1300"/>
              <a:buChar char="●"/>
            </a:pPr>
            <a:r>
              <a:rPr lang="en-US" sz="1300"/>
              <a:t>Santa Rosa had the highest number of providers (18 in total) reporting open spaces.</a:t>
            </a:r>
            <a:endParaRPr sz="1300"/>
          </a:p>
          <a:p>
            <a:pPr indent="-311150" lvl="0" marL="457200" rtl="0" algn="l">
              <a:lnSpc>
                <a:spcPct val="100000"/>
              </a:lnSpc>
              <a:spcBef>
                <a:spcPts val="0"/>
              </a:spcBef>
              <a:spcAft>
                <a:spcPts val="0"/>
              </a:spcAft>
              <a:buSzPts val="1300"/>
              <a:buChar char="●"/>
            </a:pPr>
            <a:r>
              <a:rPr lang="en-US" sz="1300"/>
              <a:t>We found that the majority of licensed Family Child Care Homes surveyed are operating below capacity, with over half needing to fill four or more spaces–raising concerns about financial sustainability. Most of the unfilled slots are concentrated in Santa Rosa, which accounts for the largest share of reported need. Providers reported that some families they want to serve are on the waitlist.</a:t>
            </a:r>
            <a:endParaRPr sz="1300"/>
          </a:p>
          <a:p>
            <a:pPr indent="0" lvl="0" marL="0" rtl="0" algn="l">
              <a:lnSpc>
                <a:spcPct val="100000"/>
              </a:lnSpc>
              <a:spcBef>
                <a:spcPts val="0"/>
              </a:spcBef>
              <a:spcAft>
                <a:spcPts val="0"/>
              </a:spcAft>
              <a:buSzPts val="1100"/>
              <a:buNone/>
            </a:pPr>
            <a:r>
              <a:t/>
            </a:r>
            <a:endParaRPr sz="1300"/>
          </a:p>
          <a:p>
            <a:pPr indent="0" lvl="0" marL="0" rtl="0" algn="l">
              <a:lnSpc>
                <a:spcPct val="100000"/>
              </a:lnSpc>
              <a:spcBef>
                <a:spcPts val="0"/>
              </a:spcBef>
              <a:spcAft>
                <a:spcPts val="0"/>
              </a:spcAft>
              <a:buClr>
                <a:schemeClr val="dk1"/>
              </a:buClr>
              <a:buSzPts val="1100"/>
              <a:buFont typeface="Arial"/>
              <a:buNone/>
            </a:pPr>
            <a:r>
              <a:rPr lang="en-US" sz="1300">
                <a:solidFill>
                  <a:schemeClr val="dk1"/>
                </a:solidFill>
              </a:rPr>
              <a:t>In May, we partnered with VIVA Social Impact Partners to host an ECE Listening Session. I will share highlights of that session in subsequent slide as well.</a:t>
            </a:r>
            <a:endParaRPr sz="1300">
              <a:solidFill>
                <a:schemeClr val="dk1"/>
              </a:solidFill>
            </a:endParaRPr>
          </a:p>
          <a:p>
            <a:pPr indent="0" lvl="0" marL="0" rtl="0" algn="l">
              <a:lnSpc>
                <a:spcPct val="100000"/>
              </a:lnSpc>
              <a:spcBef>
                <a:spcPts val="0"/>
              </a:spcBef>
              <a:spcAft>
                <a:spcPts val="0"/>
              </a:spcAft>
              <a:buSzPts val="1100"/>
              <a:buNone/>
            </a:pPr>
            <a:r>
              <a:t/>
            </a:r>
            <a:endParaRPr sz="1300">
              <a:solidFill>
                <a:schemeClr val="dk1"/>
              </a:solidFill>
            </a:endParaRPr>
          </a:p>
          <a:p>
            <a:pPr indent="0" lvl="0" marL="0" rtl="0" algn="l">
              <a:lnSpc>
                <a:spcPct val="100000"/>
              </a:lnSpc>
              <a:spcBef>
                <a:spcPts val="0"/>
              </a:spcBef>
              <a:spcAft>
                <a:spcPts val="0"/>
              </a:spcAft>
              <a:buSzPts val="1100"/>
              <a:buNone/>
            </a:pPr>
            <a:r>
              <a:rPr lang="en-US" sz="1300">
                <a:solidFill>
                  <a:schemeClr val="dk1"/>
                </a:solidFill>
              </a:rPr>
              <a:t>Also in May the QC Sonoma Consortium met to brainstorm workforce pipeline supports.</a:t>
            </a:r>
            <a:endParaRPr sz="1300">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sz="1300">
              <a:solidFill>
                <a:schemeClr val="dk1"/>
              </a:solidFill>
            </a:endParaRPr>
          </a:p>
          <a:p>
            <a:pPr indent="0" lvl="0" marL="0" rtl="0" algn="l">
              <a:lnSpc>
                <a:spcPct val="100000"/>
              </a:lnSpc>
              <a:spcBef>
                <a:spcPts val="0"/>
              </a:spcBef>
              <a:spcAft>
                <a:spcPts val="0"/>
              </a:spcAft>
              <a:buSzPts val="1100"/>
              <a:buNone/>
            </a:pPr>
            <a:r>
              <a:rPr lang="en-US" sz="1300">
                <a:solidFill>
                  <a:schemeClr val="dk1"/>
                </a:solidFill>
              </a:rPr>
              <a:t>In June F5SC partnered with VIVA Social Impact Partners to host an Health Listening Session consisting of…</a:t>
            </a:r>
            <a:endParaRPr sz="1300">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sz="1300">
              <a:solidFill>
                <a:schemeClr val="dk1"/>
              </a:solidFill>
            </a:endParaRPr>
          </a:p>
          <a:p>
            <a:pPr indent="0" lvl="0" marL="0" rtl="0" algn="l">
              <a:lnSpc>
                <a:spcPct val="100000"/>
              </a:lnSpc>
              <a:spcBef>
                <a:spcPts val="0"/>
              </a:spcBef>
              <a:spcAft>
                <a:spcPts val="0"/>
              </a:spcAft>
              <a:buSzPts val="1100"/>
              <a:buNone/>
            </a:pPr>
            <a:r>
              <a:t/>
            </a:r>
            <a:endParaRPr sz="1300"/>
          </a:p>
          <a:p>
            <a:pPr indent="0" lvl="0" marL="0" rtl="0" algn="l">
              <a:lnSpc>
                <a:spcPct val="100000"/>
              </a:lnSpc>
              <a:spcBef>
                <a:spcPts val="0"/>
              </a:spcBef>
              <a:spcAft>
                <a:spcPts val="0"/>
              </a:spcAft>
              <a:buSzPts val="1100"/>
              <a:buNone/>
            </a:pPr>
            <a:r>
              <a:rPr lang="en-US" sz="1300">
                <a:solidFill>
                  <a:srgbClr val="FF0000"/>
                </a:solidFill>
              </a:rPr>
              <a:t>Additional notes for reference only:</a:t>
            </a:r>
            <a:endParaRPr sz="1300">
              <a:solidFill>
                <a:srgbClr val="FF0000"/>
              </a:solidFill>
            </a:endParaRPr>
          </a:p>
          <a:p>
            <a:pPr indent="-311150" lvl="0" marL="457200" rtl="0" algn="l">
              <a:lnSpc>
                <a:spcPct val="100000"/>
              </a:lnSpc>
              <a:spcBef>
                <a:spcPts val="0"/>
              </a:spcBef>
              <a:spcAft>
                <a:spcPts val="0"/>
              </a:spcAft>
              <a:buClr>
                <a:srgbClr val="FF0000"/>
              </a:buClr>
              <a:buSzPts val="1300"/>
              <a:buAutoNum type="arabicPeriod"/>
            </a:pPr>
            <a:r>
              <a:rPr lang="en-US" sz="1300">
                <a:solidFill>
                  <a:srgbClr val="FF0000"/>
                </a:solidFill>
              </a:rPr>
              <a:t>Significant unfilled capacity exists across the region</a:t>
            </a:r>
            <a:endParaRPr sz="1300">
              <a:solidFill>
                <a:srgbClr val="FF0000"/>
              </a:solidFill>
            </a:endParaRPr>
          </a:p>
          <a:p>
            <a:pPr indent="-311150" lvl="1" marL="914400" rtl="0" algn="l">
              <a:lnSpc>
                <a:spcPct val="100000"/>
              </a:lnSpc>
              <a:spcBef>
                <a:spcPts val="0"/>
              </a:spcBef>
              <a:spcAft>
                <a:spcPts val="0"/>
              </a:spcAft>
              <a:buClr>
                <a:srgbClr val="FF0000"/>
              </a:buClr>
              <a:buSzPts val="1300"/>
              <a:buAutoNum type="alphaLcPeriod"/>
            </a:pPr>
            <a:r>
              <a:rPr lang="en-US" sz="1300">
                <a:solidFill>
                  <a:srgbClr val="FF0000"/>
                </a:solidFill>
              </a:rPr>
              <a:t>Out of 22 providers, 12 (55%) reported needing to fill 4 or more spaces.</a:t>
            </a:r>
            <a:endParaRPr sz="1300">
              <a:solidFill>
                <a:srgbClr val="FF0000"/>
              </a:solidFill>
            </a:endParaRPr>
          </a:p>
          <a:p>
            <a:pPr indent="-311150" lvl="1" marL="914400" rtl="0" algn="l">
              <a:lnSpc>
                <a:spcPct val="100000"/>
              </a:lnSpc>
              <a:spcBef>
                <a:spcPts val="0"/>
              </a:spcBef>
              <a:spcAft>
                <a:spcPts val="0"/>
              </a:spcAft>
              <a:buClr>
                <a:srgbClr val="FF0000"/>
              </a:buClr>
              <a:buSzPts val="1300"/>
              <a:buAutoNum type="alphaLcPeriod"/>
            </a:pPr>
            <a:r>
              <a:rPr lang="en-US" sz="1300">
                <a:solidFill>
                  <a:srgbClr val="FF0000"/>
                </a:solidFill>
              </a:rPr>
              <a:t>This suggests that over half of the participating providers are operating significantly below capacity, potentially impacting financial sustainability.</a:t>
            </a:r>
            <a:endParaRPr sz="1300">
              <a:solidFill>
                <a:srgbClr val="FF0000"/>
              </a:solidFill>
            </a:endParaRPr>
          </a:p>
          <a:p>
            <a:pPr indent="-311150" lvl="0" marL="457200" rtl="0" algn="l">
              <a:lnSpc>
                <a:spcPct val="100000"/>
              </a:lnSpc>
              <a:spcBef>
                <a:spcPts val="0"/>
              </a:spcBef>
              <a:spcAft>
                <a:spcPts val="0"/>
              </a:spcAft>
              <a:buClr>
                <a:srgbClr val="FF0000"/>
              </a:buClr>
              <a:buSzPts val="1300"/>
              <a:buAutoNum type="arabicPeriod"/>
            </a:pPr>
            <a:r>
              <a:rPr lang="en-US" sz="1300">
                <a:solidFill>
                  <a:srgbClr val="FF0000"/>
                </a:solidFill>
              </a:rPr>
              <a:t>Most providers are operating below capacity</a:t>
            </a:r>
            <a:endParaRPr sz="1300">
              <a:solidFill>
                <a:srgbClr val="FF0000"/>
              </a:solidFill>
            </a:endParaRPr>
          </a:p>
          <a:p>
            <a:pPr indent="-311150" lvl="1" marL="914400" rtl="0" algn="l">
              <a:lnSpc>
                <a:spcPct val="100000"/>
              </a:lnSpc>
              <a:spcBef>
                <a:spcPts val="0"/>
              </a:spcBef>
              <a:spcAft>
                <a:spcPts val="0"/>
              </a:spcAft>
              <a:buClr>
                <a:srgbClr val="FF0000"/>
              </a:buClr>
              <a:buSzPts val="1300"/>
              <a:buAutoNum type="alphaLcPeriod"/>
            </a:pPr>
            <a:r>
              <a:rPr lang="en-US" sz="1300">
                <a:solidFill>
                  <a:srgbClr val="FF0000"/>
                </a:solidFill>
              </a:rPr>
              <a:t>Only 5 providers (23%) reported needing to fill just 1 space, suggesting most are not nearing full enrollment.</a:t>
            </a:r>
            <a:endParaRPr sz="1300">
              <a:solidFill>
                <a:srgbClr val="FF0000"/>
              </a:solidFill>
            </a:endParaRPr>
          </a:p>
          <a:p>
            <a:pPr indent="-311150" lvl="1" marL="914400" rtl="0" algn="l">
              <a:lnSpc>
                <a:spcPct val="100000"/>
              </a:lnSpc>
              <a:spcBef>
                <a:spcPts val="0"/>
              </a:spcBef>
              <a:spcAft>
                <a:spcPts val="0"/>
              </a:spcAft>
              <a:buClr>
                <a:srgbClr val="FF0000"/>
              </a:buClr>
              <a:buSzPts val="1300"/>
              <a:buAutoNum type="alphaLcPeriod"/>
            </a:pPr>
            <a:r>
              <a:rPr lang="en-US" sz="1300">
                <a:solidFill>
                  <a:srgbClr val="FF0000"/>
                </a:solidFill>
              </a:rPr>
              <a:t>The remaining 77% (17 providers) need to fill 2 or more spaces, with a majority needing 4 or more.</a:t>
            </a:r>
            <a:endParaRPr sz="1300">
              <a:solidFill>
                <a:srgbClr val="FF0000"/>
              </a:solidFill>
            </a:endParaRPr>
          </a:p>
          <a:p>
            <a:pPr indent="-311150" lvl="0" marL="457200" rtl="0" algn="l">
              <a:lnSpc>
                <a:spcPct val="100000"/>
              </a:lnSpc>
              <a:spcBef>
                <a:spcPts val="0"/>
              </a:spcBef>
              <a:spcAft>
                <a:spcPts val="0"/>
              </a:spcAft>
              <a:buClr>
                <a:srgbClr val="FF0000"/>
              </a:buClr>
              <a:buSzPts val="1300"/>
              <a:buAutoNum type="arabicPeriod"/>
            </a:pPr>
            <a:r>
              <a:rPr lang="en-US" sz="1300">
                <a:solidFill>
                  <a:srgbClr val="FF0000"/>
                </a:solidFill>
              </a:rPr>
              <a:t>Santa Rosa represents the largest share of reported need</a:t>
            </a:r>
            <a:endParaRPr sz="1300">
              <a:solidFill>
                <a:srgbClr val="FF0000"/>
              </a:solidFill>
            </a:endParaRPr>
          </a:p>
          <a:p>
            <a:pPr indent="-311150" lvl="1" marL="914400" rtl="0" algn="l">
              <a:lnSpc>
                <a:spcPct val="100000"/>
              </a:lnSpc>
              <a:spcBef>
                <a:spcPts val="0"/>
              </a:spcBef>
              <a:spcAft>
                <a:spcPts val="0"/>
              </a:spcAft>
              <a:buClr>
                <a:srgbClr val="FF0000"/>
              </a:buClr>
              <a:buSzPts val="1300"/>
              <a:buAutoNum type="alphaLcPeriod"/>
            </a:pPr>
            <a:r>
              <a:rPr lang="en-US" sz="1300">
                <a:solidFill>
                  <a:srgbClr val="FF0000"/>
                </a:solidFill>
              </a:rPr>
              <a:t>18 of the 22 providers (82%) are located in Santa Rosa.</a:t>
            </a:r>
            <a:endParaRPr sz="1300">
              <a:solidFill>
                <a:srgbClr val="FF0000"/>
              </a:solidFill>
            </a:endParaRPr>
          </a:p>
          <a:p>
            <a:pPr indent="-311150" lvl="1" marL="914400" rtl="0" algn="l">
              <a:lnSpc>
                <a:spcPct val="100000"/>
              </a:lnSpc>
              <a:spcBef>
                <a:spcPts val="0"/>
              </a:spcBef>
              <a:spcAft>
                <a:spcPts val="0"/>
              </a:spcAft>
              <a:buClr>
                <a:srgbClr val="FF0000"/>
              </a:buClr>
              <a:buSzPts val="1300"/>
              <a:buAutoNum type="alphaLcPeriod"/>
            </a:pPr>
            <a:r>
              <a:rPr lang="en-US" sz="1300">
                <a:solidFill>
                  <a:srgbClr val="FF0000"/>
                </a:solidFill>
              </a:rPr>
              <a:t>Collectively, Santa Rosa providers reported 82 open enrollment spaces, accounting for the bulk of the regional total.</a:t>
            </a:r>
            <a:endParaRPr sz="1300"/>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3" name="Shape 513"/>
        <p:cNvGrpSpPr/>
        <p:nvPr/>
      </p:nvGrpSpPr>
      <p:grpSpPr>
        <a:xfrm>
          <a:off x="0" y="0"/>
          <a:ext cx="0" cy="0"/>
          <a:chOff x="0" y="0"/>
          <a:chExt cx="0" cy="0"/>
        </a:xfrm>
      </p:grpSpPr>
      <p:sp>
        <p:nvSpPr>
          <p:cNvPr id="514" name="Google Shape;514;g36a3e5336e9_7_1230:notes"/>
          <p:cNvSpPr/>
          <p:nvPr>
            <p:ph idx="2" type="sldImg"/>
          </p:nvPr>
        </p:nvSpPr>
        <p:spPr>
          <a:xfrm>
            <a:off x="-508000" y="730250"/>
            <a:ext cx="6502400" cy="36576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15" name="Google Shape;515;g36a3e5336e9_7_1230:notes"/>
          <p:cNvSpPr txBox="1"/>
          <p:nvPr>
            <p:ph idx="1" type="body"/>
          </p:nvPr>
        </p:nvSpPr>
        <p:spPr>
          <a:xfrm>
            <a:off x="548634" y="4632934"/>
            <a:ext cx="4389188" cy="4389333"/>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lang="en-US" sz="1200">
                <a:solidFill>
                  <a:schemeClr val="dk1"/>
                </a:solidFill>
                <a:highlight>
                  <a:srgbClr val="00FF00"/>
                </a:highlight>
              </a:rPr>
              <a:t>3:35-3:55</a:t>
            </a:r>
            <a:endParaRPr sz="1300"/>
          </a:p>
          <a:p>
            <a:pPr indent="0" lvl="0" marL="0" rtl="0" algn="l">
              <a:lnSpc>
                <a:spcPct val="100000"/>
              </a:lnSpc>
              <a:spcBef>
                <a:spcPts val="0"/>
              </a:spcBef>
              <a:spcAft>
                <a:spcPts val="0"/>
              </a:spcAft>
              <a:buSzPts val="1100"/>
              <a:buNone/>
            </a:pPr>
            <a:r>
              <a:rPr lang="en-US" sz="1300"/>
              <a:t>Leslie</a:t>
            </a:r>
            <a:endParaRPr sz="1300"/>
          </a:p>
          <a:p>
            <a:pPr indent="0" lvl="0" marL="0" rtl="0" algn="l">
              <a:lnSpc>
                <a:spcPct val="100000"/>
              </a:lnSpc>
              <a:spcBef>
                <a:spcPts val="0"/>
              </a:spcBef>
              <a:spcAft>
                <a:spcPts val="0"/>
              </a:spcAft>
              <a:buSzPts val="1100"/>
              <a:buNone/>
            </a:pPr>
            <a:r>
              <a:rPr lang="en-US" sz="1300"/>
              <a:t>EL Systems Workgroup</a:t>
            </a:r>
            <a:endParaRPr sz="1300"/>
          </a:p>
          <a:p>
            <a:pPr indent="-311150" lvl="0" marL="457200" rtl="0" algn="l">
              <a:lnSpc>
                <a:spcPct val="100000"/>
              </a:lnSpc>
              <a:spcBef>
                <a:spcPts val="0"/>
              </a:spcBef>
              <a:spcAft>
                <a:spcPts val="0"/>
              </a:spcAft>
              <a:buSzPts val="1300"/>
              <a:buChar char="●"/>
            </a:pPr>
            <a:r>
              <a:rPr lang="en-US" sz="1300"/>
              <a:t>Themes that emerged from the development of Recommendations for EL Systems Investments - “Shovel-ready” in Years 1 &amp; 2</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6" name="Shape 526"/>
        <p:cNvGrpSpPr/>
        <p:nvPr/>
      </p:nvGrpSpPr>
      <p:grpSpPr>
        <a:xfrm>
          <a:off x="0" y="0"/>
          <a:ext cx="0" cy="0"/>
          <a:chOff x="0" y="0"/>
          <a:chExt cx="0" cy="0"/>
        </a:xfrm>
      </p:grpSpPr>
      <p:sp>
        <p:nvSpPr>
          <p:cNvPr id="527" name="Google Shape;527;g36aea8a7f69_4_0:notes"/>
          <p:cNvSpPr/>
          <p:nvPr>
            <p:ph idx="2" type="sldImg"/>
          </p:nvPr>
        </p:nvSpPr>
        <p:spPr>
          <a:xfrm>
            <a:off x="-508000" y="731838"/>
            <a:ext cx="6502400" cy="36576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28" name="Google Shape;528;g36aea8a7f69_4_0:notes"/>
          <p:cNvSpPr txBox="1"/>
          <p:nvPr>
            <p:ph idx="1" type="body"/>
          </p:nvPr>
        </p:nvSpPr>
        <p:spPr>
          <a:xfrm>
            <a:off x="548634" y="4632934"/>
            <a:ext cx="4389188" cy="4389333"/>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lang="en-US" sz="1200">
                <a:solidFill>
                  <a:schemeClr val="dk1"/>
                </a:solidFill>
                <a:highlight>
                  <a:srgbClr val="00FF00"/>
                </a:highlight>
              </a:rPr>
              <a:t>3:35-3:55</a:t>
            </a:r>
            <a:endParaRPr/>
          </a:p>
          <a:p>
            <a:pPr indent="-298450" lvl="0" marL="457200" rtl="0" algn="l">
              <a:lnSpc>
                <a:spcPct val="100000"/>
              </a:lnSpc>
              <a:spcBef>
                <a:spcPts val="0"/>
              </a:spcBef>
              <a:spcAft>
                <a:spcPts val="0"/>
              </a:spcAft>
              <a:buSzPts val="1100"/>
              <a:buChar char="●"/>
            </a:pPr>
            <a:r>
              <a:rPr lang="en-US"/>
              <a:t>50 Participants</a:t>
            </a:r>
            <a:endParaRPr/>
          </a:p>
          <a:p>
            <a:pPr indent="-298450" lvl="0" marL="457200" rtl="0" algn="l">
              <a:lnSpc>
                <a:spcPct val="100000"/>
              </a:lnSpc>
              <a:spcBef>
                <a:spcPts val="0"/>
              </a:spcBef>
              <a:spcAft>
                <a:spcPts val="0"/>
              </a:spcAft>
              <a:buSzPts val="1100"/>
              <a:buChar char="●"/>
            </a:pPr>
            <a:r>
              <a:rPr lang="en-US"/>
              <a:t>Center, Home-Based providers, and Alternative Setting Providers</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6" name="Shape 536"/>
        <p:cNvGrpSpPr/>
        <p:nvPr/>
      </p:nvGrpSpPr>
      <p:grpSpPr>
        <a:xfrm>
          <a:off x="0" y="0"/>
          <a:ext cx="0" cy="0"/>
          <a:chOff x="0" y="0"/>
          <a:chExt cx="0" cy="0"/>
        </a:xfrm>
      </p:grpSpPr>
      <p:sp>
        <p:nvSpPr>
          <p:cNvPr id="537" name="Google Shape;537;g36a3e5336e9_7_1273:notes"/>
          <p:cNvSpPr/>
          <p:nvPr>
            <p:ph idx="2" type="sldImg"/>
          </p:nvPr>
        </p:nvSpPr>
        <p:spPr>
          <a:xfrm>
            <a:off x="-508000" y="730250"/>
            <a:ext cx="6502400" cy="36576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38" name="Google Shape;538;g36a3e5336e9_7_1273:notes"/>
          <p:cNvSpPr txBox="1"/>
          <p:nvPr>
            <p:ph idx="1" type="body"/>
          </p:nvPr>
        </p:nvSpPr>
        <p:spPr>
          <a:xfrm>
            <a:off x="548634" y="4632934"/>
            <a:ext cx="4389188" cy="4389333"/>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lang="en-US" sz="1200">
                <a:solidFill>
                  <a:schemeClr val="dk1"/>
                </a:solidFill>
                <a:highlight>
                  <a:srgbClr val="00FF00"/>
                </a:highlight>
              </a:rPr>
              <a:t>3:35-3:55</a:t>
            </a:r>
            <a:endParaRPr b="1"/>
          </a:p>
          <a:p>
            <a:pPr indent="0" lvl="0" marL="0" rtl="0" algn="l">
              <a:lnSpc>
                <a:spcPct val="100000"/>
              </a:lnSpc>
              <a:spcBef>
                <a:spcPts val="0"/>
              </a:spcBef>
              <a:spcAft>
                <a:spcPts val="0"/>
              </a:spcAft>
              <a:buSzPts val="1100"/>
              <a:buNone/>
            </a:pPr>
            <a:r>
              <a:rPr b="1" lang="en-US"/>
              <a:t>Leslie</a:t>
            </a:r>
            <a:endParaRPr b="1"/>
          </a:p>
          <a:p>
            <a:pPr indent="0" lvl="0" marL="0" rtl="0" algn="l">
              <a:lnSpc>
                <a:spcPct val="100000"/>
              </a:lnSpc>
              <a:spcBef>
                <a:spcPts val="0"/>
              </a:spcBef>
              <a:spcAft>
                <a:spcPts val="0"/>
              </a:spcAft>
              <a:buSzPts val="1100"/>
              <a:buNone/>
            </a:pPr>
            <a:r>
              <a:rPr b="1" lang="en-US"/>
              <a:t>Expanding Access to High-Quality Care</a:t>
            </a:r>
            <a:endParaRPr b="1"/>
          </a:p>
          <a:p>
            <a:pPr indent="-298450" lvl="0" marL="457200" rtl="0" algn="l">
              <a:lnSpc>
                <a:spcPct val="100000"/>
              </a:lnSpc>
              <a:spcBef>
                <a:spcPts val="0"/>
              </a:spcBef>
              <a:spcAft>
                <a:spcPts val="0"/>
              </a:spcAft>
              <a:buSzPts val="1100"/>
              <a:buChar char="●"/>
            </a:pPr>
            <a:r>
              <a:rPr lang="en-US"/>
              <a:t>Universal High-Quality Care</a:t>
            </a:r>
            <a:endParaRPr/>
          </a:p>
          <a:p>
            <a:pPr indent="-298450" lvl="0" marL="457200" rtl="0" algn="l">
              <a:lnSpc>
                <a:spcPct val="100000"/>
              </a:lnSpc>
              <a:spcBef>
                <a:spcPts val="0"/>
              </a:spcBef>
              <a:spcAft>
                <a:spcPts val="0"/>
              </a:spcAft>
              <a:buSzPts val="1100"/>
              <a:buChar char="●"/>
            </a:pPr>
            <a:r>
              <a:rPr lang="en-US"/>
              <a:t>Family Scholarships</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b="1" lang="en-US"/>
              <a:t>Strengthening and Sustaining the Workforce</a:t>
            </a:r>
            <a:endParaRPr b="1"/>
          </a:p>
          <a:p>
            <a:pPr indent="-298450" lvl="0" marL="457200" rtl="0" algn="l">
              <a:lnSpc>
                <a:spcPct val="100000"/>
              </a:lnSpc>
              <a:spcBef>
                <a:spcPts val="0"/>
              </a:spcBef>
              <a:spcAft>
                <a:spcPts val="0"/>
              </a:spcAft>
              <a:buSzPts val="1100"/>
              <a:buChar char="●"/>
            </a:pPr>
            <a:r>
              <a:rPr lang="en-US"/>
              <a:t>Wages - Funding the subsidy care gap to account for the true cost of care; especially for infant and toddler care; higher salaries to adjust to SoCo’s living costs.</a:t>
            </a:r>
            <a:endParaRPr/>
          </a:p>
          <a:p>
            <a:pPr indent="-298450" lvl="0" marL="457200" rtl="0" algn="l">
              <a:lnSpc>
                <a:spcPct val="100000"/>
              </a:lnSpc>
              <a:spcBef>
                <a:spcPts val="0"/>
              </a:spcBef>
              <a:spcAft>
                <a:spcPts val="0"/>
              </a:spcAft>
              <a:buSzPts val="1100"/>
              <a:buChar char="●"/>
            </a:pPr>
            <a:r>
              <a:rPr lang="en-US"/>
              <a:t>Benefits - Retirement, sick pay, paid time off, insurance</a:t>
            </a:r>
            <a:endParaRPr/>
          </a:p>
          <a:p>
            <a:pPr indent="-298450" lvl="0" marL="457200" rtl="0" algn="l">
              <a:lnSpc>
                <a:spcPct val="100000"/>
              </a:lnSpc>
              <a:spcBef>
                <a:spcPts val="0"/>
              </a:spcBef>
              <a:spcAft>
                <a:spcPts val="0"/>
              </a:spcAft>
              <a:buSzPts val="1100"/>
              <a:buChar char="●"/>
            </a:pPr>
            <a:r>
              <a:rPr lang="en-US"/>
              <a:t>Substitute Pool</a:t>
            </a:r>
            <a:endParaRPr/>
          </a:p>
          <a:p>
            <a:pPr indent="-298450" lvl="0" marL="457200" rtl="0" algn="l">
              <a:lnSpc>
                <a:spcPct val="100000"/>
              </a:lnSpc>
              <a:spcBef>
                <a:spcPts val="0"/>
              </a:spcBef>
              <a:spcAft>
                <a:spcPts val="0"/>
              </a:spcAft>
              <a:buSzPts val="1100"/>
              <a:buChar char="●"/>
            </a:pPr>
            <a:r>
              <a:rPr lang="en-US"/>
              <a:t>Funding for floating staff at centers and assistants in FCCHs</a:t>
            </a:r>
            <a:endParaRPr/>
          </a:p>
          <a:p>
            <a:pPr indent="-298450" lvl="0" marL="457200" rtl="0" algn="l">
              <a:lnSpc>
                <a:spcPct val="100000"/>
              </a:lnSpc>
              <a:spcBef>
                <a:spcPts val="0"/>
              </a:spcBef>
              <a:spcAft>
                <a:spcPts val="0"/>
              </a:spcAft>
              <a:buSzPts val="1100"/>
              <a:buChar char="●"/>
            </a:pPr>
            <a:r>
              <a:rPr lang="en-US"/>
              <a:t>Education - Free courses/paid tuition or scholarships; coursework to better prepare for serving students with disabilities; </a:t>
            </a:r>
            <a:endParaRPr/>
          </a:p>
          <a:p>
            <a:pPr indent="-298450" lvl="0" marL="457200" rtl="0" algn="l">
              <a:lnSpc>
                <a:spcPct val="100000"/>
              </a:lnSpc>
              <a:spcBef>
                <a:spcPts val="0"/>
              </a:spcBef>
              <a:spcAft>
                <a:spcPts val="0"/>
              </a:spcAft>
              <a:buSzPts val="1100"/>
              <a:buChar char="●"/>
            </a:pPr>
            <a:r>
              <a:rPr lang="en-US"/>
              <a:t>Increase and retain the workforce - </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b="1" lang="en-US"/>
              <a:t>Advancing High-Quality Care</a:t>
            </a:r>
            <a:endParaRPr b="1"/>
          </a:p>
          <a:p>
            <a:pPr indent="-298450" lvl="0" marL="457200" rtl="0" algn="l">
              <a:lnSpc>
                <a:spcPct val="100000"/>
              </a:lnSpc>
              <a:spcBef>
                <a:spcPts val="0"/>
              </a:spcBef>
              <a:spcAft>
                <a:spcPts val="0"/>
              </a:spcAft>
              <a:buSzPts val="1100"/>
              <a:buChar char="●"/>
            </a:pPr>
            <a:r>
              <a:rPr lang="en-US"/>
              <a:t>Local food program</a:t>
            </a:r>
            <a:endParaRPr/>
          </a:p>
          <a:p>
            <a:pPr indent="-298450" lvl="0" marL="457200" rtl="0" algn="l">
              <a:lnSpc>
                <a:spcPct val="100000"/>
              </a:lnSpc>
              <a:spcBef>
                <a:spcPts val="0"/>
              </a:spcBef>
              <a:spcAft>
                <a:spcPts val="0"/>
              </a:spcAft>
              <a:buSzPts val="1100"/>
              <a:buChar char="●"/>
            </a:pPr>
            <a:r>
              <a:rPr lang="en-US"/>
              <a:t>Supporting children with disabilities</a:t>
            </a:r>
            <a:endParaRPr/>
          </a:p>
          <a:p>
            <a:pPr indent="-298450" lvl="0" marL="457200" rtl="0" algn="l">
              <a:lnSpc>
                <a:spcPct val="100000"/>
              </a:lnSpc>
              <a:spcBef>
                <a:spcPts val="0"/>
              </a:spcBef>
              <a:spcAft>
                <a:spcPts val="0"/>
              </a:spcAft>
              <a:buSzPts val="1100"/>
              <a:buChar char="●"/>
            </a:pPr>
            <a:r>
              <a:rPr lang="en-US"/>
              <a:t>Coaching and mentorship opportunities</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b="1" lang="en-US"/>
              <a:t>Funding to improve Facilities &amp; Learning Environments:</a:t>
            </a:r>
            <a:endParaRPr b="1"/>
          </a:p>
          <a:p>
            <a:pPr indent="-298450" lvl="0" marL="457200" rtl="0" algn="l">
              <a:lnSpc>
                <a:spcPct val="100000"/>
              </a:lnSpc>
              <a:spcBef>
                <a:spcPts val="0"/>
              </a:spcBef>
              <a:spcAft>
                <a:spcPts val="0"/>
              </a:spcAft>
              <a:buSzPts val="1100"/>
              <a:buChar char="●"/>
            </a:pPr>
            <a:r>
              <a:rPr lang="en-US"/>
              <a:t>Grants for facility improvements</a:t>
            </a:r>
            <a:endParaRPr/>
          </a:p>
          <a:p>
            <a:pPr indent="-298450" lvl="0" marL="457200" rtl="0" algn="l">
              <a:lnSpc>
                <a:spcPct val="100000"/>
              </a:lnSpc>
              <a:spcBef>
                <a:spcPts val="0"/>
              </a:spcBef>
              <a:spcAft>
                <a:spcPts val="0"/>
              </a:spcAft>
              <a:buSzPts val="1100"/>
              <a:buChar char="●"/>
            </a:pPr>
            <a:r>
              <a:rPr lang="en-US"/>
              <a:t>Challenges with leasing spaces</a:t>
            </a:r>
            <a:endParaRPr/>
          </a:p>
          <a:p>
            <a:pPr indent="0" lvl="0" marL="45720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b="1" lang="en-US"/>
              <a:t>Wrap-around Family Supports: </a:t>
            </a:r>
            <a:endParaRPr b="1"/>
          </a:p>
          <a:p>
            <a:pPr indent="-298450" lvl="0" marL="457200" rtl="0" algn="l">
              <a:lnSpc>
                <a:spcPct val="100000"/>
              </a:lnSpc>
              <a:spcBef>
                <a:spcPts val="0"/>
              </a:spcBef>
              <a:spcAft>
                <a:spcPts val="0"/>
              </a:spcAft>
              <a:buSzPts val="1100"/>
              <a:buChar char="●"/>
            </a:pPr>
            <a:r>
              <a:rPr lang="en-US"/>
              <a:t>Support with basic resources</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b="1" lang="en-US"/>
              <a:t>Respect and Recognition</a:t>
            </a:r>
            <a:endParaRPr b="1"/>
          </a:p>
          <a:p>
            <a:pPr indent="-298450" lvl="0" marL="457200" rtl="0" algn="l">
              <a:lnSpc>
                <a:spcPct val="100000"/>
              </a:lnSpc>
              <a:spcBef>
                <a:spcPts val="0"/>
              </a:spcBef>
              <a:spcAft>
                <a:spcPts val="0"/>
              </a:spcAft>
              <a:buSzPts val="1100"/>
              <a:buChar char="●"/>
            </a:pPr>
            <a:r>
              <a:rPr lang="en-US"/>
              <a:t>Feeling valued and recognized as an educator</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7" name="Shape 547"/>
        <p:cNvGrpSpPr/>
        <p:nvPr/>
      </p:nvGrpSpPr>
      <p:grpSpPr>
        <a:xfrm>
          <a:off x="0" y="0"/>
          <a:ext cx="0" cy="0"/>
          <a:chOff x="0" y="0"/>
          <a:chExt cx="0" cy="0"/>
        </a:xfrm>
      </p:grpSpPr>
      <p:sp>
        <p:nvSpPr>
          <p:cNvPr id="548" name="Google Shape;548;g36aea8a7f69_4_11:notes"/>
          <p:cNvSpPr/>
          <p:nvPr>
            <p:ph idx="2" type="sldImg"/>
          </p:nvPr>
        </p:nvSpPr>
        <p:spPr>
          <a:xfrm>
            <a:off x="-508000" y="730250"/>
            <a:ext cx="6502400" cy="36576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49" name="Google Shape;549;g36aea8a7f69_4_11:notes"/>
          <p:cNvSpPr txBox="1"/>
          <p:nvPr>
            <p:ph idx="1" type="body"/>
          </p:nvPr>
        </p:nvSpPr>
        <p:spPr>
          <a:xfrm>
            <a:off x="548634" y="4632934"/>
            <a:ext cx="4389188" cy="4389333"/>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lang="en-US" sz="1200">
                <a:solidFill>
                  <a:schemeClr val="dk1"/>
                </a:solidFill>
                <a:highlight>
                  <a:srgbClr val="00FF00"/>
                </a:highlight>
              </a:rPr>
              <a:t>3:35-3:55</a:t>
            </a:r>
            <a:endParaRPr b="1"/>
          </a:p>
          <a:p>
            <a:pPr indent="0" lvl="0" marL="0" rtl="0" algn="l">
              <a:lnSpc>
                <a:spcPct val="100000"/>
              </a:lnSpc>
              <a:spcBef>
                <a:spcPts val="0"/>
              </a:spcBef>
              <a:spcAft>
                <a:spcPts val="0"/>
              </a:spcAft>
              <a:buSzPts val="1100"/>
              <a:buNone/>
            </a:pPr>
            <a:r>
              <a:rPr b="1" lang="en-US"/>
              <a:t>Leslie</a:t>
            </a:r>
            <a:endParaRPr b="1"/>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US"/>
              <a:t>Children with disabilities</a:t>
            </a:r>
            <a:endParaRPr/>
          </a:p>
          <a:p>
            <a:pPr indent="-298450" lvl="0" marL="457200" rtl="0" algn="l">
              <a:lnSpc>
                <a:spcPct val="100000"/>
              </a:lnSpc>
              <a:spcBef>
                <a:spcPts val="0"/>
              </a:spcBef>
              <a:spcAft>
                <a:spcPts val="0"/>
              </a:spcAft>
              <a:buSzPts val="1100"/>
              <a:buChar char="●"/>
            </a:pPr>
            <a:r>
              <a:rPr lang="en-US"/>
              <a:t>Lack of access for families with disabilities - funding is being cut and specialized and places </a:t>
            </a:r>
            <a:endParaRPr/>
          </a:p>
          <a:p>
            <a:pPr indent="-298450" lvl="0" marL="457200" rtl="0" algn="l">
              <a:lnSpc>
                <a:spcPct val="100000"/>
              </a:lnSpc>
              <a:spcBef>
                <a:spcPts val="0"/>
              </a:spcBef>
              <a:spcAft>
                <a:spcPts val="0"/>
              </a:spcAft>
              <a:buSzPts val="1100"/>
              <a:buChar char="●"/>
            </a:pPr>
            <a:r>
              <a:rPr lang="en-US"/>
              <a:t>Identified student with disabilities and no way of offering services due to bottle neck</a:t>
            </a:r>
            <a:endParaRPr/>
          </a:p>
          <a:p>
            <a:pPr indent="-298450" lvl="0" marL="457200" rtl="0" algn="l">
              <a:lnSpc>
                <a:spcPct val="100000"/>
              </a:lnSpc>
              <a:spcBef>
                <a:spcPts val="0"/>
              </a:spcBef>
              <a:spcAft>
                <a:spcPts val="0"/>
              </a:spcAft>
              <a:buSzPts val="1100"/>
              <a:buChar char="●"/>
            </a:pPr>
            <a:r>
              <a:rPr lang="en-US"/>
              <a:t>Certificate for special education </a:t>
            </a:r>
            <a:endParaRPr/>
          </a:p>
          <a:p>
            <a:pPr indent="-298450" lvl="0" marL="457200" rtl="0" algn="l">
              <a:lnSpc>
                <a:spcPct val="100000"/>
              </a:lnSpc>
              <a:spcBef>
                <a:spcPts val="0"/>
              </a:spcBef>
              <a:spcAft>
                <a:spcPts val="0"/>
              </a:spcAft>
              <a:buSzPts val="1100"/>
              <a:buChar char="●"/>
            </a:pPr>
            <a:r>
              <a:rPr lang="en-US"/>
              <a:t>Children left in</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8" name="Shape 558"/>
        <p:cNvGrpSpPr/>
        <p:nvPr/>
      </p:nvGrpSpPr>
      <p:grpSpPr>
        <a:xfrm>
          <a:off x="0" y="0"/>
          <a:ext cx="0" cy="0"/>
          <a:chOff x="0" y="0"/>
          <a:chExt cx="0" cy="0"/>
        </a:xfrm>
      </p:grpSpPr>
      <p:sp>
        <p:nvSpPr>
          <p:cNvPr id="559" name="Google Shape;559;g36aea8a7f69_1_797:notes"/>
          <p:cNvSpPr/>
          <p:nvPr>
            <p:ph idx="2" type="sldImg"/>
          </p:nvPr>
        </p:nvSpPr>
        <p:spPr>
          <a:xfrm>
            <a:off x="-508000" y="731838"/>
            <a:ext cx="6502400" cy="36576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60" name="Google Shape;560;g36aea8a7f69_1_797:notes"/>
          <p:cNvSpPr txBox="1"/>
          <p:nvPr>
            <p:ph idx="1" type="body"/>
          </p:nvPr>
        </p:nvSpPr>
        <p:spPr>
          <a:xfrm>
            <a:off x="548640" y="4632960"/>
            <a:ext cx="4389188" cy="4389333"/>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i="1" lang="en-US" sz="1200">
                <a:solidFill>
                  <a:schemeClr val="dk1"/>
                </a:solidFill>
              </a:rPr>
              <a:t> </a:t>
            </a:r>
            <a:r>
              <a:rPr b="1" lang="en-US" sz="1200">
                <a:solidFill>
                  <a:schemeClr val="dk1"/>
                </a:solidFill>
                <a:highlight>
                  <a:srgbClr val="00FF00"/>
                </a:highlight>
              </a:rPr>
              <a:t>(3:55 – 4:15</a:t>
            </a:r>
            <a:endParaRPr b="1" sz="1200">
              <a:solidFill>
                <a:schemeClr val="dk1"/>
              </a:solidFill>
              <a:highlight>
                <a:srgbClr val="00FF00"/>
              </a:highlight>
            </a:endParaRPr>
          </a:p>
          <a:p>
            <a:pPr indent="0" lvl="0" marL="0" rtl="0" algn="l">
              <a:lnSpc>
                <a:spcPct val="100000"/>
              </a:lnSpc>
              <a:spcBef>
                <a:spcPts val="0"/>
              </a:spcBef>
              <a:spcAft>
                <a:spcPts val="0"/>
              </a:spcAft>
              <a:buSzPts val="1100"/>
              <a:buNone/>
            </a:pPr>
            <a:r>
              <a:t/>
            </a:r>
            <a:endParaRPr b="1" sz="1200">
              <a:solidFill>
                <a:schemeClr val="dk1"/>
              </a:solidFill>
              <a:highlight>
                <a:srgbClr val="00FF00"/>
              </a:highlight>
            </a:endParaRPr>
          </a:p>
          <a:p>
            <a:pPr indent="0" lvl="0" marL="0" rtl="0" algn="l">
              <a:lnSpc>
                <a:spcPct val="100000"/>
              </a:lnSpc>
              <a:spcBef>
                <a:spcPts val="0"/>
              </a:spcBef>
              <a:spcAft>
                <a:spcPts val="0"/>
              </a:spcAft>
              <a:buSzPts val="1100"/>
              <a:buNone/>
            </a:pPr>
            <a:r>
              <a:rPr b="1" lang="en-US" sz="1200">
                <a:solidFill>
                  <a:schemeClr val="dk1"/>
                </a:solidFill>
                <a:highlight>
                  <a:srgbClr val="00FF00"/>
                </a:highlight>
              </a:rPr>
              <a:t>CHRISTINA</a:t>
            </a:r>
            <a:endParaRPr b="1" sz="1200">
              <a:solidFill>
                <a:schemeClr val="dk1"/>
              </a:solidFill>
              <a:highlight>
                <a:srgbClr val="00FF00"/>
              </a:highlight>
            </a:endParaRPr>
          </a:p>
          <a:p>
            <a:pPr indent="-304800" lvl="0" marL="457200" rtl="0" algn="l">
              <a:lnSpc>
                <a:spcPct val="100000"/>
              </a:lnSpc>
              <a:spcBef>
                <a:spcPts val="0"/>
              </a:spcBef>
              <a:spcAft>
                <a:spcPts val="0"/>
              </a:spcAft>
              <a:buClr>
                <a:srgbClr val="3F4142"/>
              </a:buClr>
              <a:buSzPts val="1200"/>
              <a:buFont typeface="Libre Franklin"/>
              <a:buChar char="●"/>
            </a:pPr>
            <a:r>
              <a:rPr lang="en-US" sz="1200">
                <a:solidFill>
                  <a:srgbClr val="3F4142"/>
                </a:solidFill>
                <a:latin typeface="Libre Franklin"/>
                <a:ea typeface="Libre Franklin"/>
                <a:cs typeface="Libre Franklin"/>
                <a:sym typeface="Libre Franklin"/>
              </a:rPr>
              <a:t>Topic Focus: Equitable Access to Quality ECE</a:t>
            </a:r>
            <a:endParaRPr sz="1200">
              <a:solidFill>
                <a:srgbClr val="3F4142"/>
              </a:solidFill>
              <a:latin typeface="Libre Franklin"/>
              <a:ea typeface="Libre Franklin"/>
              <a:cs typeface="Libre Franklin"/>
              <a:sym typeface="Libre Franklin"/>
            </a:endParaRPr>
          </a:p>
          <a:p>
            <a:pPr indent="-304800" lvl="0" marL="457200" rtl="0" algn="l">
              <a:lnSpc>
                <a:spcPct val="100000"/>
              </a:lnSpc>
              <a:spcBef>
                <a:spcPts val="0"/>
              </a:spcBef>
              <a:spcAft>
                <a:spcPts val="0"/>
              </a:spcAft>
              <a:buClr>
                <a:srgbClr val="3F4142"/>
              </a:buClr>
              <a:buSzPts val="1200"/>
              <a:buFont typeface="Libre Franklin"/>
              <a:buChar char="●"/>
            </a:pPr>
            <a:r>
              <a:rPr lang="en-US" sz="1200">
                <a:solidFill>
                  <a:srgbClr val="3F4142"/>
                </a:solidFill>
                <a:latin typeface="Libre Franklin"/>
                <a:ea typeface="Libre Franklin"/>
                <a:cs typeface="Libre Franklin"/>
                <a:sym typeface="Libre Franklin"/>
              </a:rPr>
              <a:t>Understanding what “Equitable Access” means in  ECE</a:t>
            </a:r>
            <a:endParaRPr sz="1200">
              <a:solidFill>
                <a:srgbClr val="3F4142"/>
              </a:solidFill>
              <a:latin typeface="Libre Franklin"/>
              <a:ea typeface="Libre Franklin"/>
              <a:cs typeface="Libre Franklin"/>
              <a:sym typeface="Libre Franklin"/>
            </a:endParaRPr>
          </a:p>
          <a:p>
            <a:pPr indent="-304800" lvl="0" marL="457200" rtl="0" algn="l">
              <a:lnSpc>
                <a:spcPct val="100000"/>
              </a:lnSpc>
              <a:spcBef>
                <a:spcPts val="0"/>
              </a:spcBef>
              <a:spcAft>
                <a:spcPts val="0"/>
              </a:spcAft>
              <a:buClr>
                <a:srgbClr val="3F4142"/>
              </a:buClr>
              <a:buSzPts val="1200"/>
              <a:buFont typeface="Libre Franklin"/>
              <a:buChar char="●"/>
            </a:pPr>
            <a:r>
              <a:rPr lang="en-US" sz="1200">
                <a:solidFill>
                  <a:srgbClr val="3F4142"/>
                </a:solidFill>
                <a:latin typeface="Libre Franklin"/>
                <a:ea typeface="Libre Franklin"/>
                <a:cs typeface="Libre Franklin"/>
                <a:sym typeface="Libre Franklin"/>
              </a:rPr>
              <a:t>Indicators of ECE capacity, utilization, and quality </a:t>
            </a:r>
            <a:endParaRPr sz="1200">
              <a:solidFill>
                <a:srgbClr val="3F4142"/>
              </a:solidFill>
              <a:latin typeface="Libre Franklin"/>
              <a:ea typeface="Libre Franklin"/>
              <a:cs typeface="Libre Franklin"/>
              <a:sym typeface="Libre Franklin"/>
            </a:endParaRPr>
          </a:p>
          <a:p>
            <a:pPr indent="-304800" lvl="0" marL="457200" rtl="0" algn="l">
              <a:lnSpc>
                <a:spcPct val="100000"/>
              </a:lnSpc>
              <a:spcBef>
                <a:spcPts val="0"/>
              </a:spcBef>
              <a:spcAft>
                <a:spcPts val="0"/>
              </a:spcAft>
              <a:buClr>
                <a:srgbClr val="3F4142"/>
              </a:buClr>
              <a:buSzPts val="1200"/>
              <a:buFont typeface="Libre Franklin"/>
              <a:buChar char="●"/>
            </a:pPr>
            <a:r>
              <a:rPr lang="en-US" sz="1200">
                <a:solidFill>
                  <a:srgbClr val="3F4142"/>
                </a:solidFill>
                <a:latin typeface="Libre Franklin"/>
                <a:ea typeface="Libre Franklin"/>
                <a:cs typeface="Libre Franklin"/>
                <a:sym typeface="Libre Franklin"/>
              </a:rPr>
              <a:t>Share Back: What we have heard from Stakeholders</a:t>
            </a:r>
            <a:endParaRPr sz="1200">
              <a:solidFill>
                <a:srgbClr val="3F4142"/>
              </a:solidFill>
              <a:latin typeface="Libre Franklin"/>
              <a:ea typeface="Libre Franklin"/>
              <a:cs typeface="Libre Franklin"/>
              <a:sym typeface="Libre Franklin"/>
            </a:endParaRPr>
          </a:p>
          <a:p>
            <a:pPr indent="-304800" lvl="1" marL="914400" rtl="0" algn="l">
              <a:lnSpc>
                <a:spcPct val="100000"/>
              </a:lnSpc>
              <a:spcBef>
                <a:spcPts val="0"/>
              </a:spcBef>
              <a:spcAft>
                <a:spcPts val="0"/>
              </a:spcAft>
              <a:buClr>
                <a:srgbClr val="3F4142"/>
              </a:buClr>
              <a:buSzPts val="1200"/>
              <a:buFont typeface="Libre Franklin"/>
              <a:buChar char="○"/>
            </a:pPr>
            <a:r>
              <a:rPr lang="en-US" sz="1200">
                <a:solidFill>
                  <a:srgbClr val="3F4142"/>
                </a:solidFill>
                <a:latin typeface="Libre Franklin"/>
                <a:ea typeface="Libre Franklin"/>
                <a:cs typeface="Libre Franklin"/>
                <a:sym typeface="Libre Franklin"/>
              </a:rPr>
              <a:t>Recommendations from Early Learning Systems Investment workgroup and others</a:t>
            </a:r>
            <a:endParaRPr sz="1200">
              <a:solidFill>
                <a:srgbClr val="3F4142"/>
              </a:solidFill>
              <a:latin typeface="Libre Franklin"/>
              <a:ea typeface="Libre Franklin"/>
              <a:cs typeface="Libre Franklin"/>
              <a:sym typeface="Libre Franklin"/>
            </a:endParaRPr>
          </a:p>
          <a:p>
            <a:pPr indent="-304800" lvl="0" marL="457200" rtl="0" algn="l">
              <a:lnSpc>
                <a:spcPct val="100000"/>
              </a:lnSpc>
              <a:spcBef>
                <a:spcPts val="0"/>
              </a:spcBef>
              <a:spcAft>
                <a:spcPts val="0"/>
              </a:spcAft>
              <a:buClr>
                <a:srgbClr val="3F4142"/>
              </a:buClr>
              <a:buSzPts val="1200"/>
              <a:buFont typeface="Libre Franklin"/>
              <a:buChar char="●"/>
            </a:pPr>
            <a:r>
              <a:rPr lang="en-US" sz="1200">
                <a:solidFill>
                  <a:srgbClr val="3F4142"/>
                </a:solidFill>
                <a:latin typeface="Libre Franklin"/>
                <a:ea typeface="Libre Franklin"/>
                <a:cs typeface="Libre Franklin"/>
                <a:sym typeface="Libre Franklin"/>
              </a:rPr>
              <a:t>Action: Draft recommendations related to Equitable Access to High-Quality ECE</a:t>
            </a:r>
            <a:endParaRPr sz="700"/>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5" name="Shape 565"/>
        <p:cNvGrpSpPr/>
        <p:nvPr/>
      </p:nvGrpSpPr>
      <p:grpSpPr>
        <a:xfrm>
          <a:off x="0" y="0"/>
          <a:ext cx="0" cy="0"/>
          <a:chOff x="0" y="0"/>
          <a:chExt cx="0" cy="0"/>
        </a:xfrm>
      </p:grpSpPr>
      <p:sp>
        <p:nvSpPr>
          <p:cNvPr id="566" name="Google Shape;566;g36aea8a7f69_1_803:notes"/>
          <p:cNvSpPr/>
          <p:nvPr>
            <p:ph idx="2" type="sldImg"/>
          </p:nvPr>
        </p:nvSpPr>
        <p:spPr>
          <a:xfrm>
            <a:off x="-508000" y="731838"/>
            <a:ext cx="6502400" cy="36576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67" name="Google Shape;567;g36aea8a7f69_1_803:notes"/>
          <p:cNvSpPr txBox="1"/>
          <p:nvPr>
            <p:ph idx="1" type="body"/>
          </p:nvPr>
        </p:nvSpPr>
        <p:spPr>
          <a:xfrm>
            <a:off x="548640" y="4632960"/>
            <a:ext cx="4389188" cy="4389333"/>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i="1" lang="en-US" sz="1200">
                <a:solidFill>
                  <a:schemeClr val="dk1"/>
                </a:solidFill>
              </a:rPr>
              <a:t> </a:t>
            </a:r>
            <a:r>
              <a:rPr b="1" lang="en-US" sz="1200">
                <a:solidFill>
                  <a:schemeClr val="dk1"/>
                </a:solidFill>
                <a:highlight>
                  <a:srgbClr val="00FF00"/>
                </a:highlight>
              </a:rPr>
              <a:t>(3:55 – 4:15</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2" name="Shape 572"/>
        <p:cNvGrpSpPr/>
        <p:nvPr/>
      </p:nvGrpSpPr>
      <p:grpSpPr>
        <a:xfrm>
          <a:off x="0" y="0"/>
          <a:ext cx="0" cy="0"/>
          <a:chOff x="0" y="0"/>
          <a:chExt cx="0" cy="0"/>
        </a:xfrm>
      </p:grpSpPr>
      <p:sp>
        <p:nvSpPr>
          <p:cNvPr id="573" name="Google Shape;573;g36aea8a7f69_1_809:notes"/>
          <p:cNvSpPr/>
          <p:nvPr>
            <p:ph idx="2" type="sldImg"/>
          </p:nvPr>
        </p:nvSpPr>
        <p:spPr>
          <a:xfrm>
            <a:off x="-508000" y="731838"/>
            <a:ext cx="6502400" cy="36576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74" name="Google Shape;574;g36aea8a7f69_1_809:notes"/>
          <p:cNvSpPr txBox="1"/>
          <p:nvPr>
            <p:ph idx="1" type="body"/>
          </p:nvPr>
        </p:nvSpPr>
        <p:spPr>
          <a:xfrm>
            <a:off x="548640" y="4632960"/>
            <a:ext cx="4389188" cy="4389333"/>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i="1" lang="en-US" sz="1200">
                <a:solidFill>
                  <a:schemeClr val="dk1"/>
                </a:solidFill>
              </a:rPr>
              <a:t> </a:t>
            </a:r>
            <a:r>
              <a:rPr b="1" lang="en-US" sz="1200">
                <a:solidFill>
                  <a:schemeClr val="dk1"/>
                </a:solidFill>
                <a:highlight>
                  <a:srgbClr val="00FF00"/>
                </a:highlight>
              </a:rPr>
              <a:t>(3:55 – 4:15</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8" name="Shape 578"/>
        <p:cNvGrpSpPr/>
        <p:nvPr/>
      </p:nvGrpSpPr>
      <p:grpSpPr>
        <a:xfrm>
          <a:off x="0" y="0"/>
          <a:ext cx="0" cy="0"/>
          <a:chOff x="0" y="0"/>
          <a:chExt cx="0" cy="0"/>
        </a:xfrm>
      </p:grpSpPr>
      <p:sp>
        <p:nvSpPr>
          <p:cNvPr id="579" name="Google Shape;579;g36aea8a7f69_1_814:notes"/>
          <p:cNvSpPr/>
          <p:nvPr>
            <p:ph idx="2" type="sldImg"/>
          </p:nvPr>
        </p:nvSpPr>
        <p:spPr>
          <a:xfrm>
            <a:off x="-508000" y="731838"/>
            <a:ext cx="6502400" cy="36576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80" name="Google Shape;580;g36aea8a7f69_1_814:notes"/>
          <p:cNvSpPr txBox="1"/>
          <p:nvPr>
            <p:ph idx="1" type="body"/>
          </p:nvPr>
        </p:nvSpPr>
        <p:spPr>
          <a:xfrm>
            <a:off x="548640" y="4632960"/>
            <a:ext cx="4389188" cy="4389333"/>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i="1" lang="en-US" sz="1200">
                <a:solidFill>
                  <a:schemeClr val="dk1"/>
                </a:solidFill>
              </a:rPr>
              <a:t> </a:t>
            </a:r>
            <a:r>
              <a:rPr b="1" lang="en-US" sz="1200">
                <a:solidFill>
                  <a:schemeClr val="dk1"/>
                </a:solidFill>
                <a:highlight>
                  <a:srgbClr val="00FF00"/>
                </a:highlight>
              </a:rPr>
              <a:t>(3:55 – 4:15</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5" name="Shape 415"/>
        <p:cNvGrpSpPr/>
        <p:nvPr/>
      </p:nvGrpSpPr>
      <p:grpSpPr>
        <a:xfrm>
          <a:off x="0" y="0"/>
          <a:ext cx="0" cy="0"/>
          <a:chOff x="0" y="0"/>
          <a:chExt cx="0" cy="0"/>
        </a:xfrm>
      </p:grpSpPr>
      <p:sp>
        <p:nvSpPr>
          <p:cNvPr id="416" name="Google Shape;416;p5:notes"/>
          <p:cNvSpPr txBox="1"/>
          <p:nvPr>
            <p:ph idx="1" type="body"/>
          </p:nvPr>
        </p:nvSpPr>
        <p:spPr>
          <a:xfrm>
            <a:off x="548635" y="4632934"/>
            <a:ext cx="4389117" cy="4389111"/>
          </a:xfrm>
          <a:prstGeom prst="rect">
            <a:avLst/>
          </a:prstGeom>
          <a:noFill/>
          <a:ln>
            <a:noFill/>
          </a:ln>
        </p:spPr>
        <p:txBody>
          <a:bodyPr anchorCtr="0" anchor="t" bIns="91425" lIns="91425" spcFirstLastPara="1" rIns="91425" wrap="square" tIns="91425">
            <a:noAutofit/>
          </a:bodyPr>
          <a:lstStyle/>
          <a:p>
            <a:pPr indent="0" lvl="0" marL="0" marR="0" rtl="0" algn="just">
              <a:lnSpc>
                <a:spcPct val="100000"/>
              </a:lnSpc>
              <a:spcBef>
                <a:spcPts val="0"/>
              </a:spcBef>
              <a:spcAft>
                <a:spcPts val="0"/>
              </a:spcAft>
              <a:buClr>
                <a:schemeClr val="dk1"/>
              </a:buClr>
              <a:buSzPts val="1100"/>
              <a:buFont typeface="Arial"/>
              <a:buNone/>
            </a:pPr>
            <a:r>
              <a:rPr b="1" lang="en-US" sz="1200">
                <a:solidFill>
                  <a:schemeClr val="dk1"/>
                </a:solidFill>
                <a:highlight>
                  <a:srgbClr val="00FF00"/>
                </a:highlight>
              </a:rPr>
              <a:t>(3:00 – 3:05)</a:t>
            </a:r>
            <a:endParaRPr b="1" sz="1400"/>
          </a:p>
          <a:p>
            <a:pPr indent="0" lvl="0" marL="0" marR="0" rtl="0" algn="just">
              <a:lnSpc>
                <a:spcPct val="100000"/>
              </a:lnSpc>
              <a:spcBef>
                <a:spcPts val="0"/>
              </a:spcBef>
              <a:spcAft>
                <a:spcPts val="0"/>
              </a:spcAft>
              <a:buClr>
                <a:schemeClr val="dk1"/>
              </a:buClr>
              <a:buSzPts val="1100"/>
              <a:buFont typeface="Arial"/>
              <a:buNone/>
            </a:pPr>
            <a:r>
              <a:rPr b="1" lang="en-US" sz="1400"/>
              <a:t>Adriana </a:t>
            </a:r>
            <a:endParaRPr b="1" sz="1400"/>
          </a:p>
          <a:p>
            <a:pPr indent="0" lvl="0" marL="0" rtl="0" algn="just">
              <a:lnSpc>
                <a:spcPct val="100000"/>
              </a:lnSpc>
              <a:spcBef>
                <a:spcPts val="0"/>
              </a:spcBef>
              <a:spcAft>
                <a:spcPts val="0"/>
              </a:spcAft>
              <a:buClr>
                <a:schemeClr val="dk1"/>
              </a:buClr>
              <a:buSzPts val="1100"/>
              <a:buFont typeface="Arial"/>
              <a:buNone/>
            </a:pPr>
            <a:r>
              <a:rPr lang="en-US" sz="1300">
                <a:solidFill>
                  <a:srgbClr val="222222"/>
                </a:solidFill>
                <a:latin typeface="Avenir"/>
                <a:ea typeface="Avenir"/>
                <a:cs typeface="Avenir"/>
                <a:sym typeface="Avenir"/>
              </a:rPr>
              <a:t>T</a:t>
            </a:r>
            <a:r>
              <a:rPr lang="en-US" sz="1300">
                <a:solidFill>
                  <a:schemeClr val="dk1"/>
                </a:solidFill>
                <a:latin typeface="Avenir"/>
                <a:ea typeface="Avenir"/>
                <a:cs typeface="Avenir"/>
                <a:sym typeface="Avenir"/>
              </a:rPr>
              <a:t>oday, First 5 Sonoma County is humbled to bring the Measure I Community Advisory Council together on the ancestral lands of the Southern Pomo People. We celebrate the active work of their descendants to preserve &amp; nourish their indigenous culture and identity. We acknowledge the Southern Pomo People as the traditional stewards and custodians of this area and honor with gratitude the land itself, all of its ancestors - past, present and future. </a:t>
            </a:r>
            <a:endParaRPr sz="1200"/>
          </a:p>
        </p:txBody>
      </p:sp>
      <p:sp>
        <p:nvSpPr>
          <p:cNvPr id="417" name="Google Shape;417;p5:notes"/>
          <p:cNvSpPr/>
          <p:nvPr>
            <p:ph idx="2" type="sldImg"/>
          </p:nvPr>
        </p:nvSpPr>
        <p:spPr>
          <a:xfrm>
            <a:off x="-508000" y="730250"/>
            <a:ext cx="6502400" cy="36576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7" name="Shape 587"/>
        <p:cNvGrpSpPr/>
        <p:nvPr/>
      </p:nvGrpSpPr>
      <p:grpSpPr>
        <a:xfrm>
          <a:off x="0" y="0"/>
          <a:ext cx="0" cy="0"/>
          <a:chOff x="0" y="0"/>
          <a:chExt cx="0" cy="0"/>
        </a:xfrm>
      </p:grpSpPr>
      <p:sp>
        <p:nvSpPr>
          <p:cNvPr id="588" name="Google Shape;588;g36aea8a7f69_1_822:notes"/>
          <p:cNvSpPr/>
          <p:nvPr>
            <p:ph idx="2" type="sldImg"/>
          </p:nvPr>
        </p:nvSpPr>
        <p:spPr>
          <a:xfrm>
            <a:off x="-508000" y="731838"/>
            <a:ext cx="6502400" cy="36576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89" name="Google Shape;589;g36aea8a7f69_1_822:notes"/>
          <p:cNvSpPr txBox="1"/>
          <p:nvPr>
            <p:ph idx="1" type="body"/>
          </p:nvPr>
        </p:nvSpPr>
        <p:spPr>
          <a:xfrm>
            <a:off x="548640" y="4632960"/>
            <a:ext cx="4389188" cy="4389333"/>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i="1" lang="en-US" sz="1200">
                <a:solidFill>
                  <a:schemeClr val="dk1"/>
                </a:solidFill>
              </a:rPr>
              <a:t> </a:t>
            </a:r>
            <a:r>
              <a:rPr b="1" lang="en-US" sz="1200">
                <a:solidFill>
                  <a:schemeClr val="dk1"/>
                </a:solidFill>
                <a:highlight>
                  <a:srgbClr val="00FF00"/>
                </a:highlight>
              </a:rPr>
              <a:t>(3:55 – 4:15</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3" name="Shape 593"/>
        <p:cNvGrpSpPr/>
        <p:nvPr/>
      </p:nvGrpSpPr>
      <p:grpSpPr>
        <a:xfrm>
          <a:off x="0" y="0"/>
          <a:ext cx="0" cy="0"/>
          <a:chOff x="0" y="0"/>
          <a:chExt cx="0" cy="0"/>
        </a:xfrm>
      </p:grpSpPr>
      <p:sp>
        <p:nvSpPr>
          <p:cNvPr id="594" name="Google Shape;594;g36aea8a7f69_1_827:notes"/>
          <p:cNvSpPr/>
          <p:nvPr>
            <p:ph idx="2" type="sldImg"/>
          </p:nvPr>
        </p:nvSpPr>
        <p:spPr>
          <a:xfrm>
            <a:off x="-508000" y="731838"/>
            <a:ext cx="6502400" cy="36576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95" name="Google Shape;595;g36aea8a7f69_1_827:notes"/>
          <p:cNvSpPr txBox="1"/>
          <p:nvPr>
            <p:ph idx="1" type="body"/>
          </p:nvPr>
        </p:nvSpPr>
        <p:spPr>
          <a:xfrm>
            <a:off x="548640" y="4632960"/>
            <a:ext cx="4389188" cy="4389333"/>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i="1" lang="en-US" sz="1200">
                <a:solidFill>
                  <a:schemeClr val="dk1"/>
                </a:solidFill>
              </a:rPr>
              <a:t> </a:t>
            </a:r>
            <a:r>
              <a:rPr b="1" lang="en-US" sz="1200">
                <a:solidFill>
                  <a:schemeClr val="dk1"/>
                </a:solidFill>
                <a:highlight>
                  <a:srgbClr val="00FF00"/>
                </a:highlight>
              </a:rPr>
              <a:t>(3:55 – 4:15</a:t>
            </a:r>
            <a:endParaRPr sz="1000">
              <a:solidFill>
                <a:schemeClr val="dk1"/>
              </a:solidFill>
              <a:latin typeface="Solway"/>
              <a:ea typeface="Solway"/>
              <a:cs typeface="Solway"/>
              <a:sym typeface="Solway"/>
            </a:endParaRPr>
          </a:p>
          <a:p>
            <a:pPr indent="0" lvl="0" marL="0" rtl="0" algn="l">
              <a:lnSpc>
                <a:spcPct val="115000"/>
              </a:lnSpc>
              <a:spcBef>
                <a:spcPts val="1200"/>
              </a:spcBef>
              <a:spcAft>
                <a:spcPts val="0"/>
              </a:spcAft>
              <a:buClr>
                <a:schemeClr val="dk1"/>
              </a:buClr>
              <a:buSzPts val="1100"/>
              <a:buFont typeface="Arial"/>
              <a:buNone/>
            </a:pPr>
            <a:r>
              <a:rPr lang="en-US" sz="1000">
                <a:solidFill>
                  <a:schemeClr val="dk1"/>
                </a:solidFill>
                <a:latin typeface="Solway"/>
                <a:ea typeface="Solway"/>
                <a:cs typeface="Solway"/>
                <a:sym typeface="Solway"/>
              </a:rPr>
              <a:t>2 min</a:t>
            </a:r>
            <a:endParaRPr sz="1000">
              <a:solidFill>
                <a:schemeClr val="dk1"/>
              </a:solidFill>
              <a:latin typeface="Solway"/>
              <a:ea typeface="Solway"/>
              <a:cs typeface="Solway"/>
              <a:sym typeface="Solway"/>
            </a:endParaRPr>
          </a:p>
          <a:p>
            <a:pPr indent="0" lvl="0" marL="0" rtl="0" algn="l">
              <a:lnSpc>
                <a:spcPct val="115000"/>
              </a:lnSpc>
              <a:spcBef>
                <a:spcPts val="1200"/>
              </a:spcBef>
              <a:spcAft>
                <a:spcPts val="0"/>
              </a:spcAft>
              <a:buClr>
                <a:schemeClr val="dk1"/>
              </a:buClr>
              <a:buSzPts val="1100"/>
              <a:buFont typeface="Arial"/>
              <a:buNone/>
            </a:pPr>
            <a:r>
              <a:t/>
            </a:r>
            <a:endParaRPr sz="1000">
              <a:solidFill>
                <a:schemeClr val="dk1"/>
              </a:solidFill>
              <a:latin typeface="Solway"/>
              <a:ea typeface="Solway"/>
              <a:cs typeface="Solway"/>
              <a:sym typeface="Solway"/>
            </a:endParaRPr>
          </a:p>
          <a:p>
            <a:pPr indent="0" lvl="0" marL="0" rtl="0" algn="l">
              <a:lnSpc>
                <a:spcPct val="115000"/>
              </a:lnSpc>
              <a:spcBef>
                <a:spcPts val="1200"/>
              </a:spcBef>
              <a:spcAft>
                <a:spcPts val="0"/>
              </a:spcAft>
              <a:buClr>
                <a:schemeClr val="dk1"/>
              </a:buClr>
              <a:buSzPts val="1100"/>
              <a:buFont typeface="Arial"/>
              <a:buNone/>
            </a:pPr>
            <a:r>
              <a:rPr lang="en-US" sz="1000">
                <a:solidFill>
                  <a:schemeClr val="dk1"/>
                </a:solidFill>
                <a:latin typeface="Solway"/>
                <a:ea typeface="Solway"/>
                <a:cs typeface="Solway"/>
                <a:sym typeface="Solway"/>
              </a:rPr>
              <a:t>18/30</a:t>
            </a:r>
            <a:endParaRPr sz="1000">
              <a:solidFill>
                <a:schemeClr val="dk1"/>
              </a:solidFill>
              <a:latin typeface="Solway"/>
              <a:ea typeface="Solway"/>
              <a:cs typeface="Solway"/>
              <a:sym typeface="Solway"/>
            </a:endParaRPr>
          </a:p>
          <a:p>
            <a:pPr indent="0" lvl="0" marL="0" rtl="0" algn="l">
              <a:lnSpc>
                <a:spcPct val="115000"/>
              </a:lnSpc>
              <a:spcBef>
                <a:spcPts val="1200"/>
              </a:spcBef>
              <a:spcAft>
                <a:spcPts val="0"/>
              </a:spcAft>
              <a:buClr>
                <a:schemeClr val="dk1"/>
              </a:buClr>
              <a:buSzPts val="1100"/>
              <a:buFont typeface="Arial"/>
              <a:buNone/>
            </a:pPr>
            <a:r>
              <a:rPr lang="en-US" sz="1000">
                <a:solidFill>
                  <a:schemeClr val="dk1"/>
                </a:solidFill>
                <a:latin typeface="Solway"/>
                <a:ea typeface="Solway"/>
                <a:cs typeface="Solway"/>
                <a:sym typeface="Solway"/>
              </a:rPr>
              <a:t>Christina</a:t>
            </a:r>
            <a:endParaRPr sz="1000">
              <a:solidFill>
                <a:schemeClr val="dk1"/>
              </a:solidFill>
              <a:latin typeface="Solway"/>
              <a:ea typeface="Solway"/>
              <a:cs typeface="Solway"/>
              <a:sym typeface="Solway"/>
            </a:endParaRPr>
          </a:p>
          <a:p>
            <a:pPr indent="0" lvl="0" marL="0" rtl="0" algn="l">
              <a:lnSpc>
                <a:spcPct val="115000"/>
              </a:lnSpc>
              <a:spcBef>
                <a:spcPts val="1200"/>
              </a:spcBef>
              <a:spcAft>
                <a:spcPts val="0"/>
              </a:spcAft>
              <a:buClr>
                <a:schemeClr val="dk1"/>
              </a:buClr>
              <a:buSzPts val="1100"/>
              <a:buFont typeface="Arial"/>
              <a:buNone/>
            </a:pPr>
            <a:r>
              <a:rPr lang="en-US" sz="1000">
                <a:solidFill>
                  <a:schemeClr val="dk1"/>
                </a:solidFill>
                <a:latin typeface="Solway"/>
                <a:ea typeface="Solway"/>
                <a:cs typeface="Solway"/>
                <a:sym typeface="Solway"/>
              </a:rPr>
              <a:t>This slide is background information on TYPES OF CARE that may not be known by folks in the room who are not as familiar with early care and education</a:t>
            </a:r>
            <a:endParaRPr sz="1000">
              <a:solidFill>
                <a:schemeClr val="dk1"/>
              </a:solidFill>
              <a:latin typeface="Solway"/>
              <a:ea typeface="Solway"/>
              <a:cs typeface="Solway"/>
              <a:sym typeface="Solway"/>
            </a:endParaRPr>
          </a:p>
          <a:p>
            <a:pPr indent="0" lvl="0" marL="0" rtl="0" algn="l">
              <a:lnSpc>
                <a:spcPct val="115000"/>
              </a:lnSpc>
              <a:spcBef>
                <a:spcPts val="1200"/>
              </a:spcBef>
              <a:spcAft>
                <a:spcPts val="0"/>
              </a:spcAft>
              <a:buClr>
                <a:schemeClr val="dk1"/>
              </a:buClr>
              <a:buSzPts val="1100"/>
              <a:buFont typeface="Arial"/>
              <a:buNone/>
            </a:pPr>
            <a:r>
              <a:rPr lang="en-US" sz="1000">
                <a:solidFill>
                  <a:schemeClr val="dk1"/>
                </a:solidFill>
                <a:latin typeface="Solway"/>
                <a:ea typeface="Solway"/>
                <a:cs typeface="Solway"/>
                <a:sym typeface="Solway"/>
              </a:rPr>
              <a:t>You will see that we broke out district offered preK due to the lic differences - they do have guidelines and regulations of course but it is a little different than most other center based preschools</a:t>
            </a:r>
            <a:endParaRPr sz="1000">
              <a:solidFill>
                <a:schemeClr val="dk1"/>
              </a:solidFill>
              <a:latin typeface="Solway"/>
              <a:ea typeface="Solway"/>
              <a:cs typeface="Solway"/>
              <a:sym typeface="Solway"/>
            </a:endParaRPr>
          </a:p>
          <a:p>
            <a:pPr indent="0" lvl="0" marL="0" rtl="0" algn="l">
              <a:lnSpc>
                <a:spcPct val="115000"/>
              </a:lnSpc>
              <a:spcBef>
                <a:spcPts val="1200"/>
              </a:spcBef>
              <a:spcAft>
                <a:spcPts val="0"/>
              </a:spcAft>
              <a:buClr>
                <a:schemeClr val="dk1"/>
              </a:buClr>
              <a:buSzPts val="1100"/>
              <a:buFont typeface="Arial"/>
              <a:buNone/>
            </a:pPr>
            <a:r>
              <a:rPr lang="en-US" sz="1000">
                <a:solidFill>
                  <a:schemeClr val="dk1"/>
                </a:solidFill>
                <a:latin typeface="Solway"/>
                <a:ea typeface="Solway"/>
                <a:cs typeface="Solway"/>
                <a:sym typeface="Solway"/>
              </a:rPr>
              <a:t>For center based care, we mean programs such as Head Start and private centers </a:t>
            </a:r>
            <a:endParaRPr sz="1000">
              <a:solidFill>
                <a:schemeClr val="dk1"/>
              </a:solidFill>
              <a:latin typeface="Solway"/>
              <a:ea typeface="Solway"/>
              <a:cs typeface="Solway"/>
              <a:sym typeface="Solway"/>
            </a:endParaRPr>
          </a:p>
          <a:p>
            <a:pPr indent="0" lvl="0" marL="0" rtl="0" algn="l">
              <a:lnSpc>
                <a:spcPct val="115000"/>
              </a:lnSpc>
              <a:spcBef>
                <a:spcPts val="1200"/>
              </a:spcBef>
              <a:spcAft>
                <a:spcPts val="0"/>
              </a:spcAft>
              <a:buClr>
                <a:schemeClr val="dk1"/>
              </a:buClr>
              <a:buSzPts val="1100"/>
              <a:buFont typeface="Arial"/>
              <a:buNone/>
            </a:pPr>
            <a:r>
              <a:rPr lang="en-US" sz="1000">
                <a:solidFill>
                  <a:schemeClr val="dk1"/>
                </a:solidFill>
                <a:latin typeface="Solway"/>
                <a:ea typeface="Solway"/>
                <a:cs typeface="Solway"/>
                <a:sym typeface="Solway"/>
              </a:rPr>
              <a:t>Alternative Settings/Informal Care: </a:t>
            </a:r>
            <a:br>
              <a:rPr lang="en-US" sz="1000">
                <a:solidFill>
                  <a:schemeClr val="dk1"/>
                </a:solidFill>
                <a:latin typeface="Solway"/>
                <a:ea typeface="Solway"/>
                <a:cs typeface="Solway"/>
                <a:sym typeface="Solway"/>
              </a:rPr>
            </a:br>
            <a:r>
              <a:rPr lang="en-US" sz="1000">
                <a:solidFill>
                  <a:schemeClr val="dk1"/>
                </a:solidFill>
                <a:latin typeface="Solway"/>
                <a:ea typeface="Solway"/>
                <a:cs typeface="Solway"/>
                <a:sym typeface="Solway"/>
              </a:rPr>
              <a:t>Programming that is offered to support children’s development, but that does not require a license by the caregiver. Including but not limited to: </a:t>
            </a:r>
            <a:endParaRPr sz="1000">
              <a:solidFill>
                <a:schemeClr val="dk1"/>
              </a:solidFill>
              <a:latin typeface="Solway"/>
              <a:ea typeface="Solway"/>
              <a:cs typeface="Solway"/>
              <a:sym typeface="Solway"/>
            </a:endParaRPr>
          </a:p>
          <a:p>
            <a:pPr indent="-292100" lvl="0" marL="457200" rtl="0" algn="l">
              <a:lnSpc>
                <a:spcPct val="115000"/>
              </a:lnSpc>
              <a:spcBef>
                <a:spcPts val="1200"/>
              </a:spcBef>
              <a:spcAft>
                <a:spcPts val="0"/>
              </a:spcAft>
              <a:buClr>
                <a:srgbClr val="00AEEF"/>
              </a:buClr>
              <a:buSzPts val="1000"/>
              <a:buFont typeface="Solway"/>
              <a:buChar char="●"/>
            </a:pPr>
            <a:r>
              <a:rPr lang="en-US" sz="1000">
                <a:solidFill>
                  <a:schemeClr val="dk1"/>
                </a:solidFill>
                <a:latin typeface="Solway"/>
                <a:ea typeface="Solway"/>
                <a:cs typeface="Solway"/>
                <a:sym typeface="Solway"/>
              </a:rPr>
              <a:t>Parent/caregiver and child play groups</a:t>
            </a:r>
            <a:endParaRPr sz="1000">
              <a:solidFill>
                <a:schemeClr val="dk1"/>
              </a:solidFill>
              <a:latin typeface="Solway"/>
              <a:ea typeface="Solway"/>
              <a:cs typeface="Solway"/>
              <a:sym typeface="Solway"/>
            </a:endParaRPr>
          </a:p>
          <a:p>
            <a:pPr indent="-292100" lvl="0" marL="457200" rtl="0" algn="l">
              <a:lnSpc>
                <a:spcPct val="115000"/>
              </a:lnSpc>
              <a:spcBef>
                <a:spcPts val="1200"/>
              </a:spcBef>
              <a:spcAft>
                <a:spcPts val="0"/>
              </a:spcAft>
              <a:buClr>
                <a:srgbClr val="00AEEF"/>
              </a:buClr>
              <a:buSzPts val="1000"/>
              <a:buFont typeface="Solway"/>
              <a:buChar char="●"/>
            </a:pPr>
            <a:r>
              <a:rPr lang="en-US" sz="1000">
                <a:solidFill>
                  <a:schemeClr val="dk1"/>
                </a:solidFill>
                <a:latin typeface="Solway"/>
                <a:ea typeface="Solway"/>
                <a:cs typeface="Solway"/>
                <a:sym typeface="Solway"/>
              </a:rPr>
              <a:t>Family together literacy program </a:t>
            </a:r>
            <a:endParaRPr sz="1000">
              <a:solidFill>
                <a:schemeClr val="dk1"/>
              </a:solidFill>
              <a:latin typeface="Solway"/>
              <a:ea typeface="Solway"/>
              <a:cs typeface="Solway"/>
              <a:sym typeface="Solway"/>
            </a:endParaRPr>
          </a:p>
          <a:p>
            <a:pPr indent="-292100" lvl="0" marL="457200" rtl="0" algn="l">
              <a:lnSpc>
                <a:spcPct val="115000"/>
              </a:lnSpc>
              <a:spcBef>
                <a:spcPts val="1200"/>
              </a:spcBef>
              <a:spcAft>
                <a:spcPts val="0"/>
              </a:spcAft>
              <a:buClr>
                <a:srgbClr val="00AEEF"/>
              </a:buClr>
              <a:buSzPts val="1000"/>
              <a:buFont typeface="Solway"/>
              <a:buChar char="●"/>
            </a:pPr>
            <a:r>
              <a:rPr lang="en-US" sz="1000">
                <a:solidFill>
                  <a:schemeClr val="dk1"/>
                </a:solidFill>
                <a:latin typeface="Solway"/>
                <a:ea typeface="Solway"/>
                <a:cs typeface="Solway"/>
                <a:sym typeface="Solway"/>
              </a:rPr>
              <a:t>ECE enrichment programs </a:t>
            </a:r>
            <a:endParaRPr sz="1000">
              <a:solidFill>
                <a:schemeClr val="dk1"/>
              </a:solidFill>
              <a:latin typeface="Solway"/>
              <a:ea typeface="Solway"/>
              <a:cs typeface="Solway"/>
              <a:sym typeface="Solway"/>
            </a:endParaRPr>
          </a:p>
          <a:p>
            <a:pPr indent="-292100" lvl="0" marL="457200" rtl="0" algn="l">
              <a:lnSpc>
                <a:spcPct val="115000"/>
              </a:lnSpc>
              <a:spcBef>
                <a:spcPts val="1200"/>
              </a:spcBef>
              <a:spcAft>
                <a:spcPts val="1200"/>
              </a:spcAft>
              <a:buClr>
                <a:srgbClr val="00AEEF"/>
              </a:buClr>
              <a:buSzPts val="1000"/>
              <a:buFont typeface="Solway"/>
              <a:buChar char="●"/>
            </a:pPr>
            <a:r>
              <a:rPr lang="en-US" sz="1000">
                <a:solidFill>
                  <a:schemeClr val="dk1"/>
                </a:solidFill>
                <a:latin typeface="Solway"/>
                <a:ea typeface="Solway"/>
                <a:cs typeface="Solway"/>
                <a:sym typeface="Solway"/>
              </a:rPr>
              <a:t>Home visiting</a:t>
            </a:r>
            <a:endParaRPr sz="1000"/>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5" name="Shape 615"/>
        <p:cNvGrpSpPr/>
        <p:nvPr/>
      </p:nvGrpSpPr>
      <p:grpSpPr>
        <a:xfrm>
          <a:off x="0" y="0"/>
          <a:ext cx="0" cy="0"/>
          <a:chOff x="0" y="0"/>
          <a:chExt cx="0" cy="0"/>
        </a:xfrm>
      </p:grpSpPr>
      <p:sp>
        <p:nvSpPr>
          <p:cNvPr id="616" name="Google Shape;616;g36aea8a7f69_1_848:notes"/>
          <p:cNvSpPr/>
          <p:nvPr>
            <p:ph idx="2" type="sldImg"/>
          </p:nvPr>
        </p:nvSpPr>
        <p:spPr>
          <a:xfrm>
            <a:off x="-508000" y="731838"/>
            <a:ext cx="6502400" cy="36576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17" name="Google Shape;617;g36aea8a7f69_1_848:notes"/>
          <p:cNvSpPr txBox="1"/>
          <p:nvPr>
            <p:ph idx="1" type="body"/>
          </p:nvPr>
        </p:nvSpPr>
        <p:spPr>
          <a:xfrm>
            <a:off x="548640" y="4632960"/>
            <a:ext cx="4389188" cy="4389333"/>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b="1" i="1" lang="en-US" sz="1200">
                <a:solidFill>
                  <a:schemeClr val="dk1"/>
                </a:solidFill>
              </a:rPr>
              <a:t> </a:t>
            </a:r>
            <a:r>
              <a:rPr b="1" lang="en-US" sz="1200">
                <a:solidFill>
                  <a:schemeClr val="dk1"/>
                </a:solidFill>
                <a:highlight>
                  <a:srgbClr val="00FF00"/>
                </a:highlight>
              </a:rPr>
              <a:t>(3:55 – 4:15</a:t>
            </a:r>
            <a:endParaRPr>
              <a:solidFill>
                <a:schemeClr val="dk1"/>
              </a:solidFil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7" name="Shape 637"/>
        <p:cNvGrpSpPr/>
        <p:nvPr/>
      </p:nvGrpSpPr>
      <p:grpSpPr>
        <a:xfrm>
          <a:off x="0" y="0"/>
          <a:ext cx="0" cy="0"/>
          <a:chOff x="0" y="0"/>
          <a:chExt cx="0" cy="0"/>
        </a:xfrm>
      </p:grpSpPr>
      <p:sp>
        <p:nvSpPr>
          <p:cNvPr id="638" name="Google Shape;638;g36aea8a7f69_1_869:notes"/>
          <p:cNvSpPr/>
          <p:nvPr>
            <p:ph idx="2" type="sldImg"/>
          </p:nvPr>
        </p:nvSpPr>
        <p:spPr>
          <a:xfrm>
            <a:off x="-508000" y="731838"/>
            <a:ext cx="6502400" cy="36576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39" name="Google Shape;639;g36aea8a7f69_1_869:notes"/>
          <p:cNvSpPr txBox="1"/>
          <p:nvPr>
            <p:ph idx="1" type="body"/>
          </p:nvPr>
        </p:nvSpPr>
        <p:spPr>
          <a:xfrm>
            <a:off x="548640" y="4632960"/>
            <a:ext cx="4389188" cy="4389333"/>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b="1" i="1" lang="en-US" sz="1200">
                <a:solidFill>
                  <a:schemeClr val="dk1"/>
                </a:solidFill>
              </a:rPr>
              <a:t> </a:t>
            </a:r>
            <a:r>
              <a:rPr b="1" lang="en-US" sz="1200">
                <a:solidFill>
                  <a:schemeClr val="dk1"/>
                </a:solidFill>
                <a:highlight>
                  <a:srgbClr val="00FF00"/>
                </a:highlight>
              </a:rPr>
              <a:t>(3:55 – 4:15</a:t>
            </a:r>
            <a:endParaRPr>
              <a:solidFill>
                <a:schemeClr val="dk1"/>
              </a:solidFill>
              <a:latin typeface="Helvetica Neue"/>
              <a:ea typeface="Helvetica Neue"/>
              <a:cs typeface="Helvetica Neue"/>
              <a:sym typeface="Helvetica Neue"/>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latin typeface="Helvetica Neue"/>
              <a:ea typeface="Helvetica Neue"/>
              <a:cs typeface="Helvetica Neue"/>
              <a:sym typeface="Helvetica Neue"/>
            </a:endParaRPr>
          </a:p>
          <a:p>
            <a:pPr indent="0" lvl="0" marL="0" rtl="0" algn="l">
              <a:lnSpc>
                <a:spcPct val="100000"/>
              </a:lnSpc>
              <a:spcBef>
                <a:spcPts val="0"/>
              </a:spcBef>
              <a:spcAft>
                <a:spcPts val="0"/>
              </a:spcAft>
              <a:buClr>
                <a:schemeClr val="dk1"/>
              </a:buClr>
              <a:buSzPts val="1100"/>
              <a:buFont typeface="Arial"/>
              <a:buNone/>
            </a:pPr>
            <a:r>
              <a:rPr lang="en-US">
                <a:solidFill>
                  <a:schemeClr val="dk1"/>
                </a:solidFill>
                <a:latin typeface="Helvetica Neue"/>
                <a:ea typeface="Helvetica Neue"/>
                <a:cs typeface="Helvetica Neue"/>
                <a:sym typeface="Helvetica Neue"/>
              </a:rPr>
              <a:t>Except for large family child care homes, which increased their total number of slots by 436 to 1,476 total slots in 2024, all other provider types experienced a sharp decline. As of 2024, small family child care homes declined 22% to 1,236 slots, while centers and license-exempt centers combined declined by 34% to 12,047 slots.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4" name="Shape 654"/>
        <p:cNvGrpSpPr/>
        <p:nvPr/>
      </p:nvGrpSpPr>
      <p:grpSpPr>
        <a:xfrm>
          <a:off x="0" y="0"/>
          <a:ext cx="0" cy="0"/>
          <a:chOff x="0" y="0"/>
          <a:chExt cx="0" cy="0"/>
        </a:xfrm>
      </p:grpSpPr>
      <p:sp>
        <p:nvSpPr>
          <p:cNvPr id="655" name="Google Shape;655;g36aea8a7f69_1_885:notes"/>
          <p:cNvSpPr/>
          <p:nvPr>
            <p:ph idx="2" type="sldImg"/>
          </p:nvPr>
        </p:nvSpPr>
        <p:spPr>
          <a:xfrm>
            <a:off x="-508000" y="731838"/>
            <a:ext cx="6502400" cy="36576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56" name="Google Shape;656;g36aea8a7f69_1_885:notes"/>
          <p:cNvSpPr txBox="1"/>
          <p:nvPr>
            <p:ph idx="1" type="body"/>
          </p:nvPr>
        </p:nvSpPr>
        <p:spPr>
          <a:xfrm>
            <a:off x="548640" y="4632960"/>
            <a:ext cx="4389188" cy="4389333"/>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i="1" lang="en-US" sz="1200">
                <a:solidFill>
                  <a:schemeClr val="dk1"/>
                </a:solidFill>
              </a:rPr>
              <a:t> </a:t>
            </a:r>
            <a:r>
              <a:rPr b="1" lang="en-US" sz="1200">
                <a:solidFill>
                  <a:schemeClr val="dk1"/>
                </a:solidFill>
                <a:highlight>
                  <a:srgbClr val="00FF00"/>
                </a:highlight>
              </a:rPr>
              <a:t>(3:55 – 4:15</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0" name="Shape 660"/>
        <p:cNvGrpSpPr/>
        <p:nvPr/>
      </p:nvGrpSpPr>
      <p:grpSpPr>
        <a:xfrm>
          <a:off x="0" y="0"/>
          <a:ext cx="0" cy="0"/>
          <a:chOff x="0" y="0"/>
          <a:chExt cx="0" cy="0"/>
        </a:xfrm>
      </p:grpSpPr>
      <p:sp>
        <p:nvSpPr>
          <p:cNvPr id="661" name="Google Shape;661;g36aea8a7f69_1_890:notes"/>
          <p:cNvSpPr/>
          <p:nvPr>
            <p:ph idx="2" type="sldImg"/>
          </p:nvPr>
        </p:nvSpPr>
        <p:spPr>
          <a:xfrm>
            <a:off x="-508000" y="731838"/>
            <a:ext cx="6502400" cy="36576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62" name="Google Shape;662;g36aea8a7f69_1_890:notes"/>
          <p:cNvSpPr txBox="1"/>
          <p:nvPr>
            <p:ph idx="1" type="body"/>
          </p:nvPr>
        </p:nvSpPr>
        <p:spPr>
          <a:xfrm>
            <a:off x="548640" y="4632960"/>
            <a:ext cx="4389188" cy="4389333"/>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i="1" lang="en-US" sz="1200">
                <a:solidFill>
                  <a:schemeClr val="dk1"/>
                </a:solidFill>
              </a:rPr>
              <a:t> </a:t>
            </a:r>
            <a:r>
              <a:rPr b="1" lang="en-US" sz="1200">
                <a:solidFill>
                  <a:schemeClr val="dk1"/>
                </a:solidFill>
                <a:highlight>
                  <a:srgbClr val="00FF00"/>
                </a:highlight>
              </a:rPr>
              <a:t>(3:55 – 4:15</a:t>
            </a:r>
            <a:endParaRPr>
              <a:solidFill>
                <a:schemeClr val="dk1"/>
              </a:solidFill>
              <a:latin typeface="Helvetica Neue"/>
              <a:ea typeface="Helvetica Neue"/>
              <a:cs typeface="Helvetica Neue"/>
              <a:sym typeface="Helvetica Neue"/>
            </a:endParaRPr>
          </a:p>
          <a:p>
            <a:pPr indent="0" lvl="0" marL="0" rtl="0" algn="l">
              <a:lnSpc>
                <a:spcPct val="100000"/>
              </a:lnSpc>
              <a:spcBef>
                <a:spcPts val="0"/>
              </a:spcBef>
              <a:spcAft>
                <a:spcPts val="0"/>
              </a:spcAft>
              <a:buSzPts val="1100"/>
              <a:buNone/>
            </a:pPr>
            <a:r>
              <a:rPr lang="en-US">
                <a:solidFill>
                  <a:schemeClr val="dk1"/>
                </a:solidFill>
                <a:latin typeface="Helvetica Neue"/>
                <a:ea typeface="Helvetica Neue"/>
                <a:cs typeface="Helvetica Neue"/>
                <a:sym typeface="Helvetica Neue"/>
              </a:rPr>
              <a:t>As of January 2025, children ages 0-2 made up the largest proportion of children on the CEL  (614 children or 42.4% of total list), followed by children ages 5-12 (493 children or 34.0% </a:t>
            </a:r>
            <a:endParaRPr>
              <a:solidFill>
                <a:schemeClr val="dk1"/>
              </a:solidFill>
              <a:latin typeface="Helvetica Neue"/>
              <a:ea typeface="Helvetica Neue"/>
              <a:cs typeface="Helvetica Neue"/>
              <a:sym typeface="Helvetica Neue"/>
            </a:endParaRPr>
          </a:p>
          <a:p>
            <a:pPr indent="0" lvl="0" marL="0" rtl="0" algn="l">
              <a:lnSpc>
                <a:spcPct val="100000"/>
              </a:lnSpc>
              <a:spcBef>
                <a:spcPts val="0"/>
              </a:spcBef>
              <a:spcAft>
                <a:spcPts val="0"/>
              </a:spcAft>
              <a:buSzPts val="1100"/>
              <a:buNone/>
            </a:pPr>
            <a:r>
              <a:rPr lang="en-US">
                <a:solidFill>
                  <a:schemeClr val="dk1"/>
                </a:solidFill>
                <a:latin typeface="Helvetica Neue"/>
                <a:ea typeface="Helvetica Neue"/>
                <a:cs typeface="Helvetica Neue"/>
                <a:sym typeface="Helvetica Neue"/>
              </a:rPr>
              <a:t>of the total list) and children ages 3-4 (341 children or 23.5% of total list); however it is important to note that the total number of children on early care and education waitlists in the county exceeds these numbers, because programs especially those who enroll private pay families typically have their own waitlists.  </a:t>
            </a:r>
            <a:endParaRPr>
              <a:solidFill>
                <a:schemeClr val="dk1"/>
              </a:solidFill>
              <a:latin typeface="Helvetica Neue"/>
              <a:ea typeface="Helvetica Neue"/>
              <a:cs typeface="Helvetica Neue"/>
              <a:sym typeface="Helvetica Neue"/>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1" name="Shape 671"/>
        <p:cNvGrpSpPr/>
        <p:nvPr/>
      </p:nvGrpSpPr>
      <p:grpSpPr>
        <a:xfrm>
          <a:off x="0" y="0"/>
          <a:ext cx="0" cy="0"/>
          <a:chOff x="0" y="0"/>
          <a:chExt cx="0" cy="0"/>
        </a:xfrm>
      </p:grpSpPr>
      <p:sp>
        <p:nvSpPr>
          <p:cNvPr id="672" name="Google Shape;672;g36aea8a7f69_1_900:notes"/>
          <p:cNvSpPr/>
          <p:nvPr>
            <p:ph idx="2" type="sldImg"/>
          </p:nvPr>
        </p:nvSpPr>
        <p:spPr>
          <a:xfrm>
            <a:off x="-508000" y="731838"/>
            <a:ext cx="6502400" cy="36576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73" name="Google Shape;673;g36aea8a7f69_1_900:notes"/>
          <p:cNvSpPr txBox="1"/>
          <p:nvPr>
            <p:ph idx="1" type="body"/>
          </p:nvPr>
        </p:nvSpPr>
        <p:spPr>
          <a:xfrm>
            <a:off x="548640" y="4632960"/>
            <a:ext cx="4389188" cy="4389333"/>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i="1" lang="en-US" sz="1200">
                <a:solidFill>
                  <a:schemeClr val="dk1"/>
                </a:solidFill>
              </a:rPr>
              <a:t> </a:t>
            </a:r>
            <a:r>
              <a:rPr b="1" lang="en-US" sz="1200">
                <a:solidFill>
                  <a:schemeClr val="dk1"/>
                </a:solidFill>
                <a:highlight>
                  <a:srgbClr val="00FF00"/>
                </a:highlight>
              </a:rPr>
              <a:t>(3:55 – 4:15</a:t>
            </a:r>
            <a:endParaRPr b="1" sz="1200">
              <a:solidFill>
                <a:schemeClr val="dk1"/>
              </a:solidFill>
              <a:highlight>
                <a:srgbClr val="00FF00"/>
              </a:highlight>
            </a:endParaRPr>
          </a:p>
          <a:p>
            <a:pPr indent="0" lvl="0" marL="0" rtl="0" algn="l">
              <a:lnSpc>
                <a:spcPct val="100000"/>
              </a:lnSpc>
              <a:spcBef>
                <a:spcPts val="0"/>
              </a:spcBef>
              <a:spcAft>
                <a:spcPts val="0"/>
              </a:spcAft>
              <a:buSzPts val="1100"/>
              <a:buNone/>
            </a:pPr>
            <a:r>
              <a:rPr lang="en-US"/>
              <a:t>Child care deserts are areas where there is an insufficient supply of licensed child care to meet community needs. Child care deserts disproportionately impact low-income households, communities of color, and non-English-speaking households. These families face additional barriers such as lack of transportation, nontraditional work hours, and a shortage of bilingual providers</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4" name="Shape 684"/>
        <p:cNvGrpSpPr/>
        <p:nvPr/>
      </p:nvGrpSpPr>
      <p:grpSpPr>
        <a:xfrm>
          <a:off x="0" y="0"/>
          <a:ext cx="0" cy="0"/>
          <a:chOff x="0" y="0"/>
          <a:chExt cx="0" cy="0"/>
        </a:xfrm>
      </p:grpSpPr>
      <p:sp>
        <p:nvSpPr>
          <p:cNvPr id="685" name="Google Shape;685;g36aea8a7f69_1_912:notes"/>
          <p:cNvSpPr/>
          <p:nvPr>
            <p:ph idx="2" type="sldImg"/>
          </p:nvPr>
        </p:nvSpPr>
        <p:spPr>
          <a:xfrm>
            <a:off x="-508000" y="731838"/>
            <a:ext cx="6502400" cy="36576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86" name="Google Shape;686;g36aea8a7f69_1_912:notes"/>
          <p:cNvSpPr txBox="1"/>
          <p:nvPr>
            <p:ph idx="1" type="body"/>
          </p:nvPr>
        </p:nvSpPr>
        <p:spPr>
          <a:xfrm>
            <a:off x="548640" y="4632960"/>
            <a:ext cx="4389188" cy="4389333"/>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i="1" lang="en-US" sz="1200">
                <a:solidFill>
                  <a:schemeClr val="dk1"/>
                </a:solidFill>
              </a:rPr>
              <a:t> </a:t>
            </a:r>
            <a:r>
              <a:rPr b="1" lang="en-US" sz="1200">
                <a:solidFill>
                  <a:schemeClr val="dk1"/>
                </a:solidFill>
                <a:highlight>
                  <a:srgbClr val="00FF00"/>
                </a:highlight>
              </a:rPr>
              <a:t>(3:55 – 4:15</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US"/>
              <a:t>Child care deserts are areas where there is an insufficient supply of licensed child care to meet community needs. Child care deserts disproportionately impact low-income households, communities of color, and non-English-speaking households. These families face additional barriers such as lack of transportation, nontraditional work hours, and a shortage of bilingual providers</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7" name="Shape 697"/>
        <p:cNvGrpSpPr/>
        <p:nvPr/>
      </p:nvGrpSpPr>
      <p:grpSpPr>
        <a:xfrm>
          <a:off x="0" y="0"/>
          <a:ext cx="0" cy="0"/>
          <a:chOff x="0" y="0"/>
          <a:chExt cx="0" cy="0"/>
        </a:xfrm>
      </p:grpSpPr>
      <p:sp>
        <p:nvSpPr>
          <p:cNvPr id="698" name="Google Shape;698;g36aea8a7f69_1_940:notes"/>
          <p:cNvSpPr/>
          <p:nvPr>
            <p:ph idx="2" type="sldImg"/>
          </p:nvPr>
        </p:nvSpPr>
        <p:spPr>
          <a:xfrm>
            <a:off x="-508000" y="731838"/>
            <a:ext cx="6502400" cy="36576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99" name="Google Shape;699;g36aea8a7f69_1_940:notes"/>
          <p:cNvSpPr txBox="1"/>
          <p:nvPr>
            <p:ph idx="1" type="body"/>
          </p:nvPr>
        </p:nvSpPr>
        <p:spPr>
          <a:xfrm>
            <a:off x="548640" y="4632960"/>
            <a:ext cx="4389188" cy="4389333"/>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i="1" lang="en-US" sz="1200">
                <a:solidFill>
                  <a:schemeClr val="dk1"/>
                </a:solidFill>
              </a:rPr>
              <a:t> </a:t>
            </a:r>
            <a:r>
              <a:rPr b="1" lang="en-US" sz="1200">
                <a:solidFill>
                  <a:schemeClr val="dk1"/>
                </a:solidFill>
                <a:highlight>
                  <a:srgbClr val="00FF00"/>
                </a:highlight>
              </a:rPr>
              <a:t>(3:55 – 4:15</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7" name="Shape 707"/>
        <p:cNvGrpSpPr/>
        <p:nvPr/>
      </p:nvGrpSpPr>
      <p:grpSpPr>
        <a:xfrm>
          <a:off x="0" y="0"/>
          <a:ext cx="0" cy="0"/>
          <a:chOff x="0" y="0"/>
          <a:chExt cx="0" cy="0"/>
        </a:xfrm>
      </p:grpSpPr>
      <p:sp>
        <p:nvSpPr>
          <p:cNvPr id="708" name="Google Shape;708;g36aea8a7f69_1_924:notes"/>
          <p:cNvSpPr/>
          <p:nvPr>
            <p:ph idx="2" type="sldImg"/>
          </p:nvPr>
        </p:nvSpPr>
        <p:spPr>
          <a:xfrm>
            <a:off x="-508000" y="731838"/>
            <a:ext cx="6502400" cy="36576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09" name="Google Shape;709;g36aea8a7f69_1_924:notes"/>
          <p:cNvSpPr txBox="1"/>
          <p:nvPr>
            <p:ph idx="1" type="body"/>
          </p:nvPr>
        </p:nvSpPr>
        <p:spPr>
          <a:xfrm>
            <a:off x="548640" y="4632960"/>
            <a:ext cx="4389188" cy="4389333"/>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i="1" lang="en-US" sz="1200">
                <a:solidFill>
                  <a:schemeClr val="dk1"/>
                </a:solidFill>
              </a:rPr>
              <a:t> </a:t>
            </a:r>
            <a:r>
              <a:rPr b="1" lang="en-US" sz="1200">
                <a:solidFill>
                  <a:schemeClr val="dk1"/>
                </a:solidFill>
                <a:highlight>
                  <a:srgbClr val="00FF00"/>
                </a:highlight>
              </a:rPr>
              <a:t>(3:55 – 4:15</a:t>
            </a:r>
            <a:endParaRPr/>
          </a:p>
          <a:p>
            <a:pPr indent="0" lvl="0" marL="0" rtl="0" algn="l">
              <a:lnSpc>
                <a:spcPct val="100000"/>
              </a:lnSpc>
              <a:spcBef>
                <a:spcPts val="0"/>
              </a:spcBef>
              <a:spcAft>
                <a:spcPts val="0"/>
              </a:spcAft>
              <a:buSzPts val="1100"/>
              <a:buNone/>
            </a:pPr>
            <a:r>
              <a:rPr lang="en-US"/>
              <a:t>Child care deserts are areas where there is an insufficient supply of licensed child care to meet community needs. Child care deserts disproportionately impact low-income households, </a:t>
            </a:r>
            <a:endParaRPr/>
          </a:p>
          <a:p>
            <a:pPr indent="0" lvl="0" marL="0" rtl="0" algn="l">
              <a:lnSpc>
                <a:spcPct val="100000"/>
              </a:lnSpc>
              <a:spcBef>
                <a:spcPts val="0"/>
              </a:spcBef>
              <a:spcAft>
                <a:spcPts val="0"/>
              </a:spcAft>
              <a:buSzPts val="1100"/>
              <a:buNone/>
            </a:pPr>
            <a:r>
              <a:rPr lang="en-US"/>
              <a:t>communities of color, and non-English-speaking households. These families face additional barriers such as lack of transportation, nontraditional work hours, and a shortage of bilingual providers</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2" name="Shape 422"/>
        <p:cNvGrpSpPr/>
        <p:nvPr/>
      </p:nvGrpSpPr>
      <p:grpSpPr>
        <a:xfrm>
          <a:off x="0" y="0"/>
          <a:ext cx="0" cy="0"/>
          <a:chOff x="0" y="0"/>
          <a:chExt cx="0" cy="0"/>
        </a:xfrm>
      </p:grpSpPr>
      <p:sp>
        <p:nvSpPr>
          <p:cNvPr id="423" name="Google Shape;423;p7:notes"/>
          <p:cNvSpPr txBox="1"/>
          <p:nvPr>
            <p:ph idx="1" type="body"/>
          </p:nvPr>
        </p:nvSpPr>
        <p:spPr>
          <a:xfrm>
            <a:off x="548635" y="4632934"/>
            <a:ext cx="4389117" cy="4389111"/>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100"/>
              <a:buNone/>
            </a:pPr>
            <a:r>
              <a:rPr b="1" lang="en-US" sz="1200">
                <a:solidFill>
                  <a:schemeClr val="dk1"/>
                </a:solidFill>
                <a:highlight>
                  <a:srgbClr val="00FF00"/>
                </a:highlight>
              </a:rPr>
              <a:t>(3:00 – 3:05)</a:t>
            </a:r>
            <a:endParaRPr b="1">
              <a:solidFill>
                <a:schemeClr val="dk1"/>
              </a:solidFill>
            </a:endParaRPr>
          </a:p>
          <a:p>
            <a:pPr indent="0" lvl="0" marL="0" rtl="0" algn="l">
              <a:lnSpc>
                <a:spcPct val="115000"/>
              </a:lnSpc>
              <a:spcBef>
                <a:spcPts val="0"/>
              </a:spcBef>
              <a:spcAft>
                <a:spcPts val="0"/>
              </a:spcAft>
              <a:buClr>
                <a:schemeClr val="dk1"/>
              </a:buClr>
              <a:buSzPts val="1100"/>
              <a:buFont typeface="Arial"/>
              <a:buNone/>
            </a:pPr>
            <a:r>
              <a:rPr b="1" lang="en-US">
                <a:solidFill>
                  <a:schemeClr val="dk1"/>
                </a:solidFill>
              </a:rPr>
              <a:t>CHRISTINA</a:t>
            </a:r>
            <a:endParaRPr/>
          </a:p>
          <a:p>
            <a:pPr indent="0" lvl="0" marL="0" rtl="0" algn="just">
              <a:lnSpc>
                <a:spcPct val="100000"/>
              </a:lnSpc>
              <a:spcBef>
                <a:spcPts val="0"/>
              </a:spcBef>
              <a:spcAft>
                <a:spcPts val="0"/>
              </a:spcAft>
              <a:buSzPts val="1100"/>
              <a:buNone/>
            </a:pPr>
            <a:r>
              <a:rPr lang="en-US" sz="1200">
                <a:solidFill>
                  <a:srgbClr val="222222"/>
                </a:solidFill>
                <a:latin typeface="Avenir"/>
                <a:ea typeface="Avenir"/>
                <a:cs typeface="Avenir"/>
                <a:sym typeface="Avenir"/>
              </a:rPr>
              <a:t>A few words about public participation in CAC meetings. The CAC meetings are held in person and the public is welcome to join us. We have a virtual option for members of the public and the Zoom link can be found at the top of the agenda that will always be posted on the First 5 website at least 3 days prior to each meeting. </a:t>
            </a:r>
            <a:endParaRPr sz="1200">
              <a:solidFill>
                <a:srgbClr val="222222"/>
              </a:solidFill>
              <a:latin typeface="Avenir"/>
              <a:ea typeface="Avenir"/>
              <a:cs typeface="Avenir"/>
              <a:sym typeface="Avenir"/>
            </a:endParaRPr>
          </a:p>
          <a:p>
            <a:pPr indent="0" lvl="0" marL="0" rtl="0" algn="just">
              <a:lnSpc>
                <a:spcPct val="100000"/>
              </a:lnSpc>
              <a:spcBef>
                <a:spcPts val="0"/>
              </a:spcBef>
              <a:spcAft>
                <a:spcPts val="0"/>
              </a:spcAft>
              <a:buSzPts val="1100"/>
              <a:buNone/>
            </a:pPr>
            <a:r>
              <a:t/>
            </a:r>
            <a:endParaRPr sz="1200">
              <a:solidFill>
                <a:srgbClr val="222222"/>
              </a:solidFill>
              <a:latin typeface="Avenir"/>
              <a:ea typeface="Avenir"/>
              <a:cs typeface="Avenir"/>
              <a:sym typeface="Avenir"/>
            </a:endParaRPr>
          </a:p>
          <a:p>
            <a:pPr indent="0" lvl="0" marL="0" rtl="0" algn="just">
              <a:lnSpc>
                <a:spcPct val="100000"/>
              </a:lnSpc>
              <a:spcBef>
                <a:spcPts val="0"/>
              </a:spcBef>
              <a:spcAft>
                <a:spcPts val="0"/>
              </a:spcAft>
              <a:buSzPts val="1100"/>
              <a:buNone/>
            </a:pPr>
            <a:r>
              <a:rPr lang="en-US" sz="1200">
                <a:solidFill>
                  <a:srgbClr val="222222"/>
                </a:solidFill>
                <a:latin typeface="Avenir"/>
                <a:ea typeface="Avenir"/>
                <a:cs typeface="Avenir"/>
                <a:sym typeface="Avenir"/>
              </a:rPr>
              <a:t>For those members of the public on Zoom, please click on the globe icon to select your language preference, either English or Spanish.</a:t>
            </a:r>
            <a:endParaRPr sz="1200">
              <a:solidFill>
                <a:srgbClr val="222222"/>
              </a:solidFill>
              <a:latin typeface="Avenir"/>
              <a:ea typeface="Avenir"/>
              <a:cs typeface="Avenir"/>
              <a:sym typeface="Avenir"/>
            </a:endParaRPr>
          </a:p>
          <a:p>
            <a:pPr indent="0" lvl="0" marL="0" rtl="0" algn="just">
              <a:lnSpc>
                <a:spcPct val="100000"/>
              </a:lnSpc>
              <a:spcBef>
                <a:spcPts val="0"/>
              </a:spcBef>
              <a:spcAft>
                <a:spcPts val="0"/>
              </a:spcAft>
              <a:buSzPts val="1100"/>
              <a:buNone/>
            </a:pPr>
            <a:r>
              <a:t/>
            </a:r>
            <a:endParaRPr sz="1200">
              <a:solidFill>
                <a:srgbClr val="222222"/>
              </a:solidFill>
              <a:latin typeface="Avenir"/>
              <a:ea typeface="Avenir"/>
              <a:cs typeface="Avenir"/>
              <a:sym typeface="Avenir"/>
            </a:endParaRPr>
          </a:p>
          <a:p>
            <a:pPr indent="0" lvl="0" marL="0" rtl="0" algn="just">
              <a:lnSpc>
                <a:spcPct val="100000"/>
              </a:lnSpc>
              <a:spcBef>
                <a:spcPts val="0"/>
              </a:spcBef>
              <a:spcAft>
                <a:spcPts val="0"/>
              </a:spcAft>
              <a:buSzPts val="1100"/>
              <a:buNone/>
            </a:pPr>
            <a:r>
              <a:rPr b="1" lang="en-US" sz="1200">
                <a:solidFill>
                  <a:srgbClr val="222222"/>
                </a:solidFill>
                <a:latin typeface="Avenir"/>
                <a:ea typeface="Avenir"/>
                <a:cs typeface="Avenir"/>
                <a:sym typeface="Avenir"/>
              </a:rPr>
              <a:t>(Sandra) In person</a:t>
            </a:r>
            <a:r>
              <a:rPr lang="en-US" sz="1200">
                <a:solidFill>
                  <a:srgbClr val="222222"/>
                </a:solidFill>
                <a:latin typeface="Avenir"/>
                <a:ea typeface="Avenir"/>
                <a:cs typeface="Avenir"/>
                <a:sym typeface="Avenir"/>
              </a:rPr>
              <a:t> - if needed, Spanish interpretation, headsets are available…</a:t>
            </a:r>
            <a:endParaRPr sz="1200">
              <a:solidFill>
                <a:srgbClr val="222222"/>
              </a:solidFill>
              <a:latin typeface="Avenir"/>
              <a:ea typeface="Avenir"/>
              <a:cs typeface="Avenir"/>
              <a:sym typeface="Avenir"/>
            </a:endParaRPr>
          </a:p>
          <a:p>
            <a:pPr indent="0" lvl="0" marL="0" rtl="0" algn="just">
              <a:lnSpc>
                <a:spcPct val="100000"/>
              </a:lnSpc>
              <a:spcBef>
                <a:spcPts val="0"/>
              </a:spcBef>
              <a:spcAft>
                <a:spcPts val="0"/>
              </a:spcAft>
              <a:buSzPts val="1100"/>
              <a:buNone/>
            </a:pPr>
            <a:r>
              <a:t/>
            </a:r>
            <a:endParaRPr sz="1200">
              <a:solidFill>
                <a:srgbClr val="222222"/>
              </a:solidFill>
              <a:latin typeface="Avenir"/>
              <a:ea typeface="Avenir"/>
              <a:cs typeface="Avenir"/>
              <a:sym typeface="Avenir"/>
            </a:endParaRPr>
          </a:p>
          <a:p>
            <a:pPr indent="0" lvl="0" marL="0" rtl="0" algn="just">
              <a:lnSpc>
                <a:spcPct val="100000"/>
              </a:lnSpc>
              <a:spcBef>
                <a:spcPts val="0"/>
              </a:spcBef>
              <a:spcAft>
                <a:spcPts val="0"/>
              </a:spcAft>
              <a:buSzPts val="1100"/>
              <a:buNone/>
            </a:pPr>
            <a:r>
              <a:rPr lang="en-US" sz="1200">
                <a:solidFill>
                  <a:srgbClr val="222222"/>
                </a:solidFill>
                <a:latin typeface="Avenir"/>
                <a:ea typeface="Avenir"/>
                <a:cs typeface="Avenir"/>
                <a:sym typeface="Avenir"/>
              </a:rPr>
              <a:t>I will do my best to speak slowly enough to make interpretation as seamless as possible</a:t>
            </a:r>
            <a:endParaRPr sz="1200">
              <a:solidFill>
                <a:srgbClr val="222222"/>
              </a:solidFill>
              <a:latin typeface="Avenir"/>
              <a:ea typeface="Avenir"/>
              <a:cs typeface="Avenir"/>
              <a:sym typeface="Avenir"/>
            </a:endParaRPr>
          </a:p>
          <a:p>
            <a:pPr indent="0" lvl="0" marL="0" rtl="0" algn="just">
              <a:lnSpc>
                <a:spcPct val="100000"/>
              </a:lnSpc>
              <a:spcBef>
                <a:spcPts val="0"/>
              </a:spcBef>
              <a:spcAft>
                <a:spcPts val="0"/>
              </a:spcAft>
              <a:buSzPts val="1100"/>
              <a:buNone/>
            </a:pPr>
            <a:r>
              <a:t/>
            </a:r>
            <a:endParaRPr sz="1200">
              <a:solidFill>
                <a:srgbClr val="222222"/>
              </a:solidFill>
              <a:latin typeface="Avenir"/>
              <a:ea typeface="Avenir"/>
              <a:cs typeface="Avenir"/>
              <a:sym typeface="Avenir"/>
            </a:endParaRPr>
          </a:p>
          <a:p>
            <a:pPr indent="0" lvl="0" marL="0" rtl="0" algn="just">
              <a:lnSpc>
                <a:spcPct val="100000"/>
              </a:lnSpc>
              <a:spcBef>
                <a:spcPts val="0"/>
              </a:spcBef>
              <a:spcAft>
                <a:spcPts val="0"/>
              </a:spcAft>
              <a:buSzPts val="1100"/>
              <a:buNone/>
            </a:pPr>
            <a:r>
              <a:rPr lang="en-US" sz="1200">
                <a:solidFill>
                  <a:srgbClr val="222222"/>
                </a:solidFill>
                <a:latin typeface="Avenir"/>
                <a:ea typeface="Avenir"/>
                <a:cs typeface="Avenir"/>
                <a:sym typeface="Avenir"/>
              </a:rPr>
              <a:t>Everybody can help by avoiding cross-talk while people are facilitating, presenting or making public comments.</a:t>
            </a:r>
            <a:endParaRPr sz="1200">
              <a:solidFill>
                <a:srgbClr val="222222"/>
              </a:solidFill>
              <a:latin typeface="Avenir"/>
              <a:ea typeface="Avenir"/>
              <a:cs typeface="Avenir"/>
              <a:sym typeface="Avenir"/>
            </a:endParaRPr>
          </a:p>
          <a:p>
            <a:pPr indent="0" lvl="0" marL="0" rtl="0" algn="just">
              <a:lnSpc>
                <a:spcPct val="100000"/>
              </a:lnSpc>
              <a:spcBef>
                <a:spcPts val="0"/>
              </a:spcBef>
              <a:spcAft>
                <a:spcPts val="0"/>
              </a:spcAft>
              <a:buSzPts val="1100"/>
              <a:buNone/>
            </a:pPr>
            <a:r>
              <a:t/>
            </a:r>
            <a:endParaRPr sz="1200">
              <a:solidFill>
                <a:srgbClr val="222222"/>
              </a:solidFill>
              <a:latin typeface="Avenir"/>
              <a:ea typeface="Avenir"/>
              <a:cs typeface="Avenir"/>
              <a:sym typeface="Avenir"/>
            </a:endParaRPr>
          </a:p>
          <a:p>
            <a:pPr indent="0" lvl="0" marL="0" rtl="0" algn="just">
              <a:lnSpc>
                <a:spcPct val="100000"/>
              </a:lnSpc>
              <a:spcBef>
                <a:spcPts val="0"/>
              </a:spcBef>
              <a:spcAft>
                <a:spcPts val="0"/>
              </a:spcAft>
              <a:buSzPts val="1100"/>
              <a:buNone/>
            </a:pPr>
            <a:r>
              <a:t/>
            </a:r>
            <a:endParaRPr sz="1700">
              <a:solidFill>
                <a:srgbClr val="222222"/>
              </a:solidFill>
              <a:latin typeface="Avenir"/>
              <a:ea typeface="Avenir"/>
              <a:cs typeface="Avenir"/>
              <a:sym typeface="Avenir"/>
            </a:endParaRPr>
          </a:p>
          <a:p>
            <a:pPr indent="0" lvl="0" marL="0" rtl="0" algn="just">
              <a:lnSpc>
                <a:spcPct val="100000"/>
              </a:lnSpc>
              <a:spcBef>
                <a:spcPts val="0"/>
              </a:spcBef>
              <a:spcAft>
                <a:spcPts val="0"/>
              </a:spcAft>
              <a:buClr>
                <a:schemeClr val="dk1"/>
              </a:buClr>
              <a:buSzPts val="1100"/>
              <a:buFont typeface="Arial"/>
              <a:buNone/>
            </a:pPr>
            <a:r>
              <a:t/>
            </a:r>
            <a:endParaRPr sz="1700">
              <a:solidFill>
                <a:srgbClr val="222222"/>
              </a:solidFill>
              <a:latin typeface="Avenir"/>
              <a:ea typeface="Avenir"/>
              <a:cs typeface="Avenir"/>
              <a:sym typeface="Avenir"/>
            </a:endParaRPr>
          </a:p>
        </p:txBody>
      </p:sp>
      <p:sp>
        <p:nvSpPr>
          <p:cNvPr id="424" name="Google Shape;424;p7:notes"/>
          <p:cNvSpPr/>
          <p:nvPr>
            <p:ph idx="2" type="sldImg"/>
          </p:nvPr>
        </p:nvSpPr>
        <p:spPr>
          <a:xfrm>
            <a:off x="-508000" y="730250"/>
            <a:ext cx="6502400" cy="36576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6" name="Shape 716"/>
        <p:cNvGrpSpPr/>
        <p:nvPr/>
      </p:nvGrpSpPr>
      <p:grpSpPr>
        <a:xfrm>
          <a:off x="0" y="0"/>
          <a:ext cx="0" cy="0"/>
          <a:chOff x="0" y="0"/>
          <a:chExt cx="0" cy="0"/>
        </a:xfrm>
      </p:grpSpPr>
      <p:sp>
        <p:nvSpPr>
          <p:cNvPr id="717" name="Google Shape;717;g36aea8a7f69_1_932:notes"/>
          <p:cNvSpPr/>
          <p:nvPr>
            <p:ph idx="2" type="sldImg"/>
          </p:nvPr>
        </p:nvSpPr>
        <p:spPr>
          <a:xfrm>
            <a:off x="-508000" y="731838"/>
            <a:ext cx="6502400" cy="36576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18" name="Google Shape;718;g36aea8a7f69_1_932:notes"/>
          <p:cNvSpPr txBox="1"/>
          <p:nvPr>
            <p:ph idx="1" type="body"/>
          </p:nvPr>
        </p:nvSpPr>
        <p:spPr>
          <a:xfrm>
            <a:off x="548640" y="4632960"/>
            <a:ext cx="4389188" cy="4389333"/>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i="1" lang="en-US" sz="1200">
                <a:solidFill>
                  <a:schemeClr val="dk1"/>
                </a:solidFill>
              </a:rPr>
              <a:t> </a:t>
            </a:r>
            <a:r>
              <a:rPr b="1" lang="en-US" sz="1200">
                <a:solidFill>
                  <a:schemeClr val="dk1"/>
                </a:solidFill>
                <a:highlight>
                  <a:srgbClr val="00FF00"/>
                </a:highlight>
              </a:rPr>
              <a:t>(3:55 – 4:15</a:t>
            </a:r>
            <a:endParaRPr/>
          </a:p>
          <a:p>
            <a:pPr indent="0" lvl="0" marL="0" rtl="0" algn="l">
              <a:lnSpc>
                <a:spcPct val="100000"/>
              </a:lnSpc>
              <a:spcBef>
                <a:spcPts val="0"/>
              </a:spcBef>
              <a:spcAft>
                <a:spcPts val="0"/>
              </a:spcAft>
              <a:buSzPts val="1100"/>
              <a:buNone/>
            </a:pPr>
            <a:r>
              <a:rPr lang="en-US"/>
              <a:t>The majority of these requests were for full-time care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5" name="Shape 725"/>
        <p:cNvGrpSpPr/>
        <p:nvPr/>
      </p:nvGrpSpPr>
      <p:grpSpPr>
        <a:xfrm>
          <a:off x="0" y="0"/>
          <a:ext cx="0" cy="0"/>
          <a:chOff x="0" y="0"/>
          <a:chExt cx="0" cy="0"/>
        </a:xfrm>
      </p:grpSpPr>
      <p:sp>
        <p:nvSpPr>
          <p:cNvPr id="726" name="Google Shape;726;g36aea8a7f69_1_949:notes"/>
          <p:cNvSpPr/>
          <p:nvPr>
            <p:ph idx="2" type="sldImg"/>
          </p:nvPr>
        </p:nvSpPr>
        <p:spPr>
          <a:xfrm>
            <a:off x="-508000" y="731838"/>
            <a:ext cx="6502400" cy="36576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27" name="Google Shape;727;g36aea8a7f69_1_949:notes"/>
          <p:cNvSpPr txBox="1"/>
          <p:nvPr>
            <p:ph idx="1" type="body"/>
          </p:nvPr>
        </p:nvSpPr>
        <p:spPr>
          <a:xfrm>
            <a:off x="548640" y="4632960"/>
            <a:ext cx="4389188" cy="4389333"/>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i="1" lang="en-US" sz="1200">
                <a:solidFill>
                  <a:schemeClr val="dk1"/>
                </a:solidFill>
              </a:rPr>
              <a:t> </a:t>
            </a:r>
            <a:r>
              <a:rPr b="1" lang="en-US" sz="1200">
                <a:solidFill>
                  <a:schemeClr val="dk1"/>
                </a:solidFill>
                <a:highlight>
                  <a:srgbClr val="00FF00"/>
                </a:highlight>
              </a:rPr>
              <a:t>(3:55 – 4:15</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3" name="Shape 733"/>
        <p:cNvGrpSpPr/>
        <p:nvPr/>
      </p:nvGrpSpPr>
      <p:grpSpPr>
        <a:xfrm>
          <a:off x="0" y="0"/>
          <a:ext cx="0" cy="0"/>
          <a:chOff x="0" y="0"/>
          <a:chExt cx="0" cy="0"/>
        </a:xfrm>
      </p:grpSpPr>
      <p:sp>
        <p:nvSpPr>
          <p:cNvPr id="734" name="Google Shape;734;g36aea8a7f69_1_956:notes"/>
          <p:cNvSpPr/>
          <p:nvPr>
            <p:ph idx="2" type="sldImg"/>
          </p:nvPr>
        </p:nvSpPr>
        <p:spPr>
          <a:xfrm>
            <a:off x="-508000" y="731838"/>
            <a:ext cx="6502400" cy="36576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35" name="Google Shape;735;g36aea8a7f69_1_956:notes"/>
          <p:cNvSpPr txBox="1"/>
          <p:nvPr>
            <p:ph idx="1" type="body"/>
          </p:nvPr>
        </p:nvSpPr>
        <p:spPr>
          <a:xfrm>
            <a:off x="548640" y="4632960"/>
            <a:ext cx="4389188" cy="4389333"/>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i="1" lang="en-US" sz="1200">
                <a:solidFill>
                  <a:schemeClr val="dk1"/>
                </a:solidFill>
              </a:rPr>
              <a:t> </a:t>
            </a:r>
            <a:r>
              <a:rPr b="1" lang="en-US" sz="1200">
                <a:solidFill>
                  <a:schemeClr val="dk1"/>
                </a:solidFill>
                <a:highlight>
                  <a:srgbClr val="00FF00"/>
                </a:highlight>
              </a:rPr>
              <a:t>(3:55 – 4:15</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9" name="Shape 739"/>
        <p:cNvGrpSpPr/>
        <p:nvPr/>
      </p:nvGrpSpPr>
      <p:grpSpPr>
        <a:xfrm>
          <a:off x="0" y="0"/>
          <a:ext cx="0" cy="0"/>
          <a:chOff x="0" y="0"/>
          <a:chExt cx="0" cy="0"/>
        </a:xfrm>
      </p:grpSpPr>
      <p:sp>
        <p:nvSpPr>
          <p:cNvPr id="740" name="Google Shape;740;g36aea8a7f69_1_961:notes"/>
          <p:cNvSpPr/>
          <p:nvPr>
            <p:ph idx="2" type="sldImg"/>
          </p:nvPr>
        </p:nvSpPr>
        <p:spPr>
          <a:xfrm>
            <a:off x="-508000" y="731838"/>
            <a:ext cx="6502400" cy="36576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41" name="Google Shape;741;g36aea8a7f69_1_961:notes"/>
          <p:cNvSpPr txBox="1"/>
          <p:nvPr>
            <p:ph idx="1" type="body"/>
          </p:nvPr>
        </p:nvSpPr>
        <p:spPr>
          <a:xfrm>
            <a:off x="548640" y="4632960"/>
            <a:ext cx="4389188" cy="4389333"/>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i="1" lang="en-US" sz="1200">
                <a:solidFill>
                  <a:schemeClr val="dk1"/>
                </a:solidFill>
              </a:rPr>
              <a:t> </a:t>
            </a:r>
            <a:r>
              <a:rPr b="1" lang="en-US" sz="1200">
                <a:solidFill>
                  <a:schemeClr val="dk1"/>
                </a:solidFill>
                <a:highlight>
                  <a:srgbClr val="00FF00"/>
                </a:highlight>
              </a:rPr>
              <a:t>(3:55 – 4:15</a:t>
            </a:r>
            <a:endParaRPr/>
          </a:p>
          <a:p>
            <a:pPr indent="0" lvl="0" marL="0" rtl="0" algn="l">
              <a:lnSpc>
                <a:spcPct val="100000"/>
              </a:lnSpc>
              <a:spcBef>
                <a:spcPts val="0"/>
              </a:spcBef>
              <a:spcAft>
                <a:spcPts val="0"/>
              </a:spcAft>
              <a:buSzPts val="1100"/>
              <a:buNone/>
            </a:pPr>
            <a:r>
              <a:rPr lang="en-US"/>
              <a:t>The discrepancy between market costs and reimbursement rates means that even providers offering subsidized care often operate at a financial loss or are unable to serve as many families, further straining access and affordability for working parents.</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i="1" lang="en-US"/>
              <a:t>This will be discussed more in depth in the next CAC Meeting </a:t>
            </a:r>
            <a:endParaRPr i="1"/>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9" name="Shape 749"/>
        <p:cNvGrpSpPr/>
        <p:nvPr/>
      </p:nvGrpSpPr>
      <p:grpSpPr>
        <a:xfrm>
          <a:off x="0" y="0"/>
          <a:ext cx="0" cy="0"/>
          <a:chOff x="0" y="0"/>
          <a:chExt cx="0" cy="0"/>
        </a:xfrm>
      </p:grpSpPr>
      <p:sp>
        <p:nvSpPr>
          <p:cNvPr id="750" name="Google Shape;750;g36aea8a7f69_1_970:notes"/>
          <p:cNvSpPr/>
          <p:nvPr>
            <p:ph idx="2" type="sldImg"/>
          </p:nvPr>
        </p:nvSpPr>
        <p:spPr>
          <a:xfrm>
            <a:off x="-508000" y="731838"/>
            <a:ext cx="6502400" cy="36576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51" name="Google Shape;751;g36aea8a7f69_1_970:notes"/>
          <p:cNvSpPr txBox="1"/>
          <p:nvPr>
            <p:ph idx="1" type="body"/>
          </p:nvPr>
        </p:nvSpPr>
        <p:spPr>
          <a:xfrm>
            <a:off x="548640" y="4632960"/>
            <a:ext cx="4389188" cy="4389333"/>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i="1" lang="en-US" sz="1200">
                <a:solidFill>
                  <a:schemeClr val="dk1"/>
                </a:solidFill>
              </a:rPr>
              <a:t> </a:t>
            </a:r>
            <a:r>
              <a:rPr b="1" lang="en-US" sz="1200">
                <a:solidFill>
                  <a:schemeClr val="dk1"/>
                </a:solidFill>
                <a:highlight>
                  <a:srgbClr val="00FF00"/>
                </a:highlight>
              </a:rPr>
              <a:t>(3:55 – 4:15</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5" name="Shape 755"/>
        <p:cNvGrpSpPr/>
        <p:nvPr/>
      </p:nvGrpSpPr>
      <p:grpSpPr>
        <a:xfrm>
          <a:off x="0" y="0"/>
          <a:ext cx="0" cy="0"/>
          <a:chOff x="0" y="0"/>
          <a:chExt cx="0" cy="0"/>
        </a:xfrm>
      </p:grpSpPr>
      <p:sp>
        <p:nvSpPr>
          <p:cNvPr id="756" name="Google Shape;756;g36aea8a7f69_1_975:notes"/>
          <p:cNvSpPr/>
          <p:nvPr>
            <p:ph idx="2" type="sldImg"/>
          </p:nvPr>
        </p:nvSpPr>
        <p:spPr>
          <a:xfrm>
            <a:off x="-508000" y="731838"/>
            <a:ext cx="6502400" cy="36576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57" name="Google Shape;757;g36aea8a7f69_1_975:notes"/>
          <p:cNvSpPr txBox="1"/>
          <p:nvPr>
            <p:ph idx="1" type="body"/>
          </p:nvPr>
        </p:nvSpPr>
        <p:spPr>
          <a:xfrm>
            <a:off x="548640" y="4632960"/>
            <a:ext cx="4389188" cy="4389333"/>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i="1" lang="en-US" sz="1200">
                <a:solidFill>
                  <a:schemeClr val="dk1"/>
                </a:solidFill>
              </a:rPr>
              <a:t> </a:t>
            </a:r>
            <a:r>
              <a:rPr b="1" lang="en-US" sz="1200">
                <a:solidFill>
                  <a:schemeClr val="dk1"/>
                </a:solidFill>
                <a:highlight>
                  <a:srgbClr val="00FF00"/>
                </a:highlight>
              </a:rPr>
              <a:t>(3:55 – 4:15</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3" name="Shape 763"/>
        <p:cNvGrpSpPr/>
        <p:nvPr/>
      </p:nvGrpSpPr>
      <p:grpSpPr>
        <a:xfrm>
          <a:off x="0" y="0"/>
          <a:ext cx="0" cy="0"/>
          <a:chOff x="0" y="0"/>
          <a:chExt cx="0" cy="0"/>
        </a:xfrm>
      </p:grpSpPr>
      <p:sp>
        <p:nvSpPr>
          <p:cNvPr id="764" name="Google Shape;764;g36aea8a7f69_1_982:notes"/>
          <p:cNvSpPr/>
          <p:nvPr>
            <p:ph idx="2" type="sldImg"/>
          </p:nvPr>
        </p:nvSpPr>
        <p:spPr>
          <a:xfrm>
            <a:off x="-508000" y="731838"/>
            <a:ext cx="6502400" cy="36576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65" name="Google Shape;765;g36aea8a7f69_1_982:notes"/>
          <p:cNvSpPr txBox="1"/>
          <p:nvPr>
            <p:ph idx="1" type="body"/>
          </p:nvPr>
        </p:nvSpPr>
        <p:spPr>
          <a:xfrm>
            <a:off x="548640" y="4632960"/>
            <a:ext cx="4389188" cy="4389333"/>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i="1" lang="en-US" sz="1200">
                <a:solidFill>
                  <a:schemeClr val="dk1"/>
                </a:solidFill>
              </a:rPr>
              <a:t> </a:t>
            </a:r>
            <a:r>
              <a:rPr b="1" lang="en-US" sz="1200">
                <a:solidFill>
                  <a:schemeClr val="dk1"/>
                </a:solidFill>
                <a:highlight>
                  <a:srgbClr val="00FF00"/>
                </a:highlight>
              </a:rPr>
              <a:t>(3:55 – 4:15</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1" name="Shape 771"/>
        <p:cNvGrpSpPr/>
        <p:nvPr/>
      </p:nvGrpSpPr>
      <p:grpSpPr>
        <a:xfrm>
          <a:off x="0" y="0"/>
          <a:ext cx="0" cy="0"/>
          <a:chOff x="0" y="0"/>
          <a:chExt cx="0" cy="0"/>
        </a:xfrm>
      </p:grpSpPr>
      <p:sp>
        <p:nvSpPr>
          <p:cNvPr id="772" name="Google Shape;772;g36aea8a7f69_1_989:notes"/>
          <p:cNvSpPr/>
          <p:nvPr>
            <p:ph idx="2" type="sldImg"/>
          </p:nvPr>
        </p:nvSpPr>
        <p:spPr>
          <a:xfrm>
            <a:off x="-508000" y="731838"/>
            <a:ext cx="6502400" cy="36576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73" name="Google Shape;773;g36aea8a7f69_1_989:notes"/>
          <p:cNvSpPr txBox="1"/>
          <p:nvPr>
            <p:ph idx="1" type="body"/>
          </p:nvPr>
        </p:nvSpPr>
        <p:spPr>
          <a:xfrm>
            <a:off x="548640" y="4632960"/>
            <a:ext cx="4389188" cy="4389333"/>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i="1" lang="en-US" sz="1200">
                <a:solidFill>
                  <a:schemeClr val="dk1"/>
                </a:solidFill>
              </a:rPr>
              <a:t> </a:t>
            </a:r>
            <a:r>
              <a:rPr b="1" lang="en-US" sz="1200">
                <a:solidFill>
                  <a:schemeClr val="dk1"/>
                </a:solidFill>
                <a:highlight>
                  <a:srgbClr val="00FF00"/>
                </a:highlight>
              </a:rPr>
              <a:t>(3:55 – 4:15</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9" name="Shape 789"/>
        <p:cNvGrpSpPr/>
        <p:nvPr/>
      </p:nvGrpSpPr>
      <p:grpSpPr>
        <a:xfrm>
          <a:off x="0" y="0"/>
          <a:ext cx="0" cy="0"/>
          <a:chOff x="0" y="0"/>
          <a:chExt cx="0" cy="0"/>
        </a:xfrm>
      </p:grpSpPr>
      <p:sp>
        <p:nvSpPr>
          <p:cNvPr id="790" name="Google Shape;790;g36aea8a7f69_1_1006:notes"/>
          <p:cNvSpPr/>
          <p:nvPr>
            <p:ph idx="2" type="sldImg"/>
          </p:nvPr>
        </p:nvSpPr>
        <p:spPr>
          <a:xfrm>
            <a:off x="-508000" y="731838"/>
            <a:ext cx="6502400" cy="36576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91" name="Google Shape;791;g36aea8a7f69_1_1006:notes"/>
          <p:cNvSpPr txBox="1"/>
          <p:nvPr>
            <p:ph idx="1" type="body"/>
          </p:nvPr>
        </p:nvSpPr>
        <p:spPr>
          <a:xfrm>
            <a:off x="548640" y="4632960"/>
            <a:ext cx="4389188" cy="4389333"/>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b="1" i="1" lang="en-US" sz="1200">
                <a:solidFill>
                  <a:schemeClr val="dk1"/>
                </a:solidFill>
              </a:rPr>
              <a:t> </a:t>
            </a:r>
            <a:r>
              <a:rPr b="1" lang="en-US" sz="1200">
                <a:solidFill>
                  <a:schemeClr val="dk1"/>
                </a:solidFill>
                <a:highlight>
                  <a:srgbClr val="00FF00"/>
                </a:highlight>
              </a:rPr>
              <a:t>(3:55 – 4:15</a:t>
            </a:r>
            <a:endParaRPr>
              <a:solidFill>
                <a:schemeClr val="dk1"/>
              </a:solidFill>
              <a:latin typeface="Helvetica Neue"/>
              <a:ea typeface="Helvetica Neue"/>
              <a:cs typeface="Helvetica Neue"/>
              <a:sym typeface="Helvetica Neue"/>
            </a:endParaRPr>
          </a:p>
          <a:p>
            <a:pPr indent="0" lvl="0" marL="0" rtl="0" algn="l">
              <a:lnSpc>
                <a:spcPct val="100000"/>
              </a:lnSpc>
              <a:spcBef>
                <a:spcPts val="0"/>
              </a:spcBef>
              <a:spcAft>
                <a:spcPts val="0"/>
              </a:spcAft>
              <a:buClr>
                <a:schemeClr val="dk1"/>
              </a:buClr>
              <a:buSzPts val="1100"/>
              <a:buFont typeface="Arial"/>
              <a:buNone/>
            </a:pPr>
            <a:r>
              <a:rPr lang="en-US">
                <a:solidFill>
                  <a:schemeClr val="dk1"/>
                </a:solidFill>
                <a:latin typeface="Helvetica Neue"/>
                <a:ea typeface="Helvetica Neue"/>
                <a:cs typeface="Helvetica Neue"/>
                <a:sym typeface="Helvetica Neue"/>
              </a:rPr>
              <a:t>The evaluation illuminated barriers to access and the desires of parents from Black and Latine/Hispanic communities. Common challenges were high costs, limited availability, inconvenient locations, and lack of transportation. In addition, both groups emphasized the importance of feeling safe and welcomed in educational spaces—an experience closely tied to whether staff respected and reflected their racial, cultural, and linguistic identities.</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6" name="Shape 806"/>
        <p:cNvGrpSpPr/>
        <p:nvPr/>
      </p:nvGrpSpPr>
      <p:grpSpPr>
        <a:xfrm>
          <a:off x="0" y="0"/>
          <a:ext cx="0" cy="0"/>
          <a:chOff x="0" y="0"/>
          <a:chExt cx="0" cy="0"/>
        </a:xfrm>
      </p:grpSpPr>
      <p:sp>
        <p:nvSpPr>
          <p:cNvPr id="807" name="Google Shape;807;g36aea8a7f69_6_80:notes"/>
          <p:cNvSpPr/>
          <p:nvPr>
            <p:ph idx="2" type="sldImg"/>
          </p:nvPr>
        </p:nvSpPr>
        <p:spPr>
          <a:xfrm>
            <a:off x="-508000" y="730250"/>
            <a:ext cx="6502400" cy="36576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08" name="Google Shape;808;g36aea8a7f69_6_80:notes"/>
          <p:cNvSpPr txBox="1"/>
          <p:nvPr>
            <p:ph idx="1" type="body"/>
          </p:nvPr>
        </p:nvSpPr>
        <p:spPr>
          <a:xfrm>
            <a:off x="548634" y="4632934"/>
            <a:ext cx="4389188" cy="4389333"/>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i="1" lang="en-US" sz="1200">
                <a:solidFill>
                  <a:schemeClr val="dk1"/>
                </a:solidFill>
              </a:rPr>
              <a:t> </a:t>
            </a:r>
            <a:r>
              <a:rPr b="1" lang="en-US" sz="1200">
                <a:solidFill>
                  <a:schemeClr val="dk1"/>
                </a:solidFill>
                <a:highlight>
                  <a:srgbClr val="00FF00"/>
                </a:highlight>
              </a:rPr>
              <a:t>4:15</a:t>
            </a:r>
            <a:endParaRPr/>
          </a:p>
          <a:p>
            <a:pPr indent="0" lvl="0" marL="0" rtl="0" algn="l">
              <a:lnSpc>
                <a:spcPct val="100000"/>
              </a:lnSpc>
              <a:spcBef>
                <a:spcPts val="0"/>
              </a:spcBef>
              <a:spcAft>
                <a:spcPts val="0"/>
              </a:spcAft>
              <a:buSzPts val="1100"/>
              <a:buNone/>
            </a:pPr>
            <a:r>
              <a:rPr lang="en-US"/>
              <a:t>CHRISTINA</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US"/>
              <a:t>Ad-hoc in September</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1" name="Shape 431"/>
        <p:cNvGrpSpPr/>
        <p:nvPr/>
      </p:nvGrpSpPr>
      <p:grpSpPr>
        <a:xfrm>
          <a:off x="0" y="0"/>
          <a:ext cx="0" cy="0"/>
          <a:chOff x="0" y="0"/>
          <a:chExt cx="0" cy="0"/>
        </a:xfrm>
      </p:grpSpPr>
      <p:sp>
        <p:nvSpPr>
          <p:cNvPr id="432" name="Google Shape;432;p2:notes"/>
          <p:cNvSpPr/>
          <p:nvPr>
            <p:ph idx="2" type="sldImg"/>
          </p:nvPr>
        </p:nvSpPr>
        <p:spPr>
          <a:xfrm>
            <a:off x="-508000" y="730250"/>
            <a:ext cx="6502400" cy="36576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33" name="Google Shape;433;p2:notes"/>
          <p:cNvSpPr txBox="1"/>
          <p:nvPr>
            <p:ph idx="1" type="body"/>
          </p:nvPr>
        </p:nvSpPr>
        <p:spPr>
          <a:xfrm>
            <a:off x="548635" y="4632934"/>
            <a:ext cx="4389117" cy="4389111"/>
          </a:xfrm>
          <a:prstGeom prst="rect">
            <a:avLst/>
          </a:prstGeom>
          <a:noFill/>
          <a:ln>
            <a:noFill/>
          </a:ln>
        </p:spPr>
        <p:txBody>
          <a:bodyPr anchorCtr="0" anchor="t" bIns="91425" lIns="91425" spcFirstLastPara="1" rIns="91425" wrap="square" tIns="91425">
            <a:noAutofit/>
          </a:bodyPr>
          <a:lstStyle/>
          <a:p>
            <a:pPr indent="0" lvl="0" marL="158750" rtl="0" algn="l">
              <a:lnSpc>
                <a:spcPct val="100000"/>
              </a:lnSpc>
              <a:spcBef>
                <a:spcPts val="0"/>
              </a:spcBef>
              <a:spcAft>
                <a:spcPts val="0"/>
              </a:spcAft>
              <a:buSzPts val="1100"/>
              <a:buFont typeface="Arial"/>
              <a:buNone/>
            </a:pPr>
            <a:r>
              <a:rPr b="1" i="0" lang="en-US" sz="1100" u="none" cap="none" strike="noStrike">
                <a:solidFill>
                  <a:srgbClr val="000000"/>
                </a:solidFill>
                <a:highlight>
                  <a:schemeClr val="accent6"/>
                </a:highlight>
                <a:latin typeface="Arial"/>
                <a:ea typeface="Arial"/>
                <a:cs typeface="Arial"/>
                <a:sym typeface="Arial"/>
              </a:rPr>
              <a:t>(3:05-3:10)</a:t>
            </a:r>
            <a:endParaRPr b="0" i="0" sz="1100" u="none" cap="none" strike="noStrike">
              <a:solidFill>
                <a:srgbClr val="000000"/>
              </a:solidFill>
              <a:highlight>
                <a:schemeClr val="accent6"/>
              </a:highlight>
              <a:latin typeface="Arial"/>
              <a:ea typeface="Arial"/>
              <a:cs typeface="Arial"/>
              <a:sym typeface="Arial"/>
            </a:endParaRPr>
          </a:p>
          <a:p>
            <a:pPr indent="0" lvl="0" marL="158750" rtl="0" algn="l">
              <a:lnSpc>
                <a:spcPct val="100000"/>
              </a:lnSpc>
              <a:spcBef>
                <a:spcPts val="0"/>
              </a:spcBef>
              <a:spcAft>
                <a:spcPts val="0"/>
              </a:spcAft>
              <a:buSzPts val="1100"/>
              <a:buFont typeface="Arial"/>
              <a:buNone/>
            </a:pPr>
            <a:r>
              <a:rPr b="0" i="0" lang="en-US" sz="1100" u="none" cap="none" strike="noStrike">
                <a:solidFill>
                  <a:srgbClr val="000000"/>
                </a:solidFill>
                <a:latin typeface="Arial"/>
                <a:ea typeface="Arial"/>
                <a:cs typeface="Arial"/>
                <a:sym typeface="Arial"/>
              </a:rPr>
              <a:t> </a:t>
            </a:r>
            <a:endParaRPr/>
          </a:p>
          <a:p>
            <a:pPr indent="0" lvl="0" marL="158750" rtl="0" algn="l">
              <a:lnSpc>
                <a:spcPct val="100000"/>
              </a:lnSpc>
              <a:spcBef>
                <a:spcPts val="0"/>
              </a:spcBef>
              <a:spcAft>
                <a:spcPts val="0"/>
              </a:spcAft>
              <a:buSzPts val="1100"/>
              <a:buFont typeface="Arial"/>
              <a:buNone/>
            </a:pPr>
            <a:r>
              <a:rPr b="1" i="0" lang="en-US" sz="1100" u="none" cap="none" strike="noStrike">
                <a:solidFill>
                  <a:srgbClr val="000000"/>
                </a:solidFill>
                <a:latin typeface="Arial"/>
                <a:ea typeface="Arial"/>
                <a:cs typeface="Arial"/>
                <a:sym typeface="Arial"/>
              </a:rPr>
              <a:t>ADRIANA</a:t>
            </a:r>
            <a:endParaRPr/>
          </a:p>
          <a:p>
            <a:pPr indent="0" lvl="0" marL="158750" rtl="0" algn="l">
              <a:lnSpc>
                <a:spcPct val="100000"/>
              </a:lnSpc>
              <a:spcBef>
                <a:spcPts val="0"/>
              </a:spcBef>
              <a:spcAft>
                <a:spcPts val="0"/>
              </a:spcAft>
              <a:buSzPts val="1100"/>
              <a:buFont typeface="Arial"/>
              <a:buNone/>
            </a:pPr>
            <a:r>
              <a:t/>
            </a:r>
            <a:endParaRPr b="1" i="0" sz="1100" u="none" cap="none" strike="noStrike">
              <a:solidFill>
                <a:srgbClr val="000000"/>
              </a:solidFill>
              <a:latin typeface="Arial"/>
              <a:ea typeface="Arial"/>
              <a:cs typeface="Arial"/>
              <a:sym typeface="Arial"/>
            </a:endParaRPr>
          </a:p>
          <a:p>
            <a:pPr indent="0" lvl="0" marL="158750" rtl="0" algn="l">
              <a:lnSpc>
                <a:spcPct val="100000"/>
              </a:lnSpc>
              <a:spcBef>
                <a:spcPts val="0"/>
              </a:spcBef>
              <a:spcAft>
                <a:spcPts val="0"/>
              </a:spcAft>
              <a:buClr>
                <a:schemeClr val="dk1"/>
              </a:buClr>
              <a:buSzPts val="1100"/>
              <a:buFont typeface="Arial"/>
              <a:buNone/>
            </a:pPr>
            <a:r>
              <a:rPr b="1" lang="en-US">
                <a:solidFill>
                  <a:schemeClr val="dk1"/>
                </a:solidFill>
              </a:rPr>
              <a:t>Review Agenda &amp; Purpose/Goals for Meeting </a:t>
            </a:r>
            <a:endParaRPr>
              <a:solidFill>
                <a:schemeClr val="dk1"/>
              </a:solidFill>
            </a:endParaRPr>
          </a:p>
          <a:p>
            <a:pPr indent="0" lvl="0" marL="158750" rtl="0" algn="l">
              <a:lnSpc>
                <a:spcPct val="100000"/>
              </a:lnSpc>
              <a:spcBef>
                <a:spcPts val="0"/>
              </a:spcBef>
              <a:spcAft>
                <a:spcPts val="0"/>
              </a:spcAft>
              <a:buClr>
                <a:schemeClr val="dk1"/>
              </a:buClr>
              <a:buSzPts val="1100"/>
              <a:buFont typeface="Arial"/>
              <a:buNone/>
            </a:pPr>
            <a:r>
              <a:rPr b="1" lang="en-US">
                <a:solidFill>
                  <a:schemeClr val="dk1"/>
                </a:solidFill>
              </a:rPr>
              <a:t> </a:t>
            </a:r>
            <a:endParaRPr>
              <a:solidFill>
                <a:schemeClr val="dk1"/>
              </a:solidFill>
            </a:endParaRPr>
          </a:p>
          <a:p>
            <a:pPr indent="0" lvl="0" marL="158750" rtl="0" algn="l">
              <a:lnSpc>
                <a:spcPct val="100000"/>
              </a:lnSpc>
              <a:spcBef>
                <a:spcPts val="0"/>
              </a:spcBef>
              <a:spcAft>
                <a:spcPts val="0"/>
              </a:spcAft>
              <a:buClr>
                <a:schemeClr val="dk1"/>
              </a:buClr>
              <a:buSzPts val="1100"/>
              <a:buFont typeface="Arial"/>
              <a:buNone/>
            </a:pPr>
            <a:r>
              <a:rPr lang="en-US">
                <a:solidFill>
                  <a:schemeClr val="dk1"/>
                </a:solidFill>
              </a:rPr>
              <a:t>Just to ground us in the role of the Council before we get into the purpose of today’s meeting and the agenda: </a:t>
            </a:r>
            <a:endParaRPr>
              <a:solidFill>
                <a:schemeClr val="dk1"/>
              </a:solidFill>
            </a:endParaRPr>
          </a:p>
          <a:p>
            <a:pPr indent="0" lvl="0" marL="158750" rtl="0" algn="l">
              <a:lnSpc>
                <a:spcPct val="100000"/>
              </a:lnSpc>
              <a:spcBef>
                <a:spcPts val="0"/>
              </a:spcBef>
              <a:spcAft>
                <a:spcPts val="0"/>
              </a:spcAft>
              <a:buClr>
                <a:schemeClr val="dk1"/>
              </a:buClr>
              <a:buSzPts val="1100"/>
              <a:buFont typeface="Arial"/>
              <a:buNone/>
            </a:pPr>
            <a:r>
              <a:rPr lang="en-US">
                <a:solidFill>
                  <a:schemeClr val="dk1"/>
                </a:solidFill>
              </a:rPr>
              <a:t> </a:t>
            </a:r>
            <a:endParaRPr>
              <a:solidFill>
                <a:schemeClr val="dk1"/>
              </a:solidFill>
            </a:endParaRPr>
          </a:p>
          <a:p>
            <a:pPr indent="0" lvl="0" marL="158750" rtl="0" algn="l">
              <a:lnSpc>
                <a:spcPct val="100000"/>
              </a:lnSpc>
              <a:spcBef>
                <a:spcPts val="0"/>
              </a:spcBef>
              <a:spcAft>
                <a:spcPts val="0"/>
              </a:spcAft>
              <a:buClr>
                <a:schemeClr val="dk1"/>
              </a:buClr>
              <a:buSzPts val="1100"/>
              <a:buFont typeface="Arial"/>
              <a:buNone/>
            </a:pPr>
            <a:r>
              <a:rPr lang="en-US">
                <a:solidFill>
                  <a:schemeClr val="dk1"/>
                </a:solidFill>
              </a:rPr>
              <a:t>The Measure I Community Advisory Council was established by the Board of Supervisors to provide input and recommendations to First 5 staff and commission in </a:t>
            </a:r>
            <a:r>
              <a:rPr lang="en-US" u="sng">
                <a:solidFill>
                  <a:schemeClr val="dk1"/>
                </a:solidFill>
              </a:rPr>
              <a:t>their </a:t>
            </a:r>
            <a:r>
              <a:rPr lang="en-US">
                <a:solidFill>
                  <a:schemeClr val="dk1"/>
                </a:solidFill>
              </a:rPr>
              <a:t>role as the administrator of Measure I. </a:t>
            </a:r>
            <a:endParaRPr>
              <a:solidFill>
                <a:schemeClr val="dk1"/>
              </a:solidFill>
            </a:endParaRPr>
          </a:p>
          <a:p>
            <a:pPr indent="0" lvl="0" marL="158750" rtl="0" algn="l">
              <a:lnSpc>
                <a:spcPct val="100000"/>
              </a:lnSpc>
              <a:spcBef>
                <a:spcPts val="0"/>
              </a:spcBef>
              <a:spcAft>
                <a:spcPts val="0"/>
              </a:spcAft>
              <a:buClr>
                <a:schemeClr val="dk1"/>
              </a:buClr>
              <a:buSzPts val="1100"/>
              <a:buFont typeface="Arial"/>
              <a:buNone/>
            </a:pPr>
            <a:r>
              <a:rPr lang="en-US">
                <a:solidFill>
                  <a:schemeClr val="dk1"/>
                </a:solidFill>
              </a:rPr>
              <a:t> </a:t>
            </a:r>
            <a:endParaRPr>
              <a:solidFill>
                <a:schemeClr val="dk1"/>
              </a:solidFill>
            </a:endParaRPr>
          </a:p>
          <a:p>
            <a:pPr indent="0" lvl="0" marL="158750" rtl="0" algn="l">
              <a:lnSpc>
                <a:spcPct val="100000"/>
              </a:lnSpc>
              <a:spcBef>
                <a:spcPts val="0"/>
              </a:spcBef>
              <a:spcAft>
                <a:spcPts val="0"/>
              </a:spcAft>
              <a:buClr>
                <a:schemeClr val="dk1"/>
              </a:buClr>
              <a:buSzPts val="1100"/>
              <a:buFont typeface="Arial"/>
              <a:buNone/>
            </a:pPr>
            <a:r>
              <a:rPr lang="en-US">
                <a:solidFill>
                  <a:schemeClr val="dk1"/>
                </a:solidFill>
              </a:rPr>
              <a:t>You were each appointed to bring your content expertise around ECE or children’s health or perinatal mental health and/or your lived experience as a parent or provider to the table collaboratively form advisory recommendations </a:t>
            </a:r>
            <a:r>
              <a:rPr lang="en-US" u="sng">
                <a:solidFill>
                  <a:schemeClr val="dk1"/>
                </a:solidFill>
              </a:rPr>
              <a:t>as a Council. </a:t>
            </a:r>
            <a:r>
              <a:rPr lang="en-US">
                <a:solidFill>
                  <a:schemeClr val="dk1"/>
                </a:solidFill>
              </a:rPr>
              <a:t>This is quite different from a roundtable or a focus group, which is much more informal and elevates the opinions of individuals over the consensus of the group.</a:t>
            </a:r>
            <a:endParaRPr>
              <a:solidFill>
                <a:schemeClr val="dk1"/>
              </a:solidFill>
            </a:endParaRPr>
          </a:p>
          <a:p>
            <a:pPr indent="0" lvl="0" marL="158750" rtl="0" algn="l">
              <a:lnSpc>
                <a:spcPct val="100000"/>
              </a:lnSpc>
              <a:spcBef>
                <a:spcPts val="0"/>
              </a:spcBef>
              <a:spcAft>
                <a:spcPts val="0"/>
              </a:spcAft>
              <a:buClr>
                <a:schemeClr val="dk1"/>
              </a:buClr>
              <a:buSzPts val="1100"/>
              <a:buFont typeface="Arial"/>
              <a:buNone/>
            </a:pPr>
            <a:r>
              <a:rPr lang="en-US">
                <a:solidFill>
                  <a:schemeClr val="dk1"/>
                </a:solidFill>
              </a:rPr>
              <a:t> </a:t>
            </a:r>
            <a:endParaRPr>
              <a:solidFill>
                <a:schemeClr val="dk1"/>
              </a:solidFill>
            </a:endParaRPr>
          </a:p>
          <a:p>
            <a:pPr indent="0" lvl="0" marL="158750" rtl="0" algn="l">
              <a:lnSpc>
                <a:spcPct val="100000"/>
              </a:lnSpc>
              <a:spcBef>
                <a:spcPts val="0"/>
              </a:spcBef>
              <a:spcAft>
                <a:spcPts val="0"/>
              </a:spcAft>
              <a:buClr>
                <a:schemeClr val="dk1"/>
              </a:buClr>
              <a:buSzPts val="1100"/>
              <a:buFont typeface="Arial"/>
              <a:buNone/>
            </a:pPr>
            <a:r>
              <a:rPr lang="en-US">
                <a:solidFill>
                  <a:schemeClr val="dk1"/>
                </a:solidFill>
              </a:rPr>
              <a:t>As an appointed body, the CAC serves as a critical sounding board for staff and a formal, public opportunity to discuss recommendations around the goals and strategies, funding levels and evaluation of impact. </a:t>
            </a:r>
            <a:endParaRPr>
              <a:solidFill>
                <a:schemeClr val="dk1"/>
              </a:solidFill>
            </a:endParaRPr>
          </a:p>
          <a:p>
            <a:pPr indent="0" lvl="0" marL="158750" rtl="0" algn="l">
              <a:lnSpc>
                <a:spcPct val="100000"/>
              </a:lnSpc>
              <a:spcBef>
                <a:spcPts val="0"/>
              </a:spcBef>
              <a:spcAft>
                <a:spcPts val="0"/>
              </a:spcAft>
              <a:buClr>
                <a:schemeClr val="dk1"/>
              </a:buClr>
              <a:buSzPts val="1100"/>
              <a:buFont typeface="Arial"/>
              <a:buNone/>
            </a:pPr>
            <a:r>
              <a:rPr lang="en-US">
                <a:solidFill>
                  <a:schemeClr val="dk1"/>
                </a:solidFill>
              </a:rPr>
              <a:t> </a:t>
            </a:r>
            <a:endParaRPr>
              <a:solidFill>
                <a:schemeClr val="dk1"/>
              </a:solidFill>
            </a:endParaRPr>
          </a:p>
          <a:p>
            <a:pPr indent="0" lvl="0" marL="158750" rtl="0" algn="l">
              <a:lnSpc>
                <a:spcPct val="100000"/>
              </a:lnSpc>
              <a:spcBef>
                <a:spcPts val="0"/>
              </a:spcBef>
              <a:spcAft>
                <a:spcPts val="0"/>
              </a:spcAft>
              <a:buClr>
                <a:schemeClr val="dk1"/>
              </a:buClr>
              <a:buSzPts val="1100"/>
              <a:buFont typeface="Arial"/>
              <a:buNone/>
            </a:pPr>
            <a:r>
              <a:rPr lang="en-US">
                <a:solidFill>
                  <a:schemeClr val="dk1"/>
                </a:solidFill>
              </a:rPr>
              <a:t>So today, after we read the community agreements, which we want to do at the beginning of every meeting, we’ll vote on the amended bylaws, then we’ll  hear a report from First 5 staff about Commission actions around CAC recommendations.</a:t>
            </a:r>
            <a:endParaRPr>
              <a:solidFill>
                <a:schemeClr val="dk1"/>
              </a:solidFill>
            </a:endParaRPr>
          </a:p>
          <a:p>
            <a:pPr indent="0" lvl="0" marL="158750" rtl="0" algn="l">
              <a:lnSpc>
                <a:spcPct val="100000"/>
              </a:lnSpc>
              <a:spcBef>
                <a:spcPts val="0"/>
              </a:spcBef>
              <a:spcAft>
                <a:spcPts val="0"/>
              </a:spcAft>
              <a:buClr>
                <a:schemeClr val="dk1"/>
              </a:buClr>
              <a:buSzPts val="1100"/>
              <a:buFont typeface="Arial"/>
              <a:buNone/>
            </a:pPr>
            <a:r>
              <a:rPr lang="en-US">
                <a:solidFill>
                  <a:schemeClr val="dk1"/>
                </a:solidFill>
              </a:rPr>
              <a:t> </a:t>
            </a:r>
            <a:endParaRPr>
              <a:solidFill>
                <a:schemeClr val="dk1"/>
              </a:solidFill>
            </a:endParaRPr>
          </a:p>
          <a:p>
            <a:pPr indent="0" lvl="0" marL="158750" rtl="0" algn="l">
              <a:lnSpc>
                <a:spcPct val="100000"/>
              </a:lnSpc>
              <a:spcBef>
                <a:spcPts val="0"/>
              </a:spcBef>
              <a:spcAft>
                <a:spcPts val="0"/>
              </a:spcAft>
              <a:buClr>
                <a:schemeClr val="dk1"/>
              </a:buClr>
              <a:buSzPts val="1100"/>
              <a:buFont typeface="Arial"/>
              <a:buNone/>
            </a:pPr>
            <a:r>
              <a:rPr lang="en-US">
                <a:solidFill>
                  <a:schemeClr val="dk1"/>
                </a:solidFill>
              </a:rPr>
              <a:t>After that, Leslie will share some insights from Community Engagement related to ECE. Then, Christina will spend about 15 minutes to review some high level data points related to quality Early Care and Education in Sonoma County.</a:t>
            </a:r>
            <a:endParaRPr>
              <a:solidFill>
                <a:schemeClr val="dk1"/>
              </a:solidFill>
            </a:endParaRPr>
          </a:p>
          <a:p>
            <a:pPr indent="0" lvl="0" marL="158750" rtl="0" algn="l">
              <a:lnSpc>
                <a:spcPct val="100000"/>
              </a:lnSpc>
              <a:spcBef>
                <a:spcPts val="0"/>
              </a:spcBef>
              <a:spcAft>
                <a:spcPts val="0"/>
              </a:spcAft>
              <a:buClr>
                <a:schemeClr val="dk1"/>
              </a:buClr>
              <a:buSzPts val="1100"/>
              <a:buFont typeface="Arial"/>
              <a:buNone/>
            </a:pPr>
            <a:r>
              <a:rPr lang="en-US">
                <a:solidFill>
                  <a:schemeClr val="dk1"/>
                </a:solidFill>
              </a:rPr>
              <a:t> </a:t>
            </a:r>
            <a:endParaRPr>
              <a:solidFill>
                <a:schemeClr val="dk1"/>
              </a:solidFill>
            </a:endParaRPr>
          </a:p>
          <a:p>
            <a:pPr indent="0" lvl="0" marL="158750" rtl="0" algn="l">
              <a:lnSpc>
                <a:spcPct val="100000"/>
              </a:lnSpc>
              <a:spcBef>
                <a:spcPts val="0"/>
              </a:spcBef>
              <a:spcAft>
                <a:spcPts val="0"/>
              </a:spcAft>
              <a:buClr>
                <a:schemeClr val="dk1"/>
              </a:buClr>
              <a:buSzPts val="1100"/>
              <a:buFont typeface="Arial"/>
              <a:buNone/>
            </a:pPr>
            <a:r>
              <a:rPr lang="en-US">
                <a:solidFill>
                  <a:schemeClr val="dk1"/>
                </a:solidFill>
              </a:rPr>
              <a:t>The main item for today will be presentation by Leslie, followed by a discussion and Council action around proposed investments in the 5-year plan related to expanding access to Quality ECE. </a:t>
            </a:r>
            <a:endParaRPr>
              <a:solidFill>
                <a:srgbClr val="444444"/>
              </a:solidFill>
            </a:endParaRPr>
          </a:p>
          <a:p>
            <a:pPr indent="0" lvl="0" marL="158750" marR="0" rtl="0" algn="l">
              <a:lnSpc>
                <a:spcPct val="100000"/>
              </a:lnSpc>
              <a:spcBef>
                <a:spcPts val="0"/>
              </a:spcBef>
              <a:spcAft>
                <a:spcPts val="0"/>
              </a:spcAft>
              <a:buClr>
                <a:srgbClr val="000000"/>
              </a:buClr>
              <a:buSzPts val="1100"/>
              <a:buFont typeface="Arial"/>
              <a:buNone/>
            </a:pPr>
            <a:r>
              <a:t/>
            </a:r>
            <a:endParaRPr>
              <a:solidFill>
                <a:srgbClr val="444444"/>
              </a:solidFill>
            </a:endParaRPr>
          </a:p>
          <a:p>
            <a:pPr indent="0" lvl="0" marL="158750" rtl="0" algn="l">
              <a:lnSpc>
                <a:spcPct val="100000"/>
              </a:lnSpc>
              <a:spcBef>
                <a:spcPts val="0"/>
              </a:spcBef>
              <a:spcAft>
                <a:spcPts val="0"/>
              </a:spcAft>
              <a:buClr>
                <a:schemeClr val="dk1"/>
              </a:buClr>
              <a:buSzPts val="1100"/>
              <a:buFont typeface="Arial"/>
              <a:buNone/>
            </a:pPr>
            <a:r>
              <a:rPr b="1" lang="en-US">
                <a:solidFill>
                  <a:schemeClr val="dk1"/>
                </a:solidFill>
              </a:rPr>
              <a:t>ACTION ITEM Approve May 22, 2025 CAC Meeting Minutes</a:t>
            </a:r>
            <a:endParaRPr>
              <a:solidFill>
                <a:srgbClr val="444444"/>
              </a:solidFill>
            </a:endParaRPr>
          </a:p>
          <a:p>
            <a:pPr indent="0" lvl="0" marL="158750" marR="0" rtl="0" algn="l">
              <a:lnSpc>
                <a:spcPct val="100000"/>
              </a:lnSpc>
              <a:spcBef>
                <a:spcPts val="0"/>
              </a:spcBef>
              <a:spcAft>
                <a:spcPts val="0"/>
              </a:spcAft>
              <a:buClr>
                <a:srgbClr val="000000"/>
              </a:buClr>
              <a:buSzPts val="1100"/>
              <a:buFont typeface="Arial"/>
              <a:buNone/>
            </a:pPr>
            <a:r>
              <a:rPr lang="en-US">
                <a:solidFill>
                  <a:srgbClr val="444444"/>
                </a:solidFill>
              </a:rPr>
              <a:t>Per the CAC Bylaw, there needs to be ⅔ of the attending members present to pass a vote. Today we have “  “ so we need at least “  “ to pass a vote.</a:t>
            </a:r>
            <a:endParaRPr/>
          </a:p>
          <a:p>
            <a:pPr indent="0" lvl="0" marL="158750" rtl="0" algn="l">
              <a:lnSpc>
                <a:spcPct val="100000"/>
              </a:lnSpc>
              <a:spcBef>
                <a:spcPts val="0"/>
              </a:spcBef>
              <a:spcAft>
                <a:spcPts val="0"/>
              </a:spcAft>
              <a:buSzPts val="1100"/>
              <a:buFont typeface="Arial"/>
              <a:buNone/>
            </a:pPr>
            <a:r>
              <a:t/>
            </a:r>
            <a:endParaRPr b="0" i="0" sz="1100" u="none" cap="none" strike="noStrike">
              <a:solidFill>
                <a:srgbClr val="000000"/>
              </a:solidFill>
              <a:latin typeface="Arial"/>
              <a:ea typeface="Arial"/>
              <a:cs typeface="Arial"/>
              <a:sym typeface="Arial"/>
            </a:endParaRPr>
          </a:p>
          <a:p>
            <a:pPr indent="0" lvl="0" marL="158750" rtl="0" algn="l">
              <a:lnSpc>
                <a:spcPct val="100000"/>
              </a:lnSpc>
              <a:spcBef>
                <a:spcPts val="0"/>
              </a:spcBef>
              <a:spcAft>
                <a:spcPts val="0"/>
              </a:spcAft>
              <a:buSzPts val="1100"/>
              <a:buFont typeface="Arial"/>
              <a:buNone/>
            </a:pPr>
            <a:r>
              <a:rPr b="0" i="0" lang="en-US" sz="1100" u="none" cap="none" strike="noStrike">
                <a:solidFill>
                  <a:srgbClr val="000000"/>
                </a:solidFill>
                <a:latin typeface="Arial"/>
                <a:ea typeface="Arial"/>
                <a:cs typeface="Arial"/>
                <a:sym typeface="Arial"/>
              </a:rPr>
              <a:t> </a:t>
            </a:r>
            <a:endParaRPr/>
          </a:p>
          <a:p>
            <a:pPr indent="0" lvl="0" marL="158750" rtl="0" algn="l">
              <a:lnSpc>
                <a:spcPct val="100000"/>
              </a:lnSpc>
              <a:spcBef>
                <a:spcPts val="0"/>
              </a:spcBef>
              <a:spcAft>
                <a:spcPts val="0"/>
              </a:spcAft>
              <a:buSzPts val="1100"/>
              <a:buFont typeface="Arial"/>
              <a:buNone/>
            </a:pPr>
            <a:r>
              <a:rPr b="0" i="1" lang="en-US" sz="1100" u="none" cap="none" strike="noStrike">
                <a:solidFill>
                  <a:srgbClr val="000000"/>
                </a:solidFill>
                <a:latin typeface="Arial"/>
                <a:ea typeface="Arial"/>
                <a:cs typeface="Arial"/>
                <a:sym typeface="Arial"/>
              </a:rPr>
              <a:t>Explain process for approving the minutes and then implement:</a:t>
            </a:r>
            <a:endParaRPr b="0" i="0" sz="1100" u="none" cap="none" strike="noStrike">
              <a:solidFill>
                <a:srgbClr val="000000"/>
              </a:solidFill>
              <a:latin typeface="Arial"/>
              <a:ea typeface="Arial"/>
              <a:cs typeface="Arial"/>
              <a:sym typeface="Arial"/>
            </a:endParaRPr>
          </a:p>
          <a:p>
            <a:pPr indent="0" lvl="0" marL="158750" rtl="0" algn="l">
              <a:lnSpc>
                <a:spcPct val="100000"/>
              </a:lnSpc>
              <a:spcBef>
                <a:spcPts val="0"/>
              </a:spcBef>
              <a:spcAft>
                <a:spcPts val="0"/>
              </a:spcAft>
              <a:buSzPts val="1100"/>
              <a:buFont typeface="Arial"/>
              <a:buNone/>
            </a:pPr>
            <a:r>
              <a:rPr b="0" i="0" lang="en-US" sz="1100" u="none" cap="none" strike="noStrike">
                <a:solidFill>
                  <a:srgbClr val="000000"/>
                </a:solidFill>
                <a:latin typeface="Arial"/>
                <a:ea typeface="Arial"/>
                <a:cs typeface="Arial"/>
                <a:sym typeface="Arial"/>
              </a:rPr>
              <a:t>Ask members if they have edits to the minutes?</a:t>
            </a:r>
            <a:endParaRPr/>
          </a:p>
          <a:p>
            <a:pPr indent="0" lvl="0" marL="158750" rtl="0" algn="l">
              <a:lnSpc>
                <a:spcPct val="100000"/>
              </a:lnSpc>
              <a:spcBef>
                <a:spcPts val="0"/>
              </a:spcBef>
              <a:spcAft>
                <a:spcPts val="0"/>
              </a:spcAft>
              <a:buSzPts val="1100"/>
              <a:buFont typeface="Arial"/>
              <a:buNone/>
            </a:pPr>
            <a:r>
              <a:rPr b="0" i="0" lang="en-US" sz="1100" u="none" cap="none" strike="noStrike">
                <a:solidFill>
                  <a:srgbClr val="000000"/>
                </a:solidFill>
                <a:latin typeface="Arial"/>
                <a:ea typeface="Arial"/>
                <a:cs typeface="Arial"/>
                <a:sym typeface="Arial"/>
              </a:rPr>
              <a:t>Take the edits/discussion if CAC agrees on edits</a:t>
            </a:r>
            <a:endParaRPr/>
          </a:p>
          <a:p>
            <a:pPr indent="0" lvl="0" marL="158750" rtl="0" algn="l">
              <a:lnSpc>
                <a:spcPct val="100000"/>
              </a:lnSpc>
              <a:spcBef>
                <a:spcPts val="0"/>
              </a:spcBef>
              <a:spcAft>
                <a:spcPts val="0"/>
              </a:spcAft>
              <a:buSzPts val="1100"/>
              <a:buFont typeface="Arial"/>
              <a:buNone/>
            </a:pPr>
            <a:r>
              <a:rPr b="1" i="0" lang="en-US" sz="1100" u="none" cap="none" strike="noStrike">
                <a:solidFill>
                  <a:srgbClr val="000000"/>
                </a:solidFill>
              </a:rPr>
              <a:t>Public comment </a:t>
            </a:r>
            <a:endParaRPr b="1"/>
          </a:p>
          <a:p>
            <a:pPr indent="0" lvl="0" marL="158750" rtl="0" algn="l">
              <a:lnSpc>
                <a:spcPct val="100000"/>
              </a:lnSpc>
              <a:spcBef>
                <a:spcPts val="0"/>
              </a:spcBef>
              <a:spcAft>
                <a:spcPts val="0"/>
              </a:spcAft>
              <a:buSzPts val="1100"/>
              <a:buFont typeface="Arial"/>
              <a:buNone/>
            </a:pPr>
            <a:r>
              <a:rPr b="0" i="0" lang="en-US" sz="1100" u="none" cap="none" strike="noStrike">
                <a:solidFill>
                  <a:srgbClr val="000000"/>
                </a:solidFill>
                <a:latin typeface="Arial"/>
                <a:ea typeface="Arial"/>
                <a:cs typeface="Arial"/>
                <a:sym typeface="Arial"/>
              </a:rPr>
              <a:t>If public comments make edits, then ask CAC members if they want to accept the edits proposed.</a:t>
            </a:r>
            <a:endParaRPr/>
          </a:p>
          <a:p>
            <a:pPr indent="0" lvl="0" marL="158750" rtl="0" algn="l">
              <a:lnSpc>
                <a:spcPct val="100000"/>
              </a:lnSpc>
              <a:spcBef>
                <a:spcPts val="0"/>
              </a:spcBef>
              <a:spcAft>
                <a:spcPts val="0"/>
              </a:spcAft>
              <a:buSzPts val="1100"/>
              <a:buFont typeface="Arial"/>
              <a:buNone/>
            </a:pPr>
            <a:r>
              <a:rPr b="0" i="0" lang="en-US" sz="1100" u="none" cap="none" strike="noStrike">
                <a:solidFill>
                  <a:srgbClr val="000000"/>
                </a:solidFill>
                <a:latin typeface="Arial"/>
                <a:ea typeface="Arial"/>
                <a:cs typeface="Arial"/>
                <a:sym typeface="Arial"/>
              </a:rPr>
              <a:t>“Are we ready to take a vote?” (assuming yes)</a:t>
            </a:r>
            <a:endParaRPr/>
          </a:p>
          <a:p>
            <a:pPr indent="0" lvl="0" marL="158750" rtl="0" algn="l">
              <a:lnSpc>
                <a:spcPct val="100000"/>
              </a:lnSpc>
              <a:spcBef>
                <a:spcPts val="0"/>
              </a:spcBef>
              <a:spcAft>
                <a:spcPts val="0"/>
              </a:spcAft>
              <a:buSzPts val="1100"/>
              <a:buFont typeface="Arial"/>
              <a:buNone/>
            </a:pPr>
            <a:r>
              <a:rPr b="0" i="0" lang="en-US" sz="1100" u="none" cap="none" strike="noStrike">
                <a:solidFill>
                  <a:srgbClr val="000000"/>
                </a:solidFill>
                <a:latin typeface="Arial"/>
                <a:ea typeface="Arial"/>
                <a:cs typeface="Arial"/>
                <a:sym typeface="Arial"/>
              </a:rPr>
              <a:t>“We are voting to approve the minutes (as amended)”</a:t>
            </a:r>
            <a:endParaRPr/>
          </a:p>
          <a:p>
            <a:pPr indent="0" lvl="0" marL="158750" rtl="0" algn="l">
              <a:lnSpc>
                <a:spcPct val="100000"/>
              </a:lnSpc>
              <a:spcBef>
                <a:spcPts val="0"/>
              </a:spcBef>
              <a:spcAft>
                <a:spcPts val="0"/>
              </a:spcAft>
              <a:buSzPts val="1100"/>
              <a:buFont typeface="Arial"/>
              <a:buNone/>
            </a:pPr>
            <a:r>
              <a:rPr b="0" i="0" lang="en-US" sz="1100" u="none" cap="none" strike="noStrike">
                <a:solidFill>
                  <a:srgbClr val="000000"/>
                </a:solidFill>
                <a:latin typeface="Arial"/>
                <a:ea typeface="Arial"/>
                <a:cs typeface="Arial"/>
                <a:sym typeface="Arial"/>
              </a:rPr>
              <a:t>Ask members to Thumbs UP or Down</a:t>
            </a:r>
            <a:endParaRPr/>
          </a:p>
          <a:p>
            <a:pPr indent="0" lvl="0" marL="158750" rtl="0" algn="l">
              <a:lnSpc>
                <a:spcPct val="100000"/>
              </a:lnSpc>
              <a:spcBef>
                <a:spcPts val="0"/>
              </a:spcBef>
              <a:spcAft>
                <a:spcPts val="0"/>
              </a:spcAft>
              <a:buSzPts val="1100"/>
              <a:buFont typeface="Arial"/>
              <a:buNone/>
            </a:pPr>
            <a:r>
              <a:rPr b="0" i="0" lang="en-US" sz="1100" u="none" cap="none" strike="noStrike">
                <a:solidFill>
                  <a:srgbClr val="000000"/>
                </a:solidFill>
                <a:latin typeface="Arial"/>
                <a:ea typeface="Arial"/>
                <a:cs typeface="Arial"/>
                <a:sym typeface="Arial"/>
              </a:rPr>
              <a:t>Summarize the vote (X = Yes; Y = No)</a:t>
            </a:r>
            <a:endParaRPr/>
          </a:p>
          <a:p>
            <a:pPr indent="0" lvl="0" marL="158750" rtl="0" algn="l">
              <a:lnSpc>
                <a:spcPct val="100000"/>
              </a:lnSpc>
              <a:spcBef>
                <a:spcPts val="0"/>
              </a:spcBef>
              <a:spcAft>
                <a:spcPts val="0"/>
              </a:spcAft>
              <a:buSzPts val="1100"/>
              <a:buFont typeface="Arial"/>
              <a:buNone/>
            </a:pPr>
            <a:r>
              <a:rPr b="0" i="0" lang="en-US" sz="1100" u="none" cap="none" strike="noStrike">
                <a:solidFill>
                  <a:srgbClr val="000000"/>
                </a:solidFill>
                <a:latin typeface="Arial"/>
                <a:ea typeface="Arial"/>
                <a:cs typeface="Arial"/>
                <a:sym typeface="Arial"/>
              </a:rPr>
              <a:t>This passes (need 7 to pass; change number based on bylaws if needed re attending members)</a:t>
            </a:r>
            <a:endParaRPr/>
          </a:p>
          <a:p>
            <a:pPr indent="0" lvl="0" marL="158750" rtl="0" algn="l">
              <a:lnSpc>
                <a:spcPct val="100000"/>
              </a:lnSpc>
              <a:spcBef>
                <a:spcPts val="0"/>
              </a:spcBef>
              <a:spcAft>
                <a:spcPts val="0"/>
              </a:spcAft>
              <a:buSzPts val="1100"/>
              <a:buFont typeface="Arial"/>
              <a:buNone/>
            </a:pPr>
            <a:r>
              <a:rPr b="0" i="0" lang="en-US" sz="1100" u="none" cap="none" strike="noStrike">
                <a:solidFill>
                  <a:srgbClr val="000000"/>
                </a:solidFill>
                <a:latin typeface="Arial"/>
                <a:ea typeface="Arial"/>
                <a:cs typeface="Arial"/>
                <a:sym typeface="Arial"/>
              </a:rPr>
              <a:t> </a:t>
            </a:r>
            <a:endParaRPr/>
          </a:p>
          <a:p>
            <a:pPr indent="0" lvl="0" marL="0" rtl="0" algn="l">
              <a:lnSpc>
                <a:spcPct val="100000"/>
              </a:lnSpc>
              <a:spcBef>
                <a:spcPts val="0"/>
              </a:spcBef>
              <a:spcAft>
                <a:spcPts val="0"/>
              </a:spcAft>
              <a:buSzPts val="1100"/>
              <a:buFont typeface="Arial"/>
              <a:buNone/>
            </a:pPr>
            <a:r>
              <a:t/>
            </a:r>
            <a:endParaRPr b="0" i="0" sz="1100" u="none" cap="none" strike="noStrike">
              <a:solidFill>
                <a:srgbClr val="000000"/>
              </a:solidFill>
              <a:latin typeface="Arial"/>
              <a:ea typeface="Arial"/>
              <a:cs typeface="Arial"/>
              <a:sym typeface="Arial"/>
            </a:endParaRPr>
          </a:p>
          <a:p>
            <a:pPr indent="0" lvl="0" marL="158750" rtl="0" algn="l">
              <a:lnSpc>
                <a:spcPct val="100000"/>
              </a:lnSpc>
              <a:spcBef>
                <a:spcPts val="0"/>
              </a:spcBef>
              <a:spcAft>
                <a:spcPts val="0"/>
              </a:spcAft>
              <a:buSzPts val="1100"/>
              <a:buFont typeface="Arial"/>
              <a:buNone/>
            </a:pPr>
            <a:r>
              <a:rPr b="1" i="0" lang="en-US" sz="1100" u="none" cap="none" strike="noStrike">
                <a:solidFill>
                  <a:srgbClr val="000000"/>
                </a:solidFill>
                <a:latin typeface="Arial"/>
                <a:ea typeface="Arial"/>
                <a:cs typeface="Arial"/>
                <a:sym typeface="Arial"/>
              </a:rPr>
              <a:t> </a:t>
            </a:r>
            <a:endParaRPr b="0" i="0" sz="1100" u="none" cap="none" strike="noStrike">
              <a:solidFill>
                <a:srgbClr val="000000"/>
              </a:solidFill>
              <a:latin typeface="Arial"/>
              <a:ea typeface="Arial"/>
              <a:cs typeface="Arial"/>
              <a:sym typeface="Arial"/>
            </a:endParaRPr>
          </a:p>
          <a:p>
            <a:pPr indent="0" lvl="0" marL="0" rtl="0" algn="l">
              <a:lnSpc>
                <a:spcPct val="100000"/>
              </a:lnSpc>
              <a:spcBef>
                <a:spcPts val="0"/>
              </a:spcBef>
              <a:spcAft>
                <a:spcPts val="0"/>
              </a:spcAft>
              <a:buSzPts val="1100"/>
              <a:buFont typeface="Arial"/>
              <a:buNone/>
            </a:pPr>
            <a:r>
              <a:t/>
            </a:r>
            <a:endParaRPr/>
          </a:p>
          <a:p>
            <a:pPr indent="0" lvl="0" marL="158750" rtl="0" algn="l">
              <a:lnSpc>
                <a:spcPct val="100000"/>
              </a:lnSpc>
              <a:spcBef>
                <a:spcPts val="0"/>
              </a:spcBef>
              <a:spcAft>
                <a:spcPts val="0"/>
              </a:spcAft>
              <a:buSzPts val="1100"/>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4" name="Shape 824"/>
        <p:cNvGrpSpPr/>
        <p:nvPr/>
      </p:nvGrpSpPr>
      <p:grpSpPr>
        <a:xfrm>
          <a:off x="0" y="0"/>
          <a:ext cx="0" cy="0"/>
          <a:chOff x="0" y="0"/>
          <a:chExt cx="0" cy="0"/>
        </a:xfrm>
      </p:grpSpPr>
      <p:sp>
        <p:nvSpPr>
          <p:cNvPr id="825" name="Google Shape;825;g36a3e5336e9_5_0:notes"/>
          <p:cNvSpPr/>
          <p:nvPr>
            <p:ph idx="2" type="sldImg"/>
          </p:nvPr>
        </p:nvSpPr>
        <p:spPr>
          <a:xfrm>
            <a:off x="-508000" y="730250"/>
            <a:ext cx="6502400" cy="36576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26" name="Google Shape;826;g36a3e5336e9_5_0:notes"/>
          <p:cNvSpPr txBox="1"/>
          <p:nvPr>
            <p:ph idx="1" type="body"/>
          </p:nvPr>
        </p:nvSpPr>
        <p:spPr>
          <a:xfrm>
            <a:off x="548634" y="4632934"/>
            <a:ext cx="4389188" cy="4389333"/>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lang="en-US">
                <a:solidFill>
                  <a:schemeClr val="dk1"/>
                </a:solidFill>
                <a:highlight>
                  <a:srgbClr val="00FF00"/>
                </a:highlight>
              </a:rPr>
              <a:t>4:15 – 4:40</a:t>
            </a:r>
            <a:endParaRPr sz="1200"/>
          </a:p>
          <a:p>
            <a:pPr indent="0" lvl="0" marL="0" rtl="0" algn="l">
              <a:lnSpc>
                <a:spcPct val="100000"/>
              </a:lnSpc>
              <a:spcBef>
                <a:spcPts val="0"/>
              </a:spcBef>
              <a:spcAft>
                <a:spcPts val="0"/>
              </a:spcAft>
              <a:buSzPts val="1100"/>
              <a:buNone/>
            </a:pPr>
            <a:r>
              <a:t/>
            </a:r>
            <a:endParaRPr sz="1200"/>
          </a:p>
          <a:p>
            <a:pPr indent="0" lvl="0" marL="0" rtl="0" algn="l">
              <a:lnSpc>
                <a:spcPct val="100000"/>
              </a:lnSpc>
              <a:spcBef>
                <a:spcPts val="0"/>
              </a:spcBef>
              <a:spcAft>
                <a:spcPts val="0"/>
              </a:spcAft>
              <a:buSzPts val="1100"/>
              <a:buNone/>
            </a:pPr>
            <a:r>
              <a:rPr lang="en-US" sz="1200"/>
              <a:t>Leslie</a:t>
            </a:r>
            <a:endParaRPr sz="1200"/>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9" name="Shape 829"/>
        <p:cNvGrpSpPr/>
        <p:nvPr/>
      </p:nvGrpSpPr>
      <p:grpSpPr>
        <a:xfrm>
          <a:off x="0" y="0"/>
          <a:ext cx="0" cy="0"/>
          <a:chOff x="0" y="0"/>
          <a:chExt cx="0" cy="0"/>
        </a:xfrm>
      </p:grpSpPr>
      <p:sp>
        <p:nvSpPr>
          <p:cNvPr id="830" name="Google Shape;830;g36afe723e52_1_17:notes"/>
          <p:cNvSpPr/>
          <p:nvPr>
            <p:ph idx="2" type="sldImg"/>
          </p:nvPr>
        </p:nvSpPr>
        <p:spPr>
          <a:xfrm>
            <a:off x="-508000" y="730250"/>
            <a:ext cx="6502400" cy="36576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31" name="Google Shape;831;g36afe723e52_1_17:notes"/>
          <p:cNvSpPr txBox="1"/>
          <p:nvPr>
            <p:ph idx="1" type="body"/>
          </p:nvPr>
        </p:nvSpPr>
        <p:spPr>
          <a:xfrm>
            <a:off x="548634" y="4632934"/>
            <a:ext cx="4389188" cy="4389333"/>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lang="en-US">
                <a:solidFill>
                  <a:schemeClr val="dk1"/>
                </a:solidFill>
                <a:highlight>
                  <a:srgbClr val="00FF00"/>
                </a:highlight>
              </a:rPr>
              <a:t>4:15 – 4:40</a:t>
            </a:r>
            <a:endParaRPr/>
          </a:p>
          <a:p>
            <a:pPr indent="0" lvl="0" marL="0" rtl="0" algn="l">
              <a:lnSpc>
                <a:spcPct val="100000"/>
              </a:lnSpc>
              <a:spcBef>
                <a:spcPts val="0"/>
              </a:spcBef>
              <a:spcAft>
                <a:spcPts val="0"/>
              </a:spcAft>
              <a:buSzPts val="1100"/>
              <a:buNone/>
            </a:pPr>
            <a:r>
              <a:rPr lang="en-US"/>
              <a:t>Leslie</a:t>
            </a:r>
            <a:endParaRPr/>
          </a:p>
          <a:p>
            <a:pPr indent="-298450" lvl="0" marL="457200" rtl="0" algn="l">
              <a:lnSpc>
                <a:spcPct val="100000"/>
              </a:lnSpc>
              <a:spcBef>
                <a:spcPts val="0"/>
              </a:spcBef>
              <a:spcAft>
                <a:spcPts val="0"/>
              </a:spcAft>
              <a:buSzPts val="1100"/>
              <a:buChar char="●"/>
            </a:pPr>
            <a:r>
              <a:rPr lang="en-US"/>
              <a:t>At the core of this investment plan is a belief that equity isn’t just about who we serve–it’s also about how we build the system. What we build must be inclusive and culturally responsive.</a:t>
            </a:r>
            <a:endParaRPr/>
          </a:p>
          <a:p>
            <a:pPr indent="-298450" lvl="0" marL="457200" rtl="0" algn="l">
              <a:lnSpc>
                <a:spcPct val="100000"/>
              </a:lnSpc>
              <a:spcBef>
                <a:spcPts val="0"/>
              </a:spcBef>
              <a:spcAft>
                <a:spcPts val="0"/>
              </a:spcAft>
              <a:buSzPts val="1100"/>
              <a:buChar char="●"/>
            </a:pPr>
            <a:r>
              <a:rPr lang="en-US"/>
              <a:t>Racial equity is our foundation because that’s where the deepest and most persistent disparities show up.</a:t>
            </a:r>
            <a:endParaRPr/>
          </a:p>
          <a:p>
            <a:pPr indent="-298450" lvl="0" marL="457200" rtl="0" algn="l">
              <a:lnSpc>
                <a:spcPct val="100000"/>
              </a:lnSpc>
              <a:spcBef>
                <a:spcPts val="0"/>
              </a:spcBef>
              <a:spcAft>
                <a:spcPts val="0"/>
              </a:spcAft>
              <a:buSzPts val="1100"/>
              <a:buChar char="●"/>
            </a:pPr>
            <a:r>
              <a:rPr lang="en-US"/>
              <a:t>We’re applying a Targeted Universalism approach and setting a bold goal that everyone deserves access to quality care, but prioritizing the families and providers facing the steepest barriers.</a:t>
            </a:r>
            <a:endParaRPr/>
          </a:p>
          <a:p>
            <a:pPr indent="-298450" lvl="0" marL="457200" rtl="0" algn="l">
              <a:lnSpc>
                <a:spcPct val="100000"/>
              </a:lnSpc>
              <a:spcBef>
                <a:spcPts val="0"/>
              </a:spcBef>
              <a:spcAft>
                <a:spcPts val="0"/>
              </a:spcAft>
              <a:buSzPts val="1100"/>
              <a:buChar char="●"/>
            </a:pPr>
            <a:r>
              <a:rPr lang="en-US"/>
              <a:t>This means investing more in communities that are under-resourced, and in providers who may not have formal credentials but are doing high-quality, trusted work in their communities.</a:t>
            </a:r>
            <a:endParaRPr/>
          </a:p>
          <a:p>
            <a:pPr indent="-298450" lvl="0" marL="457200" rtl="0" algn="l">
              <a:lnSpc>
                <a:spcPct val="100000"/>
              </a:lnSpc>
              <a:spcBef>
                <a:spcPts val="0"/>
              </a:spcBef>
              <a:spcAft>
                <a:spcPts val="0"/>
              </a:spcAft>
              <a:buSzPts val="1100"/>
              <a:buChar char="●"/>
            </a:pPr>
            <a:r>
              <a:rPr lang="en-US"/>
              <a:t>Our strategies are about fixing systems–whether that’s helping families navigate enrollment or making it easier for providers to grow their practice–not creating more hoops to jump through.</a:t>
            </a:r>
            <a:endParaRPr/>
          </a:p>
          <a:p>
            <a:pPr indent="-298450" lvl="0" marL="457200" rtl="0" algn="l">
              <a:lnSpc>
                <a:spcPct val="100000"/>
              </a:lnSpc>
              <a:spcBef>
                <a:spcPts val="0"/>
              </a:spcBef>
              <a:spcAft>
                <a:spcPts val="0"/>
              </a:spcAft>
              <a:buSzPts val="1100"/>
              <a:buChar char="●"/>
            </a:pPr>
            <a:r>
              <a:rPr lang="en-US"/>
              <a:t>Equity here also means designing supports that are clear, culturally responsive, and structured to build capacity–not restrict access.</a:t>
            </a:r>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5" name="Shape 835"/>
        <p:cNvGrpSpPr/>
        <p:nvPr/>
      </p:nvGrpSpPr>
      <p:grpSpPr>
        <a:xfrm>
          <a:off x="0" y="0"/>
          <a:ext cx="0" cy="0"/>
          <a:chOff x="0" y="0"/>
          <a:chExt cx="0" cy="0"/>
        </a:xfrm>
      </p:grpSpPr>
      <p:sp>
        <p:nvSpPr>
          <p:cNvPr id="836" name="Google Shape;836;g36afe723e52_1_12:notes"/>
          <p:cNvSpPr/>
          <p:nvPr>
            <p:ph idx="2" type="sldImg"/>
          </p:nvPr>
        </p:nvSpPr>
        <p:spPr>
          <a:xfrm>
            <a:off x="-508000" y="730250"/>
            <a:ext cx="6502400" cy="36576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37" name="Google Shape;837;g36afe723e52_1_12:notes"/>
          <p:cNvSpPr txBox="1"/>
          <p:nvPr>
            <p:ph idx="1" type="body"/>
          </p:nvPr>
        </p:nvSpPr>
        <p:spPr>
          <a:xfrm>
            <a:off x="548634" y="4632934"/>
            <a:ext cx="4389188" cy="4389333"/>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lang="en-US">
                <a:solidFill>
                  <a:schemeClr val="dk1"/>
                </a:solidFill>
                <a:highlight>
                  <a:srgbClr val="00FF00"/>
                </a:highlight>
              </a:rPr>
              <a:t>4:15 – 4:40</a:t>
            </a:r>
            <a:endParaRPr/>
          </a:p>
          <a:p>
            <a:pPr indent="0" lvl="0" marL="0" rtl="0" algn="l">
              <a:lnSpc>
                <a:spcPct val="100000"/>
              </a:lnSpc>
              <a:spcBef>
                <a:spcPts val="0"/>
              </a:spcBef>
              <a:spcAft>
                <a:spcPts val="0"/>
              </a:spcAft>
              <a:buSzPts val="1100"/>
              <a:buNone/>
            </a:pPr>
            <a:r>
              <a:rPr lang="en-US"/>
              <a:t>Leslie</a:t>
            </a:r>
            <a:endParaRPr/>
          </a:p>
          <a:p>
            <a:pPr indent="-298450" lvl="0" marL="457200" rtl="0" algn="l">
              <a:lnSpc>
                <a:spcPct val="100000"/>
              </a:lnSpc>
              <a:spcBef>
                <a:spcPts val="0"/>
              </a:spcBef>
              <a:spcAft>
                <a:spcPts val="0"/>
              </a:spcAft>
              <a:buSzPts val="1100"/>
              <a:buChar char="●"/>
            </a:pPr>
            <a:r>
              <a:rPr lang="en-US"/>
              <a:t>First, we start where the need is greatest - investing in those who’ve been excluded first, not last.</a:t>
            </a:r>
            <a:endParaRPr/>
          </a:p>
          <a:p>
            <a:pPr indent="-298450" lvl="1" marL="914400" rtl="0" algn="l">
              <a:lnSpc>
                <a:spcPct val="100000"/>
              </a:lnSpc>
              <a:spcBef>
                <a:spcPts val="0"/>
              </a:spcBef>
              <a:spcAft>
                <a:spcPts val="0"/>
              </a:spcAft>
              <a:buClr>
                <a:schemeClr val="dk1"/>
              </a:buClr>
              <a:buSzPts val="1100"/>
              <a:buChar char="○"/>
            </a:pPr>
            <a:r>
              <a:rPr lang="en-US">
                <a:solidFill>
                  <a:schemeClr val="dk1"/>
                </a:solidFill>
              </a:rPr>
              <a:t>The data makes the need clear</a:t>
            </a:r>
            <a:endParaRPr>
              <a:solidFill>
                <a:schemeClr val="dk1"/>
              </a:solidFill>
            </a:endParaRPr>
          </a:p>
          <a:p>
            <a:pPr indent="-298450" lvl="2" marL="1371600" rtl="0" algn="l">
              <a:lnSpc>
                <a:spcPct val="100000"/>
              </a:lnSpc>
              <a:spcBef>
                <a:spcPts val="0"/>
              </a:spcBef>
              <a:spcAft>
                <a:spcPts val="0"/>
              </a:spcAft>
              <a:buClr>
                <a:schemeClr val="dk1"/>
              </a:buClr>
              <a:buSzPts val="1100"/>
              <a:buChar char="■"/>
            </a:pPr>
            <a:r>
              <a:rPr lang="en-US">
                <a:solidFill>
                  <a:schemeClr val="dk1"/>
                </a:solidFill>
              </a:rPr>
              <a:t>Over 90% of the need for subsidized infant care is unmet. This is high across income lines.</a:t>
            </a:r>
            <a:endParaRPr>
              <a:solidFill>
                <a:schemeClr val="dk1"/>
              </a:solidFill>
            </a:endParaRPr>
          </a:p>
          <a:p>
            <a:pPr indent="-298450" lvl="2" marL="1371600" rtl="0" algn="l">
              <a:lnSpc>
                <a:spcPct val="100000"/>
              </a:lnSpc>
              <a:spcBef>
                <a:spcPts val="0"/>
              </a:spcBef>
              <a:spcAft>
                <a:spcPts val="0"/>
              </a:spcAft>
              <a:buClr>
                <a:schemeClr val="dk1"/>
              </a:buClr>
              <a:buSzPts val="1100"/>
              <a:buChar char="■"/>
            </a:pPr>
            <a:r>
              <a:rPr lang="en-US">
                <a:solidFill>
                  <a:schemeClr val="dk1"/>
                </a:solidFill>
              </a:rPr>
              <a:t>Over 60%of subsidized preschool needs are unmet. </a:t>
            </a:r>
            <a:endParaRPr>
              <a:solidFill>
                <a:schemeClr val="dk1"/>
              </a:solidFill>
            </a:endParaRPr>
          </a:p>
          <a:p>
            <a:pPr indent="-298450" lvl="2" marL="1371600" rtl="0" algn="l">
              <a:lnSpc>
                <a:spcPct val="100000"/>
              </a:lnSpc>
              <a:spcBef>
                <a:spcPts val="0"/>
              </a:spcBef>
              <a:spcAft>
                <a:spcPts val="0"/>
              </a:spcAft>
              <a:buClr>
                <a:schemeClr val="dk1"/>
              </a:buClr>
              <a:buSzPts val="1100"/>
              <a:buChar char="■"/>
            </a:pPr>
            <a:r>
              <a:rPr lang="en-US">
                <a:solidFill>
                  <a:schemeClr val="dk1"/>
                </a:solidFill>
              </a:rPr>
              <a:t>Over 40% of our youngest children rely on public assistance. </a:t>
            </a:r>
            <a:endParaRPr>
              <a:solidFill>
                <a:schemeClr val="dk1"/>
              </a:solidFill>
            </a:endParaRPr>
          </a:p>
          <a:p>
            <a:pPr indent="-298450" lvl="1" marL="914400" rtl="0" algn="l">
              <a:lnSpc>
                <a:spcPct val="100000"/>
              </a:lnSpc>
              <a:spcBef>
                <a:spcPts val="0"/>
              </a:spcBef>
              <a:spcAft>
                <a:spcPts val="0"/>
              </a:spcAft>
              <a:buClr>
                <a:schemeClr val="dk1"/>
              </a:buClr>
              <a:buSzPts val="1100"/>
              <a:buChar char="○"/>
            </a:pPr>
            <a:r>
              <a:rPr lang="en-US">
                <a:solidFill>
                  <a:schemeClr val="dk1"/>
                </a:solidFill>
              </a:rPr>
              <a:t>These numbers aren’t just statistics-they reflect the lived reality for thousands of families in Sonoma County.</a:t>
            </a:r>
            <a:endParaRPr>
              <a:solidFill>
                <a:schemeClr val="dk1"/>
              </a:solidFill>
            </a:endParaRPr>
          </a:p>
          <a:p>
            <a:pPr indent="-298450" lvl="1" marL="914400" rtl="0" algn="l">
              <a:lnSpc>
                <a:spcPct val="100000"/>
              </a:lnSpc>
              <a:spcBef>
                <a:spcPts val="0"/>
              </a:spcBef>
              <a:spcAft>
                <a:spcPts val="0"/>
              </a:spcAft>
              <a:buClr>
                <a:schemeClr val="dk1"/>
              </a:buClr>
              <a:buSzPts val="1100"/>
              <a:buChar char="○"/>
            </a:pPr>
            <a:r>
              <a:rPr lang="en-US">
                <a:solidFill>
                  <a:schemeClr val="dk1"/>
                </a:solidFill>
              </a:rPr>
              <a:t>I would also be remiss if I did not elevate the needs of our immigrant community in Sonoma County as they navigate an immeasurable amount of trauma in our current political landscape.</a:t>
            </a:r>
            <a:endParaRPr/>
          </a:p>
          <a:p>
            <a:pPr indent="-298450" lvl="0" marL="457200" rtl="0" algn="l">
              <a:lnSpc>
                <a:spcPct val="100000"/>
              </a:lnSpc>
              <a:spcBef>
                <a:spcPts val="0"/>
              </a:spcBef>
              <a:spcAft>
                <a:spcPts val="0"/>
              </a:spcAft>
              <a:buSzPts val="1100"/>
              <a:buChar char="●"/>
            </a:pPr>
            <a:r>
              <a:rPr lang="en-US"/>
              <a:t>Second, we’re not just funding programs - we’re investing in what makes quality possible: the people who provide care, the environments children learn in, and the data and systems that connect it all.</a:t>
            </a:r>
            <a:endParaRPr/>
          </a:p>
          <a:p>
            <a:pPr indent="-298450" lvl="0" marL="457200" rtl="0" algn="l">
              <a:lnSpc>
                <a:spcPct val="100000"/>
              </a:lnSpc>
              <a:spcBef>
                <a:spcPts val="0"/>
              </a:spcBef>
              <a:spcAft>
                <a:spcPts val="0"/>
              </a:spcAft>
              <a:buSzPts val="1100"/>
              <a:buChar char="●"/>
            </a:pPr>
            <a:r>
              <a:rPr lang="en-US"/>
              <a:t>Finally, we center family voice and community partnerships in everything we do. Sonoma County’s ECE system</a:t>
            </a:r>
            <a:endParaRPr/>
          </a:p>
          <a:p>
            <a:pPr indent="0" lvl="0" marL="0" rtl="0" algn="l">
              <a:lnSpc>
                <a:spcPct val="100000"/>
              </a:lnSpc>
              <a:spcBef>
                <a:spcPts val="0"/>
              </a:spcBef>
              <a:spcAft>
                <a:spcPts val="0"/>
              </a:spcAft>
              <a:buSzPts val="1100"/>
              <a:buNone/>
            </a:pPr>
            <a:r>
              <a:t/>
            </a:r>
            <a:endParaRPr/>
          </a:p>
          <a:p>
            <a:pPr indent="-298450" lvl="0" marL="457200" rtl="0" algn="l">
              <a:lnSpc>
                <a:spcPct val="100000"/>
              </a:lnSpc>
              <a:spcBef>
                <a:spcPts val="0"/>
              </a:spcBef>
              <a:spcAft>
                <a:spcPts val="0"/>
              </a:spcAft>
              <a:buSzPts val="1100"/>
              <a:buChar char="●"/>
            </a:pPr>
            <a:r>
              <a:rPr lang="en-US"/>
              <a:t>Our allocation approach reflects this: some strategies scale up slowly, especially those that need time to build infrastructure. Others are funded evenly to provide consistent support.</a:t>
            </a:r>
            <a:endParaRPr/>
          </a:p>
          <a:p>
            <a:pPr indent="-298450" lvl="0" marL="457200" rtl="0" algn="l">
              <a:lnSpc>
                <a:spcPct val="100000"/>
              </a:lnSpc>
              <a:spcBef>
                <a:spcPts val="0"/>
              </a:spcBef>
              <a:spcAft>
                <a:spcPts val="0"/>
              </a:spcAft>
              <a:buSzPts val="1100"/>
              <a:buChar char="●"/>
            </a:pPr>
            <a:r>
              <a:rPr lang="en-US"/>
              <a:t>It’s about balancing urgency–what families and providers need right now–with long-term system building that will last well beyond this five-year window.</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1" name="Shape 841"/>
        <p:cNvGrpSpPr/>
        <p:nvPr/>
      </p:nvGrpSpPr>
      <p:grpSpPr>
        <a:xfrm>
          <a:off x="0" y="0"/>
          <a:ext cx="0" cy="0"/>
          <a:chOff x="0" y="0"/>
          <a:chExt cx="0" cy="0"/>
        </a:xfrm>
      </p:grpSpPr>
      <p:sp>
        <p:nvSpPr>
          <p:cNvPr id="842" name="Google Shape;842;g36afe723e52_1_34:notes"/>
          <p:cNvSpPr/>
          <p:nvPr>
            <p:ph idx="2" type="sldImg"/>
          </p:nvPr>
        </p:nvSpPr>
        <p:spPr>
          <a:xfrm>
            <a:off x="-508000" y="730250"/>
            <a:ext cx="6502400" cy="36576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43" name="Google Shape;843;g36afe723e52_1_34:notes"/>
          <p:cNvSpPr txBox="1"/>
          <p:nvPr>
            <p:ph idx="1" type="body"/>
          </p:nvPr>
        </p:nvSpPr>
        <p:spPr>
          <a:xfrm>
            <a:off x="548634" y="4632934"/>
            <a:ext cx="4389188" cy="4389333"/>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lang="en-US">
                <a:solidFill>
                  <a:schemeClr val="dk1"/>
                </a:solidFill>
                <a:highlight>
                  <a:srgbClr val="00FF00"/>
                </a:highlight>
              </a:rPr>
              <a:t>4:15 – 4:40</a:t>
            </a:r>
            <a:endParaRPr/>
          </a:p>
          <a:p>
            <a:pPr indent="0" lvl="0" marL="0" rtl="0" algn="l">
              <a:lnSpc>
                <a:spcPct val="100000"/>
              </a:lnSpc>
              <a:spcBef>
                <a:spcPts val="0"/>
              </a:spcBef>
              <a:spcAft>
                <a:spcPts val="0"/>
              </a:spcAft>
              <a:buSzPts val="1100"/>
              <a:buNone/>
            </a:pPr>
            <a:r>
              <a:rPr lang="en-US"/>
              <a:t>Leslie</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7" name="Shape 847"/>
        <p:cNvGrpSpPr/>
        <p:nvPr/>
      </p:nvGrpSpPr>
      <p:grpSpPr>
        <a:xfrm>
          <a:off x="0" y="0"/>
          <a:ext cx="0" cy="0"/>
          <a:chOff x="0" y="0"/>
          <a:chExt cx="0" cy="0"/>
        </a:xfrm>
      </p:grpSpPr>
      <p:sp>
        <p:nvSpPr>
          <p:cNvPr id="848" name="Google Shape;848;g36afe723e52_1_39:notes"/>
          <p:cNvSpPr/>
          <p:nvPr>
            <p:ph idx="2" type="sldImg"/>
          </p:nvPr>
        </p:nvSpPr>
        <p:spPr>
          <a:xfrm>
            <a:off x="-508000" y="730250"/>
            <a:ext cx="6502400" cy="36576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49" name="Google Shape;849;g36afe723e52_1_39:notes"/>
          <p:cNvSpPr txBox="1"/>
          <p:nvPr>
            <p:ph idx="1" type="body"/>
          </p:nvPr>
        </p:nvSpPr>
        <p:spPr>
          <a:xfrm>
            <a:off x="548634" y="4632934"/>
            <a:ext cx="4389188" cy="4389333"/>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lang="en-US">
                <a:solidFill>
                  <a:schemeClr val="dk1"/>
                </a:solidFill>
                <a:highlight>
                  <a:srgbClr val="00FF00"/>
                </a:highlight>
              </a:rPr>
              <a:t>4:15 – 4:40</a:t>
            </a:r>
            <a:endParaRPr sz="1200"/>
          </a:p>
          <a:p>
            <a:pPr indent="0" lvl="0" marL="0" rtl="0" algn="l">
              <a:lnSpc>
                <a:spcPct val="100000"/>
              </a:lnSpc>
              <a:spcBef>
                <a:spcPts val="0"/>
              </a:spcBef>
              <a:spcAft>
                <a:spcPts val="0"/>
              </a:spcAft>
              <a:buSzPts val="1100"/>
              <a:buNone/>
            </a:pPr>
            <a:r>
              <a:t/>
            </a:r>
            <a:endParaRPr sz="1200"/>
          </a:p>
          <a:p>
            <a:pPr indent="0" lvl="0" marL="0" rtl="0" algn="l">
              <a:lnSpc>
                <a:spcPct val="100000"/>
              </a:lnSpc>
              <a:spcBef>
                <a:spcPts val="0"/>
              </a:spcBef>
              <a:spcAft>
                <a:spcPts val="0"/>
              </a:spcAft>
              <a:buSzPts val="1100"/>
              <a:buNone/>
            </a:pPr>
            <a:r>
              <a:rPr lang="en-US" sz="1200"/>
              <a:t>Leslie</a:t>
            </a:r>
            <a:endParaRPr sz="1200"/>
          </a:p>
          <a:p>
            <a:pPr indent="-298450" lvl="0" marL="457200" rtl="0" algn="l">
              <a:lnSpc>
                <a:spcPct val="100000"/>
              </a:lnSpc>
              <a:spcBef>
                <a:spcPts val="0"/>
              </a:spcBef>
              <a:spcAft>
                <a:spcPts val="0"/>
              </a:spcAft>
              <a:buSzPts val="1100"/>
              <a:buChar char="●"/>
            </a:pPr>
            <a:r>
              <a:rPr lang="en-US"/>
              <a:t>I’m going to walk us through the proposed investment goals and strategies for early care and education.</a:t>
            </a:r>
            <a:endParaRPr/>
          </a:p>
          <a:p>
            <a:pPr indent="-298450" lvl="0" marL="457200" rtl="0" algn="l">
              <a:lnSpc>
                <a:spcPct val="100000"/>
              </a:lnSpc>
              <a:spcBef>
                <a:spcPts val="0"/>
              </a:spcBef>
              <a:spcAft>
                <a:spcPts val="0"/>
              </a:spcAft>
              <a:buSzPts val="1100"/>
              <a:buChar char="●"/>
            </a:pPr>
            <a:r>
              <a:rPr lang="en-US"/>
              <a:t>As we move through each one, I invite your thought partnership. Are there any gaps or areas we’ve missed?</a:t>
            </a:r>
            <a:endParaRPr/>
          </a:p>
          <a:p>
            <a:pPr indent="-298450" lvl="0" marL="457200" rtl="0" algn="l">
              <a:lnSpc>
                <a:spcPct val="100000"/>
              </a:lnSpc>
              <a:spcBef>
                <a:spcPts val="0"/>
              </a:spcBef>
              <a:spcAft>
                <a:spcPts val="0"/>
              </a:spcAft>
              <a:buSzPts val="1100"/>
              <a:buChar char="●"/>
            </a:pPr>
            <a:r>
              <a:rPr lang="en-US"/>
              <a:t>I’ll also share examples of the types of programs that could be funded under each strategy. These are just illustrative, not exhaustive.</a:t>
            </a:r>
            <a:endParaRPr/>
          </a:p>
          <a:p>
            <a:pPr indent="-298450" lvl="0" marL="457200" rtl="0" algn="l">
              <a:lnSpc>
                <a:spcPct val="100000"/>
              </a:lnSpc>
              <a:spcBef>
                <a:spcPts val="0"/>
              </a:spcBef>
              <a:spcAft>
                <a:spcPts val="0"/>
              </a:spcAft>
              <a:buSzPts val="1100"/>
              <a:buChar char="●"/>
            </a:pPr>
            <a:r>
              <a:rPr lang="en-US"/>
              <a:t>If you have a specific program in mind, consider whether it aligns with one of the strategies outlined today. If it doesn’t, let’s discuss whether there’s a case to add a new strategy, keeping in mind that doing so would mean reallocating funding from an existing one.</a:t>
            </a:r>
            <a:endParaRPr/>
          </a:p>
          <a:p>
            <a:pPr indent="-298450" lvl="0" marL="457200" rtl="0" algn="l">
              <a:lnSpc>
                <a:spcPct val="100000"/>
              </a:lnSpc>
              <a:spcBef>
                <a:spcPts val="0"/>
              </a:spcBef>
              <a:spcAft>
                <a:spcPts val="0"/>
              </a:spcAft>
              <a:buSzPts val="1100"/>
              <a:buChar char="●"/>
            </a:pPr>
            <a:r>
              <a:rPr lang="en-US"/>
              <a:t>We are thinking at a higher altitude - what areas do we want to see invested in our system and to help meet which goals? Where do we want to see a change in the next five years for families, children, and our early care and education professionals?</a:t>
            </a:r>
            <a:endParaRPr sz="1200"/>
          </a:p>
          <a:p>
            <a:pPr indent="0" lvl="0" marL="0" rtl="0" algn="l">
              <a:lnSpc>
                <a:spcPct val="100000"/>
              </a:lnSpc>
              <a:spcBef>
                <a:spcPts val="0"/>
              </a:spcBef>
              <a:spcAft>
                <a:spcPts val="0"/>
              </a:spcAft>
              <a:buSzPts val="1100"/>
              <a:buNone/>
            </a:pPr>
            <a:br>
              <a:rPr lang="en-US" sz="1200"/>
            </a:br>
            <a:endParaRPr sz="1200"/>
          </a:p>
          <a:p>
            <a:pPr indent="0" lvl="0" marL="0" rtl="0" algn="l">
              <a:lnSpc>
                <a:spcPct val="100000"/>
              </a:lnSpc>
              <a:spcBef>
                <a:spcPts val="0"/>
              </a:spcBef>
              <a:spcAft>
                <a:spcPts val="0"/>
              </a:spcAft>
              <a:buSzPts val="1100"/>
              <a:buNone/>
            </a:pPr>
            <a:r>
              <a:t/>
            </a:r>
            <a:endParaRPr sz="1200"/>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2" name="Shape 852"/>
        <p:cNvGrpSpPr/>
        <p:nvPr/>
      </p:nvGrpSpPr>
      <p:grpSpPr>
        <a:xfrm>
          <a:off x="0" y="0"/>
          <a:ext cx="0" cy="0"/>
          <a:chOff x="0" y="0"/>
          <a:chExt cx="0" cy="0"/>
        </a:xfrm>
      </p:grpSpPr>
      <p:sp>
        <p:nvSpPr>
          <p:cNvPr id="853" name="Google Shape;853;g36afe723e52_1_1:notes"/>
          <p:cNvSpPr/>
          <p:nvPr>
            <p:ph idx="2" type="sldImg"/>
          </p:nvPr>
        </p:nvSpPr>
        <p:spPr>
          <a:xfrm>
            <a:off x="-508000" y="730250"/>
            <a:ext cx="6502400" cy="36576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54" name="Google Shape;854;g36afe723e52_1_1:notes"/>
          <p:cNvSpPr txBox="1"/>
          <p:nvPr>
            <p:ph idx="1" type="body"/>
          </p:nvPr>
        </p:nvSpPr>
        <p:spPr>
          <a:xfrm>
            <a:off x="548634" y="4632934"/>
            <a:ext cx="4389188" cy="4389333"/>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lang="en-US">
                <a:solidFill>
                  <a:schemeClr val="dk1"/>
                </a:solidFill>
                <a:highlight>
                  <a:srgbClr val="00FF00"/>
                </a:highlight>
              </a:rPr>
              <a:t>4:15 – 4:40</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US"/>
              <a:t>Leslie</a:t>
            </a:r>
            <a:endParaRPr/>
          </a:p>
          <a:p>
            <a:pPr indent="0" lvl="0" marL="0" rtl="0" algn="l">
              <a:lnSpc>
                <a:spcPct val="100000"/>
              </a:lnSpc>
              <a:spcBef>
                <a:spcPts val="0"/>
              </a:spcBef>
              <a:spcAft>
                <a:spcPts val="0"/>
              </a:spcAft>
              <a:buSzPts val="1100"/>
              <a:buNone/>
            </a:pPr>
            <a:r>
              <a:rPr lang="en-US"/>
              <a:t>Descriptions - don’t read</a:t>
            </a:r>
            <a:endParaRPr/>
          </a:p>
          <a:p>
            <a:pPr indent="0" lvl="0" marL="0" rtl="0" algn="l">
              <a:lnSpc>
                <a:spcPct val="100000"/>
              </a:lnSpc>
              <a:spcBef>
                <a:spcPts val="0"/>
              </a:spcBef>
              <a:spcAft>
                <a:spcPts val="0"/>
              </a:spcAft>
              <a:buSzPts val="1100"/>
              <a:buNone/>
            </a:pPr>
            <a:r>
              <a:rPr lang="en-US"/>
              <a:t>Goal 1: Ensure working families--especially those historically excluded or underserved--can find and afford early care and education that meets their needs.</a:t>
            </a:r>
            <a:endParaRPr/>
          </a:p>
          <a:p>
            <a:pPr indent="0" lvl="0" marL="0" rtl="0" algn="l">
              <a:lnSpc>
                <a:spcPct val="100000"/>
              </a:lnSpc>
              <a:spcBef>
                <a:spcPts val="0"/>
              </a:spcBef>
              <a:spcAft>
                <a:spcPts val="0"/>
              </a:spcAft>
              <a:buSzPts val="1100"/>
              <a:buNone/>
            </a:pPr>
            <a:r>
              <a:rPr i="1" lang="en-US"/>
              <a:t>Goal 2: Support a diverse early childhood workforce by expanding access to education and career advancement opportunities, while stabilizing the workforce through competitive compensation, benefits, and retention incentives. - NOTE THIS WILL BE JULY</a:t>
            </a:r>
            <a:endParaRPr i="1"/>
          </a:p>
          <a:p>
            <a:pPr indent="0" lvl="0" marL="0" rtl="0" algn="l">
              <a:lnSpc>
                <a:spcPct val="100000"/>
              </a:lnSpc>
              <a:spcBef>
                <a:spcPts val="0"/>
              </a:spcBef>
              <a:spcAft>
                <a:spcPts val="0"/>
              </a:spcAft>
              <a:buSzPts val="1100"/>
              <a:buNone/>
            </a:pPr>
            <a:r>
              <a:rPr lang="en-US"/>
              <a:t>Goal 3: Promote equitable, culturally responsive, inclusive early learning environments through continuous quality improvement strategies that support trauma-informed care.</a:t>
            </a:r>
            <a:endParaRPr/>
          </a:p>
          <a:p>
            <a:pPr indent="0" lvl="0" marL="0" rtl="0" algn="l">
              <a:lnSpc>
                <a:spcPct val="100000"/>
              </a:lnSpc>
              <a:spcBef>
                <a:spcPts val="0"/>
              </a:spcBef>
              <a:spcAft>
                <a:spcPts val="0"/>
              </a:spcAft>
              <a:buSzPts val="1100"/>
              <a:buNone/>
            </a:pPr>
            <a:r>
              <a:rPr lang="en-US"/>
              <a:t>Goal 4: Address critical infrastructure needs, emergency preparedness, and promote long-term sustainability of the ECE system through grants and planning supports. Facilities investments prioritize health and safety upgrades, licensing expansion, and equitable access to quality learning spaces--especially in under-resourced communities.</a:t>
            </a:r>
            <a:endParaRPr/>
          </a:p>
          <a:p>
            <a:pPr indent="0" lvl="0" marL="0" rtl="0" algn="l">
              <a:lnSpc>
                <a:spcPct val="100000"/>
              </a:lnSpc>
              <a:spcBef>
                <a:spcPts val="0"/>
              </a:spcBef>
              <a:spcAft>
                <a:spcPts val="0"/>
              </a:spcAft>
              <a:buSzPts val="1100"/>
              <a:buNone/>
            </a:pPr>
            <a:r>
              <a:rPr lang="en-US"/>
              <a:t>Goal 5: Advance continuous improvement and equity by building robust data systems and evaluation practices that center family voices, while conducting targeted communications campaigns to raise awareness of quality initiatives among families, providers, and the community.</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2" name="Shape 862"/>
        <p:cNvGrpSpPr/>
        <p:nvPr/>
      </p:nvGrpSpPr>
      <p:grpSpPr>
        <a:xfrm>
          <a:off x="0" y="0"/>
          <a:ext cx="0" cy="0"/>
          <a:chOff x="0" y="0"/>
          <a:chExt cx="0" cy="0"/>
        </a:xfrm>
      </p:grpSpPr>
      <p:sp>
        <p:nvSpPr>
          <p:cNvPr id="863" name="Google Shape;863;g36a3e5336e9_2_0:notes"/>
          <p:cNvSpPr/>
          <p:nvPr>
            <p:ph idx="2" type="sldImg"/>
          </p:nvPr>
        </p:nvSpPr>
        <p:spPr>
          <a:xfrm>
            <a:off x="-508000" y="730250"/>
            <a:ext cx="6502400" cy="36576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64" name="Google Shape;864;g36a3e5336e9_2_0:notes"/>
          <p:cNvSpPr txBox="1"/>
          <p:nvPr>
            <p:ph idx="1" type="body"/>
          </p:nvPr>
        </p:nvSpPr>
        <p:spPr>
          <a:xfrm>
            <a:off x="548634" y="4632934"/>
            <a:ext cx="4389188" cy="4389333"/>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lang="en-US">
                <a:solidFill>
                  <a:schemeClr val="dk1"/>
                </a:solidFill>
                <a:highlight>
                  <a:srgbClr val="00FF00"/>
                </a:highlight>
              </a:rPr>
              <a:t>4:15 – 4:40</a:t>
            </a:r>
            <a:endParaRPr sz="1300"/>
          </a:p>
          <a:p>
            <a:pPr indent="0" lvl="0" marL="0" rtl="0" algn="l">
              <a:lnSpc>
                <a:spcPct val="100000"/>
              </a:lnSpc>
              <a:spcBef>
                <a:spcPts val="0"/>
              </a:spcBef>
              <a:spcAft>
                <a:spcPts val="0"/>
              </a:spcAft>
              <a:buSzPts val="1100"/>
              <a:buNone/>
            </a:pPr>
            <a:r>
              <a:t/>
            </a:r>
            <a:endParaRPr sz="1300"/>
          </a:p>
          <a:p>
            <a:pPr indent="0" lvl="0" marL="0" rtl="0" algn="l">
              <a:lnSpc>
                <a:spcPct val="100000"/>
              </a:lnSpc>
              <a:spcBef>
                <a:spcPts val="0"/>
              </a:spcBef>
              <a:spcAft>
                <a:spcPts val="0"/>
              </a:spcAft>
              <a:buSzPts val="1100"/>
              <a:buNone/>
            </a:pPr>
            <a:r>
              <a:rPr lang="en-US" sz="1300"/>
              <a:t>Leslie</a:t>
            </a:r>
            <a:endParaRPr sz="1300"/>
          </a:p>
          <a:p>
            <a:pPr indent="0" lvl="0" marL="0" rtl="0" algn="l">
              <a:lnSpc>
                <a:spcPct val="100000"/>
              </a:lnSpc>
              <a:spcBef>
                <a:spcPts val="0"/>
              </a:spcBef>
              <a:spcAft>
                <a:spcPts val="0"/>
              </a:spcAft>
              <a:buSzPts val="1100"/>
              <a:buNone/>
            </a:pPr>
            <a:r>
              <a:rPr lang="en-US"/>
              <a:t>Ensure working families--especially those historically excluded or underserved--can find and afford early care and education that meets their needs.</a:t>
            </a:r>
            <a:endParaRPr sz="1300"/>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8" name="Shape 868"/>
        <p:cNvGrpSpPr/>
        <p:nvPr/>
      </p:nvGrpSpPr>
      <p:grpSpPr>
        <a:xfrm>
          <a:off x="0" y="0"/>
          <a:ext cx="0" cy="0"/>
          <a:chOff x="0" y="0"/>
          <a:chExt cx="0" cy="0"/>
        </a:xfrm>
      </p:grpSpPr>
      <p:sp>
        <p:nvSpPr>
          <p:cNvPr id="869" name="Google Shape;869;g36a3e5336e9_7_8:notes"/>
          <p:cNvSpPr/>
          <p:nvPr>
            <p:ph idx="2" type="sldImg"/>
          </p:nvPr>
        </p:nvSpPr>
        <p:spPr>
          <a:xfrm>
            <a:off x="-508000" y="730250"/>
            <a:ext cx="6502400" cy="36576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70" name="Google Shape;870;g36a3e5336e9_7_8:notes"/>
          <p:cNvSpPr txBox="1"/>
          <p:nvPr>
            <p:ph idx="1" type="body"/>
          </p:nvPr>
        </p:nvSpPr>
        <p:spPr>
          <a:xfrm>
            <a:off x="548634" y="4632934"/>
            <a:ext cx="4389188" cy="4389333"/>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lang="en-US">
                <a:solidFill>
                  <a:schemeClr val="dk1"/>
                </a:solidFill>
                <a:highlight>
                  <a:srgbClr val="00FF00"/>
                </a:highlight>
              </a:rPr>
              <a:t>4:15 – 4:40</a:t>
            </a:r>
            <a:endParaRPr sz="1300"/>
          </a:p>
          <a:p>
            <a:pPr indent="0" lvl="0" marL="0" rtl="0" algn="l">
              <a:lnSpc>
                <a:spcPct val="100000"/>
              </a:lnSpc>
              <a:spcBef>
                <a:spcPts val="0"/>
              </a:spcBef>
              <a:spcAft>
                <a:spcPts val="0"/>
              </a:spcAft>
              <a:buSzPts val="1100"/>
              <a:buNone/>
            </a:pPr>
            <a:r>
              <a:rPr lang="en-US" sz="1300"/>
              <a:t>Leslie</a:t>
            </a:r>
            <a:endParaRPr sz="1300"/>
          </a:p>
          <a:p>
            <a:pPr indent="0" lvl="0" marL="0" rtl="0" algn="l">
              <a:lnSpc>
                <a:spcPct val="100000"/>
              </a:lnSpc>
              <a:spcBef>
                <a:spcPts val="0"/>
              </a:spcBef>
              <a:spcAft>
                <a:spcPts val="0"/>
              </a:spcAft>
              <a:buSzPts val="1100"/>
              <a:buNone/>
            </a:pPr>
            <a:r>
              <a:rPr lang="en-US" sz="1300"/>
              <a:t>Support a diverse early childhood workforce by expanding access to education and career advancement opportunities, while stabilizing the workforce through competitive compensation, benefits, and retention incentives.</a:t>
            </a:r>
            <a:endParaRPr sz="1300"/>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4" name="Shape 874"/>
        <p:cNvGrpSpPr/>
        <p:nvPr/>
      </p:nvGrpSpPr>
      <p:grpSpPr>
        <a:xfrm>
          <a:off x="0" y="0"/>
          <a:ext cx="0" cy="0"/>
          <a:chOff x="0" y="0"/>
          <a:chExt cx="0" cy="0"/>
        </a:xfrm>
      </p:grpSpPr>
      <p:sp>
        <p:nvSpPr>
          <p:cNvPr id="875" name="Google Shape;875;g36a3e5336e9_7_15:notes"/>
          <p:cNvSpPr/>
          <p:nvPr>
            <p:ph idx="2" type="sldImg"/>
          </p:nvPr>
        </p:nvSpPr>
        <p:spPr>
          <a:xfrm>
            <a:off x="-508000" y="730250"/>
            <a:ext cx="6502400" cy="36576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76" name="Google Shape;876;g36a3e5336e9_7_15:notes"/>
          <p:cNvSpPr txBox="1"/>
          <p:nvPr>
            <p:ph idx="1" type="body"/>
          </p:nvPr>
        </p:nvSpPr>
        <p:spPr>
          <a:xfrm>
            <a:off x="548634" y="4632934"/>
            <a:ext cx="4389188" cy="4389333"/>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lang="en-US">
                <a:solidFill>
                  <a:schemeClr val="dk1"/>
                </a:solidFill>
                <a:highlight>
                  <a:srgbClr val="00FF00"/>
                </a:highlight>
              </a:rPr>
              <a:t>4:15 – 4:40</a:t>
            </a:r>
            <a:endParaRPr sz="1300"/>
          </a:p>
          <a:p>
            <a:pPr indent="0" lvl="0" marL="0" rtl="0" algn="l">
              <a:lnSpc>
                <a:spcPct val="100000"/>
              </a:lnSpc>
              <a:spcBef>
                <a:spcPts val="0"/>
              </a:spcBef>
              <a:spcAft>
                <a:spcPts val="0"/>
              </a:spcAft>
              <a:buSzPts val="1100"/>
              <a:buNone/>
            </a:pPr>
            <a:r>
              <a:rPr lang="en-US" sz="1300"/>
              <a:t>Leslie</a:t>
            </a:r>
            <a:endParaRPr sz="1300"/>
          </a:p>
          <a:p>
            <a:pPr indent="0" lvl="0" marL="0" rtl="0" algn="l">
              <a:lnSpc>
                <a:spcPct val="100000"/>
              </a:lnSpc>
              <a:spcBef>
                <a:spcPts val="0"/>
              </a:spcBef>
              <a:spcAft>
                <a:spcPts val="0"/>
              </a:spcAft>
              <a:buSzPts val="1100"/>
              <a:buNone/>
            </a:pPr>
            <a:r>
              <a:rPr lang="en-US" sz="1300"/>
              <a:t>Promote equitable, culturally responsive, inclusive early learning environments through continuous quality improvement strategies that support trauma-informed care.</a:t>
            </a:r>
            <a:endParaRPr sz="1300"/>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0" name="Shape 880"/>
        <p:cNvGrpSpPr/>
        <p:nvPr/>
      </p:nvGrpSpPr>
      <p:grpSpPr>
        <a:xfrm>
          <a:off x="0" y="0"/>
          <a:ext cx="0" cy="0"/>
          <a:chOff x="0" y="0"/>
          <a:chExt cx="0" cy="0"/>
        </a:xfrm>
      </p:grpSpPr>
      <p:sp>
        <p:nvSpPr>
          <p:cNvPr id="881" name="Google Shape;881;g36a3e5336e9_7_44:notes"/>
          <p:cNvSpPr/>
          <p:nvPr>
            <p:ph idx="2" type="sldImg"/>
          </p:nvPr>
        </p:nvSpPr>
        <p:spPr>
          <a:xfrm>
            <a:off x="-508000" y="730250"/>
            <a:ext cx="6502400" cy="36576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82" name="Google Shape;882;g36a3e5336e9_7_44:notes"/>
          <p:cNvSpPr txBox="1"/>
          <p:nvPr>
            <p:ph idx="1" type="body"/>
          </p:nvPr>
        </p:nvSpPr>
        <p:spPr>
          <a:xfrm>
            <a:off x="548634" y="4632934"/>
            <a:ext cx="4389188" cy="4389333"/>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lang="en-US">
                <a:solidFill>
                  <a:schemeClr val="dk1"/>
                </a:solidFill>
                <a:highlight>
                  <a:srgbClr val="00FF00"/>
                </a:highlight>
              </a:rPr>
              <a:t>4:15 – 4:40</a:t>
            </a:r>
            <a:endParaRPr sz="1300"/>
          </a:p>
          <a:p>
            <a:pPr indent="0" lvl="0" marL="0" rtl="0" algn="l">
              <a:lnSpc>
                <a:spcPct val="100000"/>
              </a:lnSpc>
              <a:spcBef>
                <a:spcPts val="0"/>
              </a:spcBef>
              <a:spcAft>
                <a:spcPts val="0"/>
              </a:spcAft>
              <a:buSzPts val="1100"/>
              <a:buNone/>
            </a:pPr>
            <a:r>
              <a:rPr lang="en-US" sz="1300"/>
              <a:t>Leslie</a:t>
            </a:r>
            <a:endParaRPr sz="1300"/>
          </a:p>
          <a:p>
            <a:pPr indent="0" lvl="0" marL="0" rtl="0" algn="l">
              <a:lnSpc>
                <a:spcPct val="100000"/>
              </a:lnSpc>
              <a:spcBef>
                <a:spcPts val="0"/>
              </a:spcBef>
              <a:spcAft>
                <a:spcPts val="0"/>
              </a:spcAft>
              <a:buSzPts val="1100"/>
              <a:buNone/>
            </a:pPr>
            <a:r>
              <a:rPr lang="en-US" sz="1300"/>
              <a:t>Promote equitable, culturally responsive, inclusive early learning environments through continuous quality improvement strategies that support trauma-informed care.</a:t>
            </a:r>
            <a:endParaRPr sz="1300"/>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6" name="Shape 436"/>
        <p:cNvGrpSpPr/>
        <p:nvPr/>
      </p:nvGrpSpPr>
      <p:grpSpPr>
        <a:xfrm>
          <a:off x="0" y="0"/>
          <a:ext cx="0" cy="0"/>
          <a:chOff x="0" y="0"/>
          <a:chExt cx="0" cy="0"/>
        </a:xfrm>
      </p:grpSpPr>
      <p:sp>
        <p:nvSpPr>
          <p:cNvPr id="437" name="Google Shape;437;g351c49e823f_0_0:notes"/>
          <p:cNvSpPr/>
          <p:nvPr>
            <p:ph idx="2" type="sldImg"/>
          </p:nvPr>
        </p:nvSpPr>
        <p:spPr>
          <a:xfrm>
            <a:off x="-508000" y="730250"/>
            <a:ext cx="6502400" cy="36576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38" name="Google Shape;438;g351c49e823f_0_0:notes"/>
          <p:cNvSpPr txBox="1"/>
          <p:nvPr>
            <p:ph idx="1" type="body"/>
          </p:nvPr>
        </p:nvSpPr>
        <p:spPr>
          <a:xfrm>
            <a:off x="548634" y="4632934"/>
            <a:ext cx="4389188" cy="4389333"/>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b="1" lang="en-US" sz="1200">
                <a:solidFill>
                  <a:schemeClr val="dk1"/>
                </a:solidFill>
                <a:highlight>
                  <a:srgbClr val="00FF00"/>
                </a:highlight>
              </a:rPr>
              <a:t>3:10-3:15</a:t>
            </a:r>
            <a:endParaRPr b="1" sz="1600"/>
          </a:p>
          <a:p>
            <a:pPr indent="0" lvl="0" marL="0" marR="0" rtl="0" algn="l">
              <a:lnSpc>
                <a:spcPct val="100000"/>
              </a:lnSpc>
              <a:spcBef>
                <a:spcPts val="0"/>
              </a:spcBef>
              <a:spcAft>
                <a:spcPts val="0"/>
              </a:spcAft>
              <a:buClr>
                <a:schemeClr val="dk1"/>
              </a:buClr>
              <a:buSzPts val="1100"/>
              <a:buFont typeface="Arial"/>
              <a:buNone/>
            </a:pPr>
            <a:r>
              <a:rPr b="1" i="0" lang="en-US" sz="1600" u="none" cap="none" strike="noStrike">
                <a:solidFill>
                  <a:srgbClr val="000000"/>
                </a:solidFill>
                <a:latin typeface="Arial"/>
                <a:ea typeface="Arial"/>
                <a:cs typeface="Arial"/>
                <a:sym typeface="Arial"/>
              </a:rPr>
              <a:t>ADRIANA</a:t>
            </a:r>
            <a:endParaRPr b="0" i="0" sz="1600" u="none" cap="none" strike="noStrike">
              <a:solidFill>
                <a:srgbClr val="000000"/>
              </a:solidFill>
              <a:latin typeface="Arial"/>
              <a:ea typeface="Arial"/>
              <a:cs typeface="Arial"/>
              <a:sym typeface="Arial"/>
            </a:endParaRPr>
          </a:p>
          <a:p>
            <a:pPr indent="0" lvl="0" marL="0" rtl="0" algn="l">
              <a:lnSpc>
                <a:spcPct val="100000"/>
              </a:lnSpc>
              <a:spcBef>
                <a:spcPts val="0"/>
              </a:spcBef>
              <a:spcAft>
                <a:spcPts val="0"/>
              </a:spcAft>
              <a:buClr>
                <a:schemeClr val="dk1"/>
              </a:buClr>
              <a:buSzPts val="1100"/>
              <a:buFont typeface="Arial"/>
              <a:buNone/>
            </a:pPr>
            <a:r>
              <a:t/>
            </a:r>
            <a:endParaRPr sz="1600">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en-US" sz="1600">
                <a:solidFill>
                  <a:schemeClr val="dk1"/>
                </a:solidFill>
              </a:rPr>
              <a:t>Each member read one agreement, start with Isabel who will be seated at one of the ends next to Joseline</a:t>
            </a:r>
            <a:endParaRPr sz="1600">
              <a:solidFill>
                <a:schemeClr val="dk1"/>
              </a:solidFill>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6" name="Shape 886"/>
        <p:cNvGrpSpPr/>
        <p:nvPr/>
      </p:nvGrpSpPr>
      <p:grpSpPr>
        <a:xfrm>
          <a:off x="0" y="0"/>
          <a:ext cx="0" cy="0"/>
          <a:chOff x="0" y="0"/>
          <a:chExt cx="0" cy="0"/>
        </a:xfrm>
      </p:grpSpPr>
      <p:sp>
        <p:nvSpPr>
          <p:cNvPr id="887" name="Google Shape;887;g36a3e5336e9_7_36:notes"/>
          <p:cNvSpPr/>
          <p:nvPr>
            <p:ph idx="2" type="sldImg"/>
          </p:nvPr>
        </p:nvSpPr>
        <p:spPr>
          <a:xfrm>
            <a:off x="-508000" y="730250"/>
            <a:ext cx="6502400" cy="36576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88" name="Google Shape;888;g36a3e5336e9_7_36:notes"/>
          <p:cNvSpPr txBox="1"/>
          <p:nvPr>
            <p:ph idx="1" type="body"/>
          </p:nvPr>
        </p:nvSpPr>
        <p:spPr>
          <a:xfrm>
            <a:off x="548634" y="4632934"/>
            <a:ext cx="4389188" cy="4389333"/>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b="1" lang="en-US">
                <a:solidFill>
                  <a:schemeClr val="dk1"/>
                </a:solidFill>
                <a:highlight>
                  <a:srgbClr val="00FF00"/>
                </a:highlight>
              </a:rPr>
              <a:t>4:15 – 4:40</a:t>
            </a:r>
            <a:endParaRPr sz="1300"/>
          </a:p>
          <a:p>
            <a:pPr indent="0" lvl="0" marL="0" rtl="0" algn="l">
              <a:lnSpc>
                <a:spcPct val="100000"/>
              </a:lnSpc>
              <a:spcBef>
                <a:spcPts val="0"/>
              </a:spcBef>
              <a:spcAft>
                <a:spcPts val="0"/>
              </a:spcAft>
              <a:buSzPts val="1100"/>
              <a:buNone/>
            </a:pPr>
            <a:r>
              <a:t/>
            </a:r>
            <a:endParaRPr sz="1300"/>
          </a:p>
          <a:p>
            <a:pPr indent="0" lvl="0" marL="0" rtl="0" algn="l">
              <a:lnSpc>
                <a:spcPct val="100000"/>
              </a:lnSpc>
              <a:spcBef>
                <a:spcPts val="0"/>
              </a:spcBef>
              <a:spcAft>
                <a:spcPts val="0"/>
              </a:spcAft>
              <a:buSzPts val="1100"/>
              <a:buNone/>
            </a:pPr>
            <a:r>
              <a:rPr lang="en-US" sz="1300"/>
              <a:t>Leslie</a:t>
            </a:r>
            <a:endParaRPr sz="1300"/>
          </a:p>
          <a:p>
            <a:pPr indent="0" lvl="0" marL="0" rtl="0" algn="l">
              <a:lnSpc>
                <a:spcPct val="100000"/>
              </a:lnSpc>
              <a:spcBef>
                <a:spcPts val="0"/>
              </a:spcBef>
              <a:spcAft>
                <a:spcPts val="0"/>
              </a:spcAft>
              <a:buSzPts val="1100"/>
              <a:buNone/>
            </a:pPr>
            <a:r>
              <a:rPr lang="en-US" sz="1300"/>
              <a:t>Address critical infrastructure needs, emergency preparedness, and promote long-term sustainability of the ECE system through grants and planning supports. Facilities investments prioritize health and safety upgrades, licensing expansion, and equitable access to quality learning spaces--especially in under-resourced communities.</a:t>
            </a:r>
            <a:endParaRPr sz="1300"/>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2" name="Shape 892"/>
        <p:cNvGrpSpPr/>
        <p:nvPr/>
      </p:nvGrpSpPr>
      <p:grpSpPr>
        <a:xfrm>
          <a:off x="0" y="0"/>
          <a:ext cx="0" cy="0"/>
          <a:chOff x="0" y="0"/>
          <a:chExt cx="0" cy="0"/>
        </a:xfrm>
      </p:grpSpPr>
      <p:sp>
        <p:nvSpPr>
          <p:cNvPr id="893" name="Google Shape;893;g36a3e5336e9_7_20:notes"/>
          <p:cNvSpPr/>
          <p:nvPr>
            <p:ph idx="2" type="sldImg"/>
          </p:nvPr>
        </p:nvSpPr>
        <p:spPr>
          <a:xfrm>
            <a:off x="-508000" y="730250"/>
            <a:ext cx="6502400" cy="36576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94" name="Google Shape;894;g36a3e5336e9_7_20:notes"/>
          <p:cNvSpPr txBox="1"/>
          <p:nvPr>
            <p:ph idx="1" type="body"/>
          </p:nvPr>
        </p:nvSpPr>
        <p:spPr>
          <a:xfrm>
            <a:off x="548634" y="4632934"/>
            <a:ext cx="4389188" cy="4389333"/>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b="1" lang="en-US">
                <a:solidFill>
                  <a:schemeClr val="dk1"/>
                </a:solidFill>
                <a:highlight>
                  <a:srgbClr val="00FF00"/>
                </a:highlight>
              </a:rPr>
              <a:t>4:15 – 4:40</a:t>
            </a:r>
            <a:endParaRPr sz="1300"/>
          </a:p>
          <a:p>
            <a:pPr indent="0" lvl="0" marL="0" rtl="0" algn="l">
              <a:lnSpc>
                <a:spcPct val="100000"/>
              </a:lnSpc>
              <a:spcBef>
                <a:spcPts val="0"/>
              </a:spcBef>
              <a:spcAft>
                <a:spcPts val="0"/>
              </a:spcAft>
              <a:buSzPts val="1100"/>
              <a:buNone/>
            </a:pPr>
            <a:r>
              <a:rPr lang="en-US" sz="1300"/>
              <a:t>Leslie</a:t>
            </a:r>
            <a:endParaRPr sz="1300"/>
          </a:p>
          <a:p>
            <a:pPr indent="0" lvl="0" marL="0" rtl="0" algn="l">
              <a:lnSpc>
                <a:spcPct val="100000"/>
              </a:lnSpc>
              <a:spcBef>
                <a:spcPts val="0"/>
              </a:spcBef>
              <a:spcAft>
                <a:spcPts val="0"/>
              </a:spcAft>
              <a:buSzPts val="1100"/>
              <a:buNone/>
            </a:pPr>
            <a:r>
              <a:rPr lang="en-US" sz="1300"/>
              <a:t>Advance continuous improvement and equity by building robust data systems and evaluation practices that center family voices, while conducting targeted communications campaigns to raise awareness of quality initiatives among families, providers, and the community.</a:t>
            </a:r>
            <a:endParaRPr sz="1300"/>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8" name="Shape 898"/>
        <p:cNvGrpSpPr/>
        <p:nvPr/>
      </p:nvGrpSpPr>
      <p:grpSpPr>
        <a:xfrm>
          <a:off x="0" y="0"/>
          <a:ext cx="0" cy="0"/>
          <a:chOff x="0" y="0"/>
          <a:chExt cx="0" cy="0"/>
        </a:xfrm>
      </p:grpSpPr>
      <p:sp>
        <p:nvSpPr>
          <p:cNvPr id="899" name="Google Shape;899;g36afe723e52_1_43:notes"/>
          <p:cNvSpPr/>
          <p:nvPr>
            <p:ph idx="2" type="sldImg"/>
          </p:nvPr>
        </p:nvSpPr>
        <p:spPr>
          <a:xfrm>
            <a:off x="-508000" y="730250"/>
            <a:ext cx="6502400" cy="36576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00" name="Google Shape;900;g36afe723e52_1_43:notes"/>
          <p:cNvSpPr txBox="1"/>
          <p:nvPr>
            <p:ph idx="1" type="body"/>
          </p:nvPr>
        </p:nvSpPr>
        <p:spPr>
          <a:xfrm>
            <a:off x="548634" y="4632934"/>
            <a:ext cx="4389188" cy="4389333"/>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b="1" lang="en-US">
                <a:solidFill>
                  <a:schemeClr val="dk1"/>
                </a:solidFill>
                <a:highlight>
                  <a:srgbClr val="00FF00"/>
                </a:highlight>
              </a:rPr>
              <a:t>4:15 – 4:40</a:t>
            </a:r>
            <a:endParaRPr b="1">
              <a:solidFill>
                <a:schemeClr val="dk1"/>
              </a:solidFill>
              <a:highlight>
                <a:srgbClr val="00FF00"/>
              </a:highlight>
            </a:endParaRPr>
          </a:p>
          <a:p>
            <a:pPr indent="0" lvl="0" marL="0" rtl="0" algn="l">
              <a:lnSpc>
                <a:spcPct val="100000"/>
              </a:lnSpc>
              <a:spcBef>
                <a:spcPts val="0"/>
              </a:spcBef>
              <a:spcAft>
                <a:spcPts val="0"/>
              </a:spcAft>
              <a:buClr>
                <a:schemeClr val="dk1"/>
              </a:buClr>
              <a:buSzPts val="1100"/>
              <a:buFont typeface="Arial"/>
              <a:buNone/>
            </a:pPr>
            <a:r>
              <a:rPr b="1" lang="en-US">
                <a:solidFill>
                  <a:schemeClr val="dk1"/>
                </a:solidFill>
                <a:highlight>
                  <a:srgbClr val="00FF00"/>
                </a:highlight>
              </a:rPr>
              <a:t>SKIP IF NO TIME</a:t>
            </a:r>
            <a:endParaRPr b="1">
              <a:solidFill>
                <a:schemeClr val="dk1"/>
              </a:solidFill>
              <a:highlight>
                <a:srgbClr val="00FF00"/>
              </a:highlight>
            </a:endParaRPr>
          </a:p>
          <a:p>
            <a:pPr indent="0" lvl="0" marL="0" rtl="0" algn="l">
              <a:lnSpc>
                <a:spcPct val="100000"/>
              </a:lnSpc>
              <a:spcBef>
                <a:spcPts val="0"/>
              </a:spcBef>
              <a:spcAft>
                <a:spcPts val="0"/>
              </a:spcAft>
              <a:buSzPts val="1100"/>
              <a:buNone/>
            </a:pPr>
            <a:r>
              <a:rPr lang="en-US"/>
              <a:t>Leslie</a:t>
            </a:r>
            <a:endParaRPr/>
          </a:p>
          <a:p>
            <a:pPr indent="-298450" lvl="0" marL="457200" rtl="0" algn="l">
              <a:lnSpc>
                <a:spcPct val="100000"/>
              </a:lnSpc>
              <a:spcBef>
                <a:spcPts val="0"/>
              </a:spcBef>
              <a:spcAft>
                <a:spcPts val="0"/>
              </a:spcAft>
              <a:buSzPts val="1100"/>
              <a:buChar char="●"/>
            </a:pPr>
            <a:r>
              <a:rPr lang="en-US"/>
              <a:t>Overall this framework is grounded in the belief that access and quality must move together and that we can’t talk about quality if families can’t get in the door.</a:t>
            </a:r>
            <a:endParaRPr/>
          </a:p>
          <a:p>
            <a:pPr indent="-298450" lvl="0" marL="457200" rtl="0" algn="l">
              <a:lnSpc>
                <a:spcPct val="100000"/>
              </a:lnSpc>
              <a:spcBef>
                <a:spcPts val="0"/>
              </a:spcBef>
              <a:spcAft>
                <a:spcPts val="0"/>
              </a:spcAft>
              <a:buSzPts val="1100"/>
              <a:buChar char="●"/>
            </a:pPr>
            <a:r>
              <a:rPr lang="en-US"/>
              <a:t>The system we’re building will provide multiple entry points for providers at different stages. </a:t>
            </a:r>
            <a:endParaRPr/>
          </a:p>
          <a:p>
            <a:pPr indent="-298450" lvl="1" marL="914400" rtl="0" algn="l">
              <a:lnSpc>
                <a:spcPct val="100000"/>
              </a:lnSpc>
              <a:spcBef>
                <a:spcPts val="0"/>
              </a:spcBef>
              <a:spcAft>
                <a:spcPts val="0"/>
              </a:spcAft>
              <a:buSzPts val="1100"/>
              <a:buChar char="○"/>
            </a:pPr>
            <a:r>
              <a:rPr lang="en-US"/>
              <a:t>A licensed provider who’s trusted by families, actively learning, and implementing strong practices–but doesn’t yet have a degree or a center that does not have a QRIS rating–should still be able to access key supports.</a:t>
            </a:r>
            <a:endParaRPr/>
          </a:p>
          <a:p>
            <a:pPr indent="-298450" lvl="0" marL="457200" rtl="0" algn="l">
              <a:lnSpc>
                <a:spcPct val="100000"/>
              </a:lnSpc>
              <a:spcBef>
                <a:spcPts val="0"/>
              </a:spcBef>
              <a:spcAft>
                <a:spcPts val="0"/>
              </a:spcAft>
              <a:buSzPts val="1100"/>
              <a:buChar char="●"/>
            </a:pPr>
            <a:r>
              <a:rPr lang="en-US"/>
              <a:t>At the same time, we want to prioritize families who rely on public assistance or scholarships. So deeper supports, like scholarships or facilities grants, may include a requirement to serve subsidized or scholarship-supported children.</a:t>
            </a:r>
            <a:endParaRPr/>
          </a:p>
          <a:p>
            <a:pPr indent="-298450" lvl="0" marL="457200" rtl="0" algn="l">
              <a:lnSpc>
                <a:spcPct val="100000"/>
              </a:lnSpc>
              <a:spcBef>
                <a:spcPts val="0"/>
              </a:spcBef>
              <a:spcAft>
                <a:spcPts val="0"/>
              </a:spcAft>
              <a:buSzPts val="1100"/>
              <a:buChar char="●"/>
            </a:pPr>
            <a:r>
              <a:rPr lang="en-US"/>
              <a:t>For more intensive investments, like facilities grants, we may link those to consistent participation in professional development or coaching, with those expectations shared well ahead of time.</a:t>
            </a:r>
            <a:endParaRPr/>
          </a:p>
          <a:p>
            <a:pPr indent="-298450" lvl="0" marL="457200" rtl="0" algn="l">
              <a:lnSpc>
                <a:spcPct val="100000"/>
              </a:lnSpc>
              <a:spcBef>
                <a:spcPts val="0"/>
              </a:spcBef>
              <a:spcAft>
                <a:spcPts val="0"/>
              </a:spcAft>
              <a:buSzPts val="1100"/>
              <a:buChar char="●"/>
            </a:pPr>
            <a:r>
              <a:rPr lang="en-US"/>
              <a:t>And we will continue engaging and partnering with families and providers next year to co-define what quality looks like across different setting types in our mixed-delivery system.</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rPr lang="en-US"/>
              <a:t>I’m looking forward to your thought partnership in mapping how these supports can reinforce each other in ways that are clear, equitable, and responsive.</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4" name="Shape 904"/>
        <p:cNvGrpSpPr/>
        <p:nvPr/>
      </p:nvGrpSpPr>
      <p:grpSpPr>
        <a:xfrm>
          <a:off x="0" y="0"/>
          <a:ext cx="0" cy="0"/>
          <a:chOff x="0" y="0"/>
          <a:chExt cx="0" cy="0"/>
        </a:xfrm>
      </p:grpSpPr>
      <p:sp>
        <p:nvSpPr>
          <p:cNvPr id="905" name="Google Shape;905;g36b0f8eeb08_0_0:notes"/>
          <p:cNvSpPr/>
          <p:nvPr>
            <p:ph idx="2" type="sldImg"/>
          </p:nvPr>
        </p:nvSpPr>
        <p:spPr>
          <a:xfrm>
            <a:off x="-508000" y="730250"/>
            <a:ext cx="6502400" cy="36576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06" name="Google Shape;906;g36b0f8eeb08_0_0:notes"/>
          <p:cNvSpPr txBox="1"/>
          <p:nvPr>
            <p:ph idx="1" type="body"/>
          </p:nvPr>
        </p:nvSpPr>
        <p:spPr>
          <a:xfrm>
            <a:off x="548634" y="4632934"/>
            <a:ext cx="4389188" cy="4389333"/>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lang="en-US"/>
              <a:t>CHRISTINA </a:t>
            </a:r>
            <a:endParaRPr b="1"/>
          </a:p>
          <a:p>
            <a:pPr indent="0" lvl="0" marL="0" rtl="0" algn="l">
              <a:lnSpc>
                <a:spcPct val="100000"/>
              </a:lnSpc>
              <a:spcBef>
                <a:spcPts val="0"/>
              </a:spcBef>
              <a:spcAft>
                <a:spcPts val="0"/>
              </a:spcAft>
              <a:buSzPts val="1100"/>
              <a:buNone/>
            </a:pPr>
            <a:r>
              <a:t/>
            </a:r>
            <a:endParaRPr/>
          </a:p>
          <a:p>
            <a:pPr indent="0" lvl="0" marL="0" marR="266700" rtl="0" algn="l">
              <a:lnSpc>
                <a:spcPct val="115000"/>
              </a:lnSpc>
              <a:spcBef>
                <a:spcPts val="0"/>
              </a:spcBef>
              <a:spcAft>
                <a:spcPts val="0"/>
              </a:spcAft>
              <a:buSzPts val="1100"/>
              <a:buNone/>
            </a:pPr>
            <a:r>
              <a:rPr b="1" lang="en-US">
                <a:solidFill>
                  <a:schemeClr val="dk1"/>
                </a:solidFill>
                <a:highlight>
                  <a:srgbClr val="00FF00"/>
                </a:highlight>
              </a:rPr>
              <a:t>4:40-5:00 Public Comment</a:t>
            </a:r>
            <a:r>
              <a:rPr lang="en-US">
                <a:solidFill>
                  <a:schemeClr val="dk1"/>
                </a:solidFill>
              </a:rPr>
              <a:t> (estimated 10 people @ 2 min)</a:t>
            </a:r>
            <a:endParaRPr>
              <a:solidFill>
                <a:schemeClr val="dk1"/>
              </a:solidFill>
            </a:endParaRPr>
          </a:p>
          <a:p>
            <a:pPr indent="0" lvl="0" marL="457200" marR="266700" rtl="0" algn="l">
              <a:lnSpc>
                <a:spcPct val="115000"/>
              </a:lnSpc>
              <a:spcBef>
                <a:spcPts val="600"/>
              </a:spcBef>
              <a:spcAft>
                <a:spcPts val="0"/>
              </a:spcAft>
              <a:buSzPts val="1100"/>
              <a:buNone/>
            </a:pPr>
            <a:r>
              <a:rPr lang="en-US">
                <a:solidFill>
                  <a:schemeClr val="dk1"/>
                </a:solidFill>
                <a:highlight>
                  <a:srgbClr val="FFFF00"/>
                </a:highlight>
                <a:latin typeface="Times New Roman"/>
                <a:ea typeface="Times New Roman"/>
                <a:cs typeface="Times New Roman"/>
                <a:sym typeface="Times New Roman"/>
              </a:rPr>
              <a:t>●</a:t>
            </a:r>
            <a:r>
              <a:rPr lang="en-US" sz="700">
                <a:solidFill>
                  <a:schemeClr val="dk1"/>
                </a:solidFill>
                <a:highlight>
                  <a:srgbClr val="FFFF00"/>
                </a:highlight>
                <a:latin typeface="Times New Roman"/>
                <a:ea typeface="Times New Roman"/>
                <a:cs typeface="Times New Roman"/>
                <a:sym typeface="Times New Roman"/>
              </a:rPr>
              <a:t>  	</a:t>
            </a:r>
            <a:r>
              <a:rPr lang="en-US">
                <a:solidFill>
                  <a:schemeClr val="dk1"/>
                </a:solidFill>
                <a:highlight>
                  <a:srgbClr val="FFFF00"/>
                </a:highlight>
              </a:rPr>
              <a:t>Christina charts on Public Comment chart paper</a:t>
            </a:r>
            <a:endParaRPr>
              <a:solidFill>
                <a:schemeClr val="dk1"/>
              </a:solidFill>
              <a:highlight>
                <a:srgbClr val="FFFF00"/>
              </a:highlight>
            </a:endParaRPr>
          </a:p>
          <a:p>
            <a:pPr indent="0" lvl="0" marL="457200" marR="266700" rtl="0" algn="l">
              <a:lnSpc>
                <a:spcPct val="115000"/>
              </a:lnSpc>
              <a:spcBef>
                <a:spcPts val="0"/>
              </a:spcBef>
              <a:spcAft>
                <a:spcPts val="0"/>
              </a:spcAft>
              <a:buSzPts val="1100"/>
              <a:buNone/>
            </a:pPr>
            <a:r>
              <a:rPr lang="en-US">
                <a:solidFill>
                  <a:schemeClr val="dk1"/>
                </a:solidFill>
                <a:highlight>
                  <a:srgbClr val="00FFFF"/>
                </a:highlight>
                <a:latin typeface="Times New Roman"/>
                <a:ea typeface="Times New Roman"/>
                <a:cs typeface="Times New Roman"/>
                <a:sym typeface="Times New Roman"/>
              </a:rPr>
              <a:t>●</a:t>
            </a:r>
            <a:r>
              <a:rPr lang="en-US" sz="700">
                <a:solidFill>
                  <a:schemeClr val="dk1"/>
                </a:solidFill>
                <a:highlight>
                  <a:srgbClr val="00FFFF"/>
                </a:highlight>
                <a:latin typeface="Times New Roman"/>
                <a:ea typeface="Times New Roman"/>
                <a:cs typeface="Times New Roman"/>
                <a:sym typeface="Times New Roman"/>
              </a:rPr>
              <a:t>  	</a:t>
            </a:r>
            <a:r>
              <a:rPr lang="en-US">
                <a:solidFill>
                  <a:schemeClr val="dk1"/>
                </a:solidFill>
                <a:highlight>
                  <a:srgbClr val="00FFFF"/>
                </a:highlight>
              </a:rPr>
              <a:t>Adriana keeps each person to 2 minutes</a:t>
            </a:r>
            <a:endParaRPr>
              <a:solidFill>
                <a:schemeClr val="dk1"/>
              </a:solidFill>
              <a:highlight>
                <a:srgbClr val="00FFFF"/>
              </a:highlight>
            </a:endParaRPr>
          </a:p>
          <a:p>
            <a:pPr indent="0" lvl="0" marL="457200" marR="266700" rtl="0" algn="l">
              <a:lnSpc>
                <a:spcPct val="115000"/>
              </a:lnSpc>
              <a:spcBef>
                <a:spcPts val="0"/>
              </a:spcBef>
              <a:spcAft>
                <a:spcPts val="0"/>
              </a:spcAft>
              <a:buSzPts val="1100"/>
              <a:buNone/>
            </a:pPr>
            <a:r>
              <a:rPr lang="en-US">
                <a:solidFill>
                  <a:schemeClr val="dk1"/>
                </a:solidFill>
                <a:latin typeface="Times New Roman"/>
                <a:ea typeface="Times New Roman"/>
                <a:cs typeface="Times New Roman"/>
                <a:sym typeface="Times New Roman"/>
              </a:rPr>
              <a:t>●</a:t>
            </a:r>
            <a:r>
              <a:rPr lang="en-US" sz="700">
                <a:solidFill>
                  <a:schemeClr val="dk1"/>
                </a:solidFill>
                <a:latin typeface="Times New Roman"/>
                <a:ea typeface="Times New Roman"/>
                <a:cs typeface="Times New Roman"/>
                <a:sym typeface="Times New Roman"/>
              </a:rPr>
              <a:t>  	</a:t>
            </a:r>
            <a:r>
              <a:rPr lang="en-US">
                <a:solidFill>
                  <a:schemeClr val="dk1"/>
                </a:solidFill>
              </a:rPr>
              <a:t>F5SC staff have 2 min timer on screen</a:t>
            </a:r>
            <a:endParaRPr>
              <a:solidFill>
                <a:schemeClr val="dk1"/>
              </a:solidFill>
            </a:endParaRPr>
          </a:p>
          <a:p>
            <a:pPr indent="0" lvl="0" marL="0" marR="266700" rtl="0" algn="l">
              <a:lnSpc>
                <a:spcPct val="115000"/>
              </a:lnSpc>
              <a:spcBef>
                <a:spcPts val="600"/>
              </a:spcBef>
              <a:spcAft>
                <a:spcPts val="0"/>
              </a:spcAft>
              <a:buSzPts val="1100"/>
              <a:buNone/>
            </a:pPr>
            <a:r>
              <a:rPr b="1" lang="en-US">
                <a:solidFill>
                  <a:schemeClr val="dk1"/>
                </a:solidFill>
                <a:highlight>
                  <a:srgbClr val="00FF00"/>
                </a:highlight>
              </a:rPr>
              <a:t>5:00 – 5:20</a:t>
            </a:r>
            <a:r>
              <a:rPr lang="en-US">
                <a:solidFill>
                  <a:schemeClr val="dk1"/>
                </a:solidFill>
              </a:rPr>
              <a:t> </a:t>
            </a:r>
            <a:r>
              <a:rPr b="1" lang="en-US">
                <a:solidFill>
                  <a:schemeClr val="dk1"/>
                </a:solidFill>
              </a:rPr>
              <a:t>CAC Discussion</a:t>
            </a:r>
            <a:r>
              <a:rPr lang="en-US">
                <a:solidFill>
                  <a:schemeClr val="dk1"/>
                </a:solidFill>
              </a:rPr>
              <a:t> </a:t>
            </a:r>
            <a:r>
              <a:rPr b="1" lang="en-US">
                <a:solidFill>
                  <a:schemeClr val="dk1"/>
                </a:solidFill>
              </a:rPr>
              <a:t>(</a:t>
            </a:r>
            <a:r>
              <a:rPr b="1" lang="en-US">
                <a:solidFill>
                  <a:srgbClr val="FF0000"/>
                </a:solidFill>
              </a:rPr>
              <a:t>5:20</a:t>
            </a:r>
            <a:r>
              <a:rPr lang="en-US">
                <a:solidFill>
                  <a:srgbClr val="FF0000"/>
                </a:solidFill>
              </a:rPr>
              <a:t> is the </a:t>
            </a:r>
            <a:r>
              <a:rPr b="1" lang="en-US">
                <a:solidFill>
                  <a:srgbClr val="FF0000"/>
                </a:solidFill>
              </a:rPr>
              <a:t>HARD STOP, NO WIGGLE</a:t>
            </a:r>
            <a:r>
              <a:rPr lang="en-US">
                <a:solidFill>
                  <a:srgbClr val="FF0000"/>
                </a:solidFill>
              </a:rPr>
              <a:t> if we take a vote</a:t>
            </a:r>
            <a:r>
              <a:rPr lang="en-US">
                <a:solidFill>
                  <a:schemeClr val="dk1"/>
                </a:solidFill>
              </a:rPr>
              <a:t>)</a:t>
            </a:r>
            <a:endParaRPr>
              <a:solidFill>
                <a:schemeClr val="dk1"/>
              </a:solidFill>
            </a:endParaRPr>
          </a:p>
          <a:p>
            <a:pPr indent="0" lvl="0" marL="457200" marR="266700" rtl="0" algn="l">
              <a:lnSpc>
                <a:spcPct val="115000"/>
              </a:lnSpc>
              <a:spcBef>
                <a:spcPts val="600"/>
              </a:spcBef>
              <a:spcAft>
                <a:spcPts val="0"/>
              </a:spcAft>
              <a:buSzPts val="1100"/>
              <a:buNone/>
            </a:pPr>
            <a:r>
              <a:rPr lang="en-US">
                <a:solidFill>
                  <a:schemeClr val="dk1"/>
                </a:solidFill>
                <a:highlight>
                  <a:srgbClr val="FFFF00"/>
                </a:highlight>
                <a:latin typeface="Times New Roman"/>
                <a:ea typeface="Times New Roman"/>
                <a:cs typeface="Times New Roman"/>
                <a:sym typeface="Times New Roman"/>
              </a:rPr>
              <a:t>●</a:t>
            </a:r>
            <a:r>
              <a:rPr lang="en-US" sz="700">
                <a:solidFill>
                  <a:schemeClr val="dk1"/>
                </a:solidFill>
                <a:highlight>
                  <a:srgbClr val="FFFF00"/>
                </a:highlight>
                <a:latin typeface="Times New Roman"/>
                <a:ea typeface="Times New Roman"/>
                <a:cs typeface="Times New Roman"/>
                <a:sym typeface="Times New Roman"/>
              </a:rPr>
              <a:t>  	</a:t>
            </a:r>
            <a:r>
              <a:rPr lang="en-US">
                <a:solidFill>
                  <a:schemeClr val="dk1"/>
                </a:solidFill>
                <a:highlight>
                  <a:srgbClr val="FFFF00"/>
                </a:highlight>
              </a:rPr>
              <a:t>Christina charts CAC comments/direction</a:t>
            </a:r>
            <a:endParaRPr>
              <a:solidFill>
                <a:schemeClr val="dk1"/>
              </a:solidFill>
              <a:highlight>
                <a:srgbClr val="FFFF00"/>
              </a:highlight>
            </a:endParaRPr>
          </a:p>
          <a:p>
            <a:pPr indent="0" lvl="0" marL="457200" marR="266700" rtl="0" algn="l">
              <a:lnSpc>
                <a:spcPct val="115000"/>
              </a:lnSpc>
              <a:spcBef>
                <a:spcPts val="0"/>
              </a:spcBef>
              <a:spcAft>
                <a:spcPts val="0"/>
              </a:spcAft>
              <a:buSzPts val="1100"/>
              <a:buNone/>
            </a:pPr>
            <a:r>
              <a:rPr lang="en-US">
                <a:solidFill>
                  <a:schemeClr val="dk1"/>
                </a:solidFill>
                <a:highlight>
                  <a:srgbClr val="FFFF00"/>
                </a:highlight>
                <a:latin typeface="Times New Roman"/>
                <a:ea typeface="Times New Roman"/>
                <a:cs typeface="Times New Roman"/>
                <a:sym typeface="Times New Roman"/>
              </a:rPr>
              <a:t>●</a:t>
            </a:r>
            <a:r>
              <a:rPr lang="en-US" sz="700">
                <a:solidFill>
                  <a:schemeClr val="dk1"/>
                </a:solidFill>
                <a:highlight>
                  <a:srgbClr val="FFFF00"/>
                </a:highlight>
                <a:latin typeface="Times New Roman"/>
                <a:ea typeface="Times New Roman"/>
                <a:cs typeface="Times New Roman"/>
                <a:sym typeface="Times New Roman"/>
              </a:rPr>
              <a:t>  	</a:t>
            </a:r>
            <a:r>
              <a:rPr lang="en-US">
                <a:solidFill>
                  <a:schemeClr val="dk1"/>
                </a:solidFill>
                <a:highlight>
                  <a:srgbClr val="FFFF00"/>
                </a:highlight>
              </a:rPr>
              <a:t>If not addressed, Christina asks CAC if they want to incorporate public input</a:t>
            </a:r>
            <a:endParaRPr>
              <a:solidFill>
                <a:schemeClr val="dk1"/>
              </a:solidFill>
              <a:highlight>
                <a:srgbClr val="FFFF00"/>
              </a:highlight>
            </a:endParaRPr>
          </a:p>
          <a:p>
            <a:pPr indent="0" lvl="0" marL="0" marR="266700" rtl="0" algn="l">
              <a:lnSpc>
                <a:spcPct val="115000"/>
              </a:lnSpc>
              <a:spcBef>
                <a:spcPts val="600"/>
              </a:spcBef>
              <a:spcAft>
                <a:spcPts val="0"/>
              </a:spcAft>
              <a:buSzPts val="1100"/>
              <a:buNone/>
            </a:pPr>
            <a:r>
              <a:rPr b="1" lang="en-US">
                <a:solidFill>
                  <a:schemeClr val="dk1"/>
                </a:solidFill>
                <a:highlight>
                  <a:srgbClr val="00FF00"/>
                </a:highlight>
              </a:rPr>
              <a:t>5:20 – 5:25</a:t>
            </a:r>
            <a:r>
              <a:rPr lang="en-US">
                <a:solidFill>
                  <a:schemeClr val="dk1"/>
                </a:solidFill>
              </a:rPr>
              <a:t> </a:t>
            </a:r>
            <a:r>
              <a:rPr lang="en-US">
                <a:solidFill>
                  <a:schemeClr val="dk1"/>
                </a:solidFill>
                <a:highlight>
                  <a:srgbClr val="FFFF00"/>
                </a:highlight>
              </a:rPr>
              <a:t>Christina charts what she believes the vote is based on comments, agreements, etc. Checks for agreement on language.</a:t>
            </a:r>
            <a:endParaRPr>
              <a:solidFill>
                <a:schemeClr val="dk1"/>
              </a:solidFill>
              <a:highlight>
                <a:srgbClr val="FFFF00"/>
              </a:highlight>
            </a:endParaRPr>
          </a:p>
          <a:p>
            <a:pPr indent="0" lvl="0" marL="0" rtl="0" algn="l">
              <a:lnSpc>
                <a:spcPct val="115000"/>
              </a:lnSpc>
              <a:spcBef>
                <a:spcPts val="600"/>
              </a:spcBef>
              <a:spcAft>
                <a:spcPts val="0"/>
              </a:spcAft>
              <a:buSzPts val="1100"/>
              <a:buNone/>
            </a:pPr>
            <a:r>
              <a:rPr b="1" lang="en-US">
                <a:solidFill>
                  <a:srgbClr val="FF0000"/>
                </a:solidFill>
              </a:rPr>
              <a:t>ADRIANA</a:t>
            </a:r>
            <a:endParaRPr b="1">
              <a:solidFill>
                <a:srgbClr val="FF0000"/>
              </a:solidFill>
            </a:endParaRPr>
          </a:p>
          <a:p>
            <a:pPr indent="0" lvl="0" marL="0" rtl="0" algn="l">
              <a:lnSpc>
                <a:spcPct val="115000"/>
              </a:lnSpc>
              <a:spcBef>
                <a:spcPts val="0"/>
              </a:spcBef>
              <a:spcAft>
                <a:spcPts val="0"/>
              </a:spcAft>
              <a:buSzPts val="1100"/>
              <a:buNone/>
            </a:pPr>
            <a:r>
              <a:t/>
            </a:r>
            <a:endParaRPr b="1">
              <a:solidFill>
                <a:srgbClr val="FF0000"/>
              </a:solidFill>
            </a:endParaRPr>
          </a:p>
          <a:p>
            <a:pPr indent="0" lvl="0" marL="0" rtl="0" algn="l">
              <a:lnSpc>
                <a:spcPct val="115000"/>
              </a:lnSpc>
              <a:spcBef>
                <a:spcPts val="0"/>
              </a:spcBef>
              <a:spcAft>
                <a:spcPts val="0"/>
              </a:spcAft>
              <a:buSzPts val="1100"/>
              <a:buNone/>
            </a:pPr>
            <a:r>
              <a:rPr b="1" lang="en-US">
                <a:solidFill>
                  <a:schemeClr val="dk1"/>
                </a:solidFill>
                <a:highlight>
                  <a:srgbClr val="00FF00"/>
                </a:highlight>
              </a:rPr>
              <a:t>5:25</a:t>
            </a:r>
            <a:r>
              <a:rPr lang="en-US">
                <a:solidFill>
                  <a:schemeClr val="dk1"/>
                </a:solidFill>
              </a:rPr>
              <a:t> </a:t>
            </a:r>
            <a:r>
              <a:rPr b="1" lang="en-US">
                <a:solidFill>
                  <a:srgbClr val="FF0000"/>
                </a:solidFill>
              </a:rPr>
              <a:t>ADRIANA </a:t>
            </a:r>
            <a:r>
              <a:rPr lang="en-US">
                <a:solidFill>
                  <a:srgbClr val="FF0000"/>
                </a:solidFill>
              </a:rPr>
              <a:t>STATE: </a:t>
            </a:r>
            <a:r>
              <a:rPr b="1" lang="en-US">
                <a:solidFill>
                  <a:schemeClr val="dk1"/>
                </a:solidFill>
                <a:highlight>
                  <a:srgbClr val="00FFFF"/>
                </a:highlight>
              </a:rPr>
              <a:t>It is time to vote on the DRAFT recommendations</a:t>
            </a:r>
            <a:endParaRPr b="1">
              <a:solidFill>
                <a:schemeClr val="dk1"/>
              </a:solidFill>
              <a:highlight>
                <a:srgbClr val="00FFFF"/>
              </a:highlight>
            </a:endParaRPr>
          </a:p>
          <a:p>
            <a:pPr indent="0" lvl="0" marL="457200" rtl="0" algn="l">
              <a:lnSpc>
                <a:spcPct val="115000"/>
              </a:lnSpc>
              <a:spcBef>
                <a:spcPts val="0"/>
              </a:spcBef>
              <a:spcAft>
                <a:spcPts val="0"/>
              </a:spcAft>
              <a:buSzPts val="1100"/>
              <a:buNone/>
            </a:pPr>
            <a:r>
              <a:rPr b="1" i="1" lang="en-US" sz="1200">
                <a:solidFill>
                  <a:schemeClr val="dk1"/>
                </a:solidFill>
                <a:highlight>
                  <a:srgbClr val="00FFFF"/>
                </a:highlight>
              </a:rPr>
              <a:t> </a:t>
            </a:r>
            <a:endParaRPr b="1" i="1" sz="1200">
              <a:solidFill>
                <a:schemeClr val="dk1"/>
              </a:solidFill>
              <a:highlight>
                <a:srgbClr val="00FFFF"/>
              </a:highlight>
            </a:endParaRPr>
          </a:p>
          <a:p>
            <a:pPr indent="-304800" lvl="0" marL="457200" rtl="0" algn="l">
              <a:lnSpc>
                <a:spcPct val="115000"/>
              </a:lnSpc>
              <a:spcBef>
                <a:spcPts val="0"/>
              </a:spcBef>
              <a:spcAft>
                <a:spcPts val="0"/>
              </a:spcAft>
              <a:buClr>
                <a:schemeClr val="dk1"/>
              </a:buClr>
              <a:buSzPts val="1200"/>
              <a:buFont typeface="Times New Roman"/>
              <a:buAutoNum type="arabicPeriod" startAt="2"/>
            </a:pPr>
            <a:r>
              <a:rPr b="1" i="1" lang="en-US" sz="1200">
                <a:solidFill>
                  <a:schemeClr val="dk1"/>
                </a:solidFill>
                <a:highlight>
                  <a:srgbClr val="00FFFF"/>
                </a:highlight>
              </a:rPr>
              <a:t>Ask members to indicate their vote with a Thumbs UP or Down - ACTION ITEM SHOULD READ AS:</a:t>
            </a:r>
            <a:br>
              <a:rPr b="1" i="1" lang="en-US" sz="1200">
                <a:solidFill>
                  <a:schemeClr val="dk1"/>
                </a:solidFill>
                <a:highlight>
                  <a:srgbClr val="00FFFF"/>
                </a:highlight>
              </a:rPr>
            </a:br>
            <a:br>
              <a:rPr b="1" i="1" lang="en-US" sz="1200">
                <a:solidFill>
                  <a:schemeClr val="dk1"/>
                </a:solidFill>
                <a:highlight>
                  <a:srgbClr val="00FFFF"/>
                </a:highlight>
              </a:rPr>
            </a:br>
            <a:endParaRPr b="1" i="1" sz="1200">
              <a:solidFill>
                <a:schemeClr val="dk1"/>
              </a:solidFill>
              <a:highlight>
                <a:srgbClr val="00FFFF"/>
              </a:highlight>
            </a:endParaRPr>
          </a:p>
          <a:p>
            <a:pPr indent="0" lvl="0" marL="457200" rtl="0" algn="l">
              <a:lnSpc>
                <a:spcPct val="115000"/>
              </a:lnSpc>
              <a:spcBef>
                <a:spcPts val="0"/>
              </a:spcBef>
              <a:spcAft>
                <a:spcPts val="0"/>
              </a:spcAft>
              <a:buSzPts val="1100"/>
              <a:buNone/>
            </a:pPr>
            <a:r>
              <a:rPr b="1" lang="en-US" sz="1200">
                <a:solidFill>
                  <a:schemeClr val="dk1"/>
                </a:solidFill>
                <a:highlight>
                  <a:srgbClr val="00FFFF"/>
                </a:highlight>
              </a:rPr>
              <a:t>“Vote on action to advance DRAFT RECOMMENDATIONS for strategies within Equitable Access to Quality ECE to the First 5 Commission for consideration, as amended”</a:t>
            </a:r>
            <a:endParaRPr b="1" sz="1200">
              <a:solidFill>
                <a:schemeClr val="dk1"/>
              </a:solidFill>
              <a:highlight>
                <a:srgbClr val="00FFFF"/>
              </a:highlight>
            </a:endParaRPr>
          </a:p>
          <a:p>
            <a:pPr indent="0" lvl="0" marL="457200" rtl="0" algn="l">
              <a:lnSpc>
                <a:spcPct val="115000"/>
              </a:lnSpc>
              <a:spcBef>
                <a:spcPts val="0"/>
              </a:spcBef>
              <a:spcAft>
                <a:spcPts val="0"/>
              </a:spcAft>
              <a:buSzPts val="1100"/>
              <a:buNone/>
            </a:pPr>
            <a:r>
              <a:rPr b="1" i="1" lang="en-US" sz="1200">
                <a:solidFill>
                  <a:schemeClr val="dk1"/>
                </a:solidFill>
                <a:highlight>
                  <a:srgbClr val="00FFFF"/>
                </a:highlight>
              </a:rPr>
              <a:t> </a:t>
            </a:r>
            <a:endParaRPr b="1" i="1" sz="1200">
              <a:solidFill>
                <a:schemeClr val="dk1"/>
              </a:solidFill>
              <a:highlight>
                <a:srgbClr val="00FFFF"/>
              </a:highlight>
            </a:endParaRPr>
          </a:p>
          <a:p>
            <a:pPr indent="-304800" lvl="0" marL="457200" rtl="0" algn="l">
              <a:lnSpc>
                <a:spcPct val="115000"/>
              </a:lnSpc>
              <a:spcBef>
                <a:spcPts val="0"/>
              </a:spcBef>
              <a:spcAft>
                <a:spcPts val="0"/>
              </a:spcAft>
              <a:buClr>
                <a:schemeClr val="dk1"/>
              </a:buClr>
              <a:buSzPts val="1200"/>
              <a:buFont typeface="Times New Roman"/>
              <a:buAutoNum type="arabicPeriod" startAt="3"/>
            </a:pPr>
            <a:r>
              <a:rPr b="1" lang="en-US" sz="1200">
                <a:solidFill>
                  <a:schemeClr val="dk1"/>
                </a:solidFill>
                <a:highlight>
                  <a:srgbClr val="00FFFF"/>
                </a:highlight>
              </a:rPr>
              <a:t>Summarize the vote (# = Yes; # = No)</a:t>
            </a:r>
            <a:endParaRPr b="1" sz="1200">
              <a:solidFill>
                <a:schemeClr val="dk1"/>
              </a:solidFill>
              <a:highlight>
                <a:srgbClr val="00FFFF"/>
              </a:highlight>
            </a:endParaRPr>
          </a:p>
          <a:p>
            <a:pPr indent="0" lvl="0" marL="457200" rtl="0" algn="l">
              <a:lnSpc>
                <a:spcPct val="115000"/>
              </a:lnSpc>
              <a:spcBef>
                <a:spcPts val="0"/>
              </a:spcBef>
              <a:spcAft>
                <a:spcPts val="0"/>
              </a:spcAft>
              <a:buSzPts val="1100"/>
              <a:buNone/>
            </a:pPr>
            <a:r>
              <a:rPr b="1" lang="en-US" sz="1200">
                <a:solidFill>
                  <a:schemeClr val="dk1"/>
                </a:solidFill>
                <a:highlight>
                  <a:srgbClr val="00FFFF"/>
                </a:highlight>
              </a:rPr>
              <a:t> </a:t>
            </a:r>
            <a:endParaRPr b="1" sz="1200">
              <a:solidFill>
                <a:schemeClr val="dk1"/>
              </a:solidFill>
              <a:highlight>
                <a:srgbClr val="00FFFF"/>
              </a:highlight>
            </a:endParaRPr>
          </a:p>
          <a:p>
            <a:pPr indent="-304800" lvl="0" marL="457200" rtl="0" algn="l">
              <a:lnSpc>
                <a:spcPct val="115000"/>
              </a:lnSpc>
              <a:spcBef>
                <a:spcPts val="0"/>
              </a:spcBef>
              <a:spcAft>
                <a:spcPts val="0"/>
              </a:spcAft>
              <a:buClr>
                <a:schemeClr val="dk1"/>
              </a:buClr>
              <a:buSzPts val="1200"/>
              <a:buFont typeface="Times New Roman"/>
              <a:buAutoNum type="arabicPeriod" startAt="4"/>
            </a:pPr>
            <a:r>
              <a:rPr b="1" lang="en-US" sz="1200">
                <a:solidFill>
                  <a:schemeClr val="dk1"/>
                </a:solidFill>
                <a:highlight>
                  <a:srgbClr val="00FFFF"/>
                </a:highlight>
              </a:rPr>
              <a:t>This vote passes (need 7 to pass – 2/3)</a:t>
            </a:r>
            <a:endParaRPr b="1" sz="1200">
              <a:solidFill>
                <a:schemeClr val="dk1"/>
              </a:solidFill>
              <a:highlight>
                <a:srgbClr val="00FFFF"/>
              </a:highlight>
            </a:endParaRPr>
          </a:p>
          <a:p>
            <a:pPr indent="0" lvl="0" marL="0" marR="266700" rtl="0" algn="l">
              <a:lnSpc>
                <a:spcPct val="115000"/>
              </a:lnSpc>
              <a:spcBef>
                <a:spcPts val="0"/>
              </a:spcBef>
              <a:spcAft>
                <a:spcPts val="0"/>
              </a:spcAft>
              <a:buSzPts val="1100"/>
              <a:buNone/>
            </a:pPr>
            <a:r>
              <a:t/>
            </a:r>
            <a:endParaRPr>
              <a:solidFill>
                <a:schemeClr val="dk1"/>
              </a:solidFill>
              <a:highlight>
                <a:srgbClr val="FFFF00"/>
              </a:highlight>
            </a:endParaRPr>
          </a:p>
          <a:p>
            <a:pPr indent="0" lvl="0" marL="0" marR="266700" rtl="0" algn="l">
              <a:lnSpc>
                <a:spcPct val="115000"/>
              </a:lnSpc>
              <a:spcBef>
                <a:spcPts val="600"/>
              </a:spcBef>
              <a:spcAft>
                <a:spcPts val="0"/>
              </a:spcAft>
              <a:buClr>
                <a:schemeClr val="dk1"/>
              </a:buClr>
              <a:buSzPts val="1100"/>
              <a:buFont typeface="Arial"/>
              <a:buNone/>
            </a:pPr>
            <a:r>
              <a:t/>
            </a:r>
            <a:endParaRPr b="1">
              <a:solidFill>
                <a:schemeClr val="dk1"/>
              </a:solidFill>
              <a:highlight>
                <a:srgbClr val="00FF00"/>
              </a:highlight>
            </a:endParaRPr>
          </a:p>
          <a:p>
            <a:pPr indent="0" lvl="0" marL="0" rtl="0" algn="l">
              <a:lnSpc>
                <a:spcPct val="100000"/>
              </a:lnSpc>
              <a:spcBef>
                <a:spcPts val="600"/>
              </a:spcBef>
              <a:spcAft>
                <a:spcPts val="0"/>
              </a:spcAft>
              <a:buSzPts val="1100"/>
              <a:buNone/>
            </a:pPr>
            <a:r>
              <a:t/>
            </a:r>
            <a:endParaRPr b="1">
              <a:solidFill>
                <a:schemeClr val="dk1"/>
              </a:solidFill>
              <a:highlight>
                <a:srgbClr val="00FF00"/>
              </a:highlight>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1" name="Shape 911"/>
        <p:cNvGrpSpPr/>
        <p:nvPr/>
      </p:nvGrpSpPr>
      <p:grpSpPr>
        <a:xfrm>
          <a:off x="0" y="0"/>
          <a:ext cx="0" cy="0"/>
          <a:chOff x="0" y="0"/>
          <a:chExt cx="0" cy="0"/>
        </a:xfrm>
      </p:grpSpPr>
      <p:sp>
        <p:nvSpPr>
          <p:cNvPr id="912" name="Google Shape;912;g34cb613946a_0_2:notes"/>
          <p:cNvSpPr txBox="1"/>
          <p:nvPr>
            <p:ph idx="1" type="body"/>
          </p:nvPr>
        </p:nvSpPr>
        <p:spPr>
          <a:xfrm>
            <a:off x="548634" y="4632934"/>
            <a:ext cx="4389188" cy="4389333"/>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913" name="Google Shape;913;g34cb613946a_0_2:notes"/>
          <p:cNvSpPr/>
          <p:nvPr>
            <p:ph idx="2" type="sldImg"/>
          </p:nvPr>
        </p:nvSpPr>
        <p:spPr>
          <a:xfrm>
            <a:off x="-508000" y="730250"/>
            <a:ext cx="6502400" cy="36576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1" name="Shape 441"/>
        <p:cNvGrpSpPr/>
        <p:nvPr/>
      </p:nvGrpSpPr>
      <p:grpSpPr>
        <a:xfrm>
          <a:off x="0" y="0"/>
          <a:ext cx="0" cy="0"/>
          <a:chOff x="0" y="0"/>
          <a:chExt cx="0" cy="0"/>
        </a:xfrm>
      </p:grpSpPr>
      <p:sp>
        <p:nvSpPr>
          <p:cNvPr id="442" name="Google Shape;442;p9:notes"/>
          <p:cNvSpPr txBox="1"/>
          <p:nvPr>
            <p:ph idx="1" type="body"/>
          </p:nvPr>
        </p:nvSpPr>
        <p:spPr>
          <a:xfrm>
            <a:off x="548635" y="4632934"/>
            <a:ext cx="4389117" cy="4389111"/>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n-US">
                <a:solidFill>
                  <a:schemeClr val="dk1"/>
                </a:solidFill>
                <a:highlight>
                  <a:srgbClr val="00FF00"/>
                </a:highlight>
              </a:rPr>
              <a:t>3:15-3:3:25)</a:t>
            </a:r>
            <a:endParaRPr b="1">
              <a:solidFill>
                <a:schemeClr val="dk1"/>
              </a:solidFill>
            </a:endParaRPr>
          </a:p>
          <a:p>
            <a:pPr indent="0" lvl="0" marL="0" rtl="0" algn="l">
              <a:lnSpc>
                <a:spcPct val="115000"/>
              </a:lnSpc>
              <a:spcBef>
                <a:spcPts val="0"/>
              </a:spcBef>
              <a:spcAft>
                <a:spcPts val="0"/>
              </a:spcAft>
              <a:buClr>
                <a:schemeClr val="dk1"/>
              </a:buClr>
              <a:buSzPts val="1100"/>
              <a:buFont typeface="Arial"/>
              <a:buNone/>
            </a:pPr>
            <a:r>
              <a:rPr b="1" lang="en-US">
                <a:solidFill>
                  <a:schemeClr val="dk1"/>
                </a:solidFill>
              </a:rPr>
              <a:t>CHRISTINA</a:t>
            </a:r>
            <a:endParaRPr b="0" i="0" sz="1200" u="none" cap="none" strike="noStrike">
              <a:solidFill>
                <a:srgbClr val="000000"/>
              </a:solidFill>
              <a:highlight>
                <a:srgbClr val="00FFFF"/>
              </a:highlight>
              <a:latin typeface="Arial"/>
              <a:ea typeface="Arial"/>
              <a:cs typeface="Arial"/>
              <a:sym typeface="Arial"/>
            </a:endParaRPr>
          </a:p>
          <a:p>
            <a:pPr indent="0" lvl="0" marL="0" rtl="0" algn="l">
              <a:lnSpc>
                <a:spcPct val="100000"/>
              </a:lnSpc>
              <a:spcBef>
                <a:spcPts val="0"/>
              </a:spcBef>
              <a:spcAft>
                <a:spcPts val="0"/>
              </a:spcAft>
              <a:buSzPts val="1100"/>
              <a:buNone/>
            </a:pPr>
            <a:r>
              <a:t/>
            </a:r>
            <a:endParaRPr sz="1200">
              <a:solidFill>
                <a:srgbClr val="403F42"/>
              </a:solidFill>
              <a:highlight>
                <a:srgbClr val="00FFFF"/>
              </a:highlight>
              <a:latin typeface="Avenir"/>
              <a:ea typeface="Avenir"/>
              <a:cs typeface="Avenir"/>
              <a:sym typeface="Avenir"/>
            </a:endParaRPr>
          </a:p>
          <a:p>
            <a:pPr indent="0" lvl="0" marL="0" rtl="0" algn="l">
              <a:lnSpc>
                <a:spcPct val="100000"/>
              </a:lnSpc>
              <a:spcBef>
                <a:spcPts val="0"/>
              </a:spcBef>
              <a:spcAft>
                <a:spcPts val="0"/>
              </a:spcAft>
              <a:buSzPts val="1100"/>
              <a:buNone/>
            </a:pPr>
            <a:r>
              <a:rPr lang="en-US" sz="1200">
                <a:solidFill>
                  <a:srgbClr val="403F42"/>
                </a:solidFill>
                <a:latin typeface="Avenir"/>
                <a:ea typeface="Avenir"/>
                <a:cs typeface="Avenir"/>
                <a:sym typeface="Avenir"/>
              </a:rPr>
              <a:t>There are different opportunities for public comment:</a:t>
            </a:r>
            <a:endParaRPr sz="1200">
              <a:solidFill>
                <a:srgbClr val="403F42"/>
              </a:solidFill>
              <a:latin typeface="Avenir"/>
              <a:ea typeface="Avenir"/>
              <a:cs typeface="Avenir"/>
              <a:sym typeface="Avenir"/>
            </a:endParaRPr>
          </a:p>
          <a:p>
            <a:pPr indent="-304800" lvl="0" marL="457200" rtl="0" algn="l">
              <a:lnSpc>
                <a:spcPct val="100000"/>
              </a:lnSpc>
              <a:spcBef>
                <a:spcPts val="0"/>
              </a:spcBef>
              <a:spcAft>
                <a:spcPts val="0"/>
              </a:spcAft>
              <a:buClr>
                <a:srgbClr val="403F42"/>
              </a:buClr>
              <a:buSzPts val="1200"/>
              <a:buFont typeface="Avenir"/>
              <a:buAutoNum type="arabicPeriod"/>
            </a:pPr>
            <a:r>
              <a:rPr lang="en-US" sz="1200">
                <a:solidFill>
                  <a:srgbClr val="403F42"/>
                </a:solidFill>
                <a:latin typeface="Avenir"/>
                <a:ea typeface="Avenir"/>
                <a:cs typeface="Avenir"/>
                <a:sym typeface="Avenir"/>
              </a:rPr>
              <a:t>Items NOT on the agenda, which will do in just a moment</a:t>
            </a:r>
            <a:endParaRPr sz="1200">
              <a:solidFill>
                <a:srgbClr val="403F42"/>
              </a:solidFill>
              <a:latin typeface="Avenir"/>
              <a:ea typeface="Avenir"/>
              <a:cs typeface="Avenir"/>
              <a:sym typeface="Avenir"/>
            </a:endParaRPr>
          </a:p>
          <a:p>
            <a:pPr indent="-304800" lvl="0" marL="457200" rtl="0" algn="l">
              <a:lnSpc>
                <a:spcPct val="100000"/>
              </a:lnSpc>
              <a:spcBef>
                <a:spcPts val="0"/>
              </a:spcBef>
              <a:spcAft>
                <a:spcPts val="0"/>
              </a:spcAft>
              <a:buClr>
                <a:srgbClr val="403F42"/>
              </a:buClr>
              <a:buSzPts val="1200"/>
              <a:buFont typeface="Avenir"/>
              <a:buAutoNum type="arabicPeriod"/>
            </a:pPr>
            <a:r>
              <a:rPr lang="en-US" sz="1200">
                <a:solidFill>
                  <a:srgbClr val="403F42"/>
                </a:solidFill>
                <a:latin typeface="Avenir"/>
                <a:ea typeface="Avenir"/>
                <a:cs typeface="Avenir"/>
                <a:sym typeface="Avenir"/>
              </a:rPr>
              <a:t>Items on the agenda for ACTION. For example, on today’s agenda there is an action item to approve recommendations for early funding with Measure I. Public comments for the recommendations item will be taken after the presentation is over and there is a motion and a second to approve the recommendations. Public comment will be taken before the vote.</a:t>
            </a:r>
            <a:endParaRPr sz="1200">
              <a:solidFill>
                <a:srgbClr val="403F42"/>
              </a:solidFill>
              <a:latin typeface="Avenir"/>
              <a:ea typeface="Avenir"/>
              <a:cs typeface="Avenir"/>
              <a:sym typeface="Avenir"/>
            </a:endParaRPr>
          </a:p>
          <a:p>
            <a:pPr indent="0" lvl="0" marL="0" rtl="0" algn="l">
              <a:lnSpc>
                <a:spcPct val="100000"/>
              </a:lnSpc>
              <a:spcBef>
                <a:spcPts val="0"/>
              </a:spcBef>
              <a:spcAft>
                <a:spcPts val="0"/>
              </a:spcAft>
              <a:buSzPts val="1100"/>
              <a:buNone/>
            </a:pPr>
            <a:r>
              <a:t/>
            </a:r>
            <a:endParaRPr sz="1200">
              <a:solidFill>
                <a:srgbClr val="403F42"/>
              </a:solidFill>
              <a:latin typeface="Avenir"/>
              <a:ea typeface="Avenir"/>
              <a:cs typeface="Avenir"/>
              <a:sym typeface="Avenir"/>
            </a:endParaRPr>
          </a:p>
          <a:p>
            <a:pPr indent="0" lvl="0" marL="0" rtl="0" algn="l">
              <a:lnSpc>
                <a:spcPct val="100000"/>
              </a:lnSpc>
              <a:spcBef>
                <a:spcPts val="0"/>
              </a:spcBef>
              <a:spcAft>
                <a:spcPts val="0"/>
              </a:spcAft>
              <a:buSzPts val="1100"/>
              <a:buNone/>
            </a:pPr>
            <a:r>
              <a:t/>
            </a:r>
            <a:endParaRPr sz="1200">
              <a:solidFill>
                <a:srgbClr val="403F42"/>
              </a:solidFill>
              <a:latin typeface="Avenir"/>
              <a:ea typeface="Avenir"/>
              <a:cs typeface="Avenir"/>
              <a:sym typeface="Avenir"/>
            </a:endParaRPr>
          </a:p>
          <a:p>
            <a:pPr indent="0" lvl="0" marL="0" rtl="0" algn="l">
              <a:lnSpc>
                <a:spcPct val="100000"/>
              </a:lnSpc>
              <a:spcBef>
                <a:spcPts val="0"/>
              </a:spcBef>
              <a:spcAft>
                <a:spcPts val="0"/>
              </a:spcAft>
              <a:buClr>
                <a:schemeClr val="dk1"/>
              </a:buClr>
              <a:buSzPts val="1100"/>
              <a:buFont typeface="Arial"/>
              <a:buNone/>
            </a:pPr>
            <a:r>
              <a:rPr lang="en-US" sz="1200">
                <a:solidFill>
                  <a:srgbClr val="403F42"/>
                </a:solidFill>
                <a:latin typeface="Avenir"/>
                <a:ea typeface="Avenir"/>
                <a:cs typeface="Avenir"/>
                <a:sym typeface="Avenir"/>
              </a:rPr>
              <a:t> </a:t>
            </a:r>
            <a:r>
              <a:rPr lang="en-US" sz="1200">
                <a:solidFill>
                  <a:schemeClr val="dk1"/>
                </a:solidFill>
                <a:latin typeface="Avenir"/>
                <a:ea typeface="Avenir"/>
                <a:cs typeface="Avenir"/>
                <a:sym typeface="Avenir"/>
              </a:rPr>
              <a:t>If a member of the public attending in person would like to make a public comment, please come to the podium, form a line if necessary and when it is your turn, state your name first and then you will have 2 minutes to offer your comments. </a:t>
            </a:r>
            <a:endParaRPr sz="1200">
              <a:solidFill>
                <a:schemeClr val="dk1"/>
              </a:solidFill>
              <a:latin typeface="Avenir"/>
              <a:ea typeface="Avenir"/>
              <a:cs typeface="Avenir"/>
              <a:sym typeface="Avenir"/>
            </a:endParaRPr>
          </a:p>
          <a:p>
            <a:pPr indent="0" lvl="0" marL="0" rtl="0" algn="l">
              <a:lnSpc>
                <a:spcPct val="100000"/>
              </a:lnSpc>
              <a:spcBef>
                <a:spcPts val="0"/>
              </a:spcBef>
              <a:spcAft>
                <a:spcPts val="0"/>
              </a:spcAft>
              <a:buClr>
                <a:schemeClr val="dk1"/>
              </a:buClr>
              <a:buSzPts val="1100"/>
              <a:buFont typeface="Arial"/>
              <a:buNone/>
            </a:pPr>
            <a:r>
              <a:t/>
            </a:r>
            <a:endParaRPr sz="1200">
              <a:solidFill>
                <a:schemeClr val="dk1"/>
              </a:solidFill>
              <a:latin typeface="Avenir"/>
              <a:ea typeface="Avenir"/>
              <a:cs typeface="Avenir"/>
              <a:sym typeface="Avenir"/>
            </a:endParaRPr>
          </a:p>
          <a:p>
            <a:pPr indent="0" lvl="0" marL="0" rtl="0" algn="l">
              <a:lnSpc>
                <a:spcPct val="100000"/>
              </a:lnSpc>
              <a:spcBef>
                <a:spcPts val="0"/>
              </a:spcBef>
              <a:spcAft>
                <a:spcPts val="0"/>
              </a:spcAft>
              <a:buClr>
                <a:schemeClr val="dk1"/>
              </a:buClr>
              <a:buSzPts val="1100"/>
              <a:buFont typeface="Arial"/>
              <a:buNone/>
            </a:pPr>
            <a:r>
              <a:rPr lang="en-US" sz="1200">
                <a:solidFill>
                  <a:srgbClr val="403F42"/>
                </a:solidFill>
                <a:latin typeface="Avenir"/>
                <a:ea typeface="Avenir"/>
                <a:cs typeface="Avenir"/>
                <a:sym typeface="Avenir"/>
              </a:rPr>
              <a:t>If a member of the public attending virtually would like to comment on any agenda item, please use</a:t>
            </a:r>
            <a:r>
              <a:rPr lang="en-US" sz="1200">
                <a:solidFill>
                  <a:schemeClr val="dk1"/>
                </a:solidFill>
                <a:latin typeface="Avenir"/>
                <a:ea typeface="Avenir"/>
                <a:cs typeface="Avenir"/>
                <a:sym typeface="Avenir"/>
              </a:rPr>
              <a:t> the “raise hand” feature in the webinar when I call for public comment on the item you wish to comment on.  When your name is called, you will be unmuted and you will have 2 minutes to offer your comments to the Council.</a:t>
            </a:r>
            <a:endParaRPr/>
          </a:p>
        </p:txBody>
      </p:sp>
      <p:sp>
        <p:nvSpPr>
          <p:cNvPr id="443" name="Google Shape;443;p9:notes"/>
          <p:cNvSpPr/>
          <p:nvPr>
            <p:ph idx="2" type="sldImg"/>
          </p:nvPr>
        </p:nvSpPr>
        <p:spPr>
          <a:xfrm>
            <a:off x="-508000" y="730250"/>
            <a:ext cx="6502400" cy="36576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7" name="Shape 447"/>
        <p:cNvGrpSpPr/>
        <p:nvPr/>
      </p:nvGrpSpPr>
      <p:grpSpPr>
        <a:xfrm>
          <a:off x="0" y="0"/>
          <a:ext cx="0" cy="0"/>
          <a:chOff x="0" y="0"/>
          <a:chExt cx="0" cy="0"/>
        </a:xfrm>
      </p:grpSpPr>
      <p:sp>
        <p:nvSpPr>
          <p:cNvPr id="448" name="Google Shape;448;p1:notes"/>
          <p:cNvSpPr txBox="1"/>
          <p:nvPr>
            <p:ph idx="1" type="body"/>
          </p:nvPr>
        </p:nvSpPr>
        <p:spPr>
          <a:xfrm>
            <a:off x="548635" y="4632934"/>
            <a:ext cx="4389117" cy="4389111"/>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chemeClr val="dk1"/>
              </a:buClr>
              <a:buSzPts val="1100"/>
              <a:buFont typeface="Arial"/>
              <a:buNone/>
            </a:pPr>
            <a:r>
              <a:rPr b="1" lang="en-US">
                <a:solidFill>
                  <a:schemeClr val="dk1"/>
                </a:solidFill>
                <a:highlight>
                  <a:srgbClr val="00FF00"/>
                </a:highlight>
              </a:rPr>
              <a:t>3:15-3:3:25)</a:t>
            </a:r>
            <a:endParaRPr b="1"/>
          </a:p>
          <a:p>
            <a:pPr indent="0" lvl="0" marL="0" marR="0" rtl="0" algn="l">
              <a:lnSpc>
                <a:spcPct val="115000"/>
              </a:lnSpc>
              <a:spcBef>
                <a:spcPts val="0"/>
              </a:spcBef>
              <a:spcAft>
                <a:spcPts val="0"/>
              </a:spcAft>
              <a:buClr>
                <a:schemeClr val="dk1"/>
              </a:buClr>
              <a:buSzPts val="1100"/>
              <a:buFont typeface="Arial"/>
              <a:buNone/>
            </a:pPr>
            <a:r>
              <a:rPr b="1" lang="en-US"/>
              <a:t>CHRISTINA</a:t>
            </a:r>
            <a:endParaRPr b="0" i="0" sz="1100" u="none" cap="none" strike="noStrike">
              <a:solidFill>
                <a:srgbClr val="000000"/>
              </a:solidFill>
              <a:latin typeface="Arial"/>
              <a:ea typeface="Arial"/>
              <a:cs typeface="Arial"/>
              <a:sym typeface="Arial"/>
            </a:endParaRPr>
          </a:p>
          <a:p>
            <a:pPr indent="0" lvl="0" marL="0" rtl="0" algn="l">
              <a:lnSpc>
                <a:spcPct val="115000"/>
              </a:lnSpc>
              <a:spcBef>
                <a:spcPts val="0"/>
              </a:spcBef>
              <a:spcAft>
                <a:spcPts val="0"/>
              </a:spcAft>
              <a:buClr>
                <a:schemeClr val="dk1"/>
              </a:buClr>
              <a:buSzPts val="1100"/>
              <a:buFont typeface="Arial"/>
              <a:buNone/>
            </a:pPr>
            <a:r>
              <a:t/>
            </a:r>
            <a:endParaRPr b="1">
              <a:solidFill>
                <a:schemeClr val="dk1"/>
              </a:solidFill>
            </a:endParaRPr>
          </a:p>
          <a:p>
            <a:pPr indent="0" lvl="0" marL="0" rtl="0" algn="l">
              <a:lnSpc>
                <a:spcPct val="115000"/>
              </a:lnSpc>
              <a:spcBef>
                <a:spcPts val="0"/>
              </a:spcBef>
              <a:spcAft>
                <a:spcPts val="0"/>
              </a:spcAft>
              <a:buClr>
                <a:schemeClr val="dk1"/>
              </a:buClr>
              <a:buSzPts val="1100"/>
              <a:buFont typeface="Arial"/>
              <a:buNone/>
            </a:pPr>
            <a:r>
              <a:rPr b="1" lang="en-US">
                <a:solidFill>
                  <a:schemeClr val="dk1"/>
                </a:solidFill>
              </a:rPr>
              <a:t>Public Comment - Items that are NOT on the agenda – F5 Staff use TIMER and Project on Screen </a:t>
            </a:r>
            <a:endParaRPr/>
          </a:p>
          <a:p>
            <a:pPr indent="-298450" lvl="0" marL="457200" rtl="0" algn="l">
              <a:lnSpc>
                <a:spcPct val="115000"/>
              </a:lnSpc>
              <a:spcBef>
                <a:spcPts val="0"/>
              </a:spcBef>
              <a:spcAft>
                <a:spcPts val="0"/>
              </a:spcAft>
              <a:buClr>
                <a:srgbClr val="444444"/>
              </a:buClr>
              <a:buSzPts val="1100"/>
              <a:buChar char="●"/>
            </a:pPr>
            <a:r>
              <a:rPr lang="en-US">
                <a:solidFill>
                  <a:srgbClr val="444444"/>
                </a:solidFill>
              </a:rPr>
              <a:t>Public comments are brief statements intended to inform the CAC and First 5 about the topic/Action Item</a:t>
            </a:r>
            <a:endParaRPr>
              <a:solidFill>
                <a:schemeClr val="dk1"/>
              </a:solidFill>
            </a:endParaRPr>
          </a:p>
          <a:p>
            <a:pPr indent="-298450" lvl="0" marL="457200" rtl="0" algn="l">
              <a:lnSpc>
                <a:spcPct val="115000"/>
              </a:lnSpc>
              <a:spcBef>
                <a:spcPts val="0"/>
              </a:spcBef>
              <a:spcAft>
                <a:spcPts val="0"/>
              </a:spcAft>
              <a:buClr>
                <a:srgbClr val="444444"/>
              </a:buClr>
              <a:buSzPts val="1100"/>
              <a:buChar char="●"/>
            </a:pPr>
            <a:r>
              <a:rPr lang="en-US">
                <a:solidFill>
                  <a:srgbClr val="444444"/>
                </a:solidFill>
              </a:rPr>
              <a:t>Comments from the public at public meetings do not include questions and is not intended to be a dialogue</a:t>
            </a:r>
            <a:endParaRPr>
              <a:solidFill>
                <a:srgbClr val="444444"/>
              </a:solidFill>
            </a:endParaRPr>
          </a:p>
          <a:p>
            <a:pPr indent="-298450" lvl="1" marL="914400" rtl="0" algn="l">
              <a:lnSpc>
                <a:spcPct val="115000"/>
              </a:lnSpc>
              <a:spcBef>
                <a:spcPts val="0"/>
              </a:spcBef>
              <a:spcAft>
                <a:spcPts val="0"/>
              </a:spcAft>
              <a:buClr>
                <a:srgbClr val="444444"/>
              </a:buClr>
              <a:buSzPts val="1100"/>
              <a:buChar char="○"/>
            </a:pPr>
            <a:r>
              <a:rPr lang="en-US">
                <a:solidFill>
                  <a:srgbClr val="444444"/>
                </a:solidFill>
              </a:rPr>
              <a:t>This means that after you make your comment, we will go to the next comment without discussion about your comment</a:t>
            </a:r>
            <a:endParaRPr>
              <a:solidFill>
                <a:srgbClr val="444444"/>
              </a:solidFill>
            </a:endParaRPr>
          </a:p>
          <a:p>
            <a:pPr indent="-298450" lvl="0" marL="457200" rtl="0" algn="l">
              <a:lnSpc>
                <a:spcPct val="115000"/>
              </a:lnSpc>
              <a:spcBef>
                <a:spcPts val="0"/>
              </a:spcBef>
              <a:spcAft>
                <a:spcPts val="0"/>
              </a:spcAft>
              <a:buClr>
                <a:srgbClr val="444444"/>
              </a:buClr>
              <a:buSzPts val="1100"/>
              <a:buChar char="●"/>
            </a:pPr>
            <a:r>
              <a:rPr lang="en-US">
                <a:solidFill>
                  <a:srgbClr val="444444"/>
                </a:solidFill>
              </a:rPr>
              <a:t>Appointed Council members and First 5 staff and consultants are discouraged from responding or discussing topics with the public (can potentially constitute a Brown Act violation)</a:t>
            </a:r>
            <a:endParaRPr>
              <a:solidFill>
                <a:srgbClr val="444444"/>
              </a:solidFill>
            </a:endParaRPr>
          </a:p>
          <a:p>
            <a:pPr indent="-298450" lvl="0" marL="457200" rtl="0" algn="l">
              <a:lnSpc>
                <a:spcPct val="115000"/>
              </a:lnSpc>
              <a:spcBef>
                <a:spcPts val="0"/>
              </a:spcBef>
              <a:spcAft>
                <a:spcPts val="0"/>
              </a:spcAft>
              <a:buClr>
                <a:srgbClr val="444444"/>
              </a:buClr>
              <a:buSzPts val="1100"/>
              <a:buChar char="●"/>
            </a:pPr>
            <a:r>
              <a:rPr lang="en-US">
                <a:solidFill>
                  <a:srgbClr val="444444"/>
                </a:solidFill>
              </a:rPr>
              <a:t>Time limits can (and typically will) be imposed per comment and/or for total time allotted </a:t>
            </a:r>
            <a:endParaRPr>
              <a:solidFill>
                <a:srgbClr val="444444"/>
              </a:solidFill>
            </a:endParaRPr>
          </a:p>
          <a:p>
            <a:pPr indent="0" lvl="0" marL="0" rtl="0" algn="l">
              <a:lnSpc>
                <a:spcPct val="115000"/>
              </a:lnSpc>
              <a:spcBef>
                <a:spcPts val="0"/>
              </a:spcBef>
              <a:spcAft>
                <a:spcPts val="0"/>
              </a:spcAft>
              <a:buSzPts val="1100"/>
              <a:buNone/>
            </a:pPr>
            <a:r>
              <a:t/>
            </a:r>
            <a:endParaRPr b="1">
              <a:solidFill>
                <a:schemeClr val="dk1"/>
              </a:solidFill>
            </a:endParaRPr>
          </a:p>
        </p:txBody>
      </p:sp>
      <p:sp>
        <p:nvSpPr>
          <p:cNvPr id="449" name="Google Shape;449;p1:notes"/>
          <p:cNvSpPr/>
          <p:nvPr>
            <p:ph idx="2" type="sldImg"/>
          </p:nvPr>
        </p:nvSpPr>
        <p:spPr>
          <a:xfrm>
            <a:off x="-508000" y="730250"/>
            <a:ext cx="6502400" cy="36576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4" name="Shape 454"/>
        <p:cNvGrpSpPr/>
        <p:nvPr/>
      </p:nvGrpSpPr>
      <p:grpSpPr>
        <a:xfrm>
          <a:off x="0" y="0"/>
          <a:ext cx="0" cy="0"/>
          <a:chOff x="0" y="0"/>
          <a:chExt cx="0" cy="0"/>
        </a:xfrm>
      </p:grpSpPr>
      <p:sp>
        <p:nvSpPr>
          <p:cNvPr id="455" name="Google Shape;455;p3:notes"/>
          <p:cNvSpPr/>
          <p:nvPr>
            <p:ph idx="2" type="sldImg"/>
          </p:nvPr>
        </p:nvSpPr>
        <p:spPr>
          <a:xfrm>
            <a:off x="-508000" y="730250"/>
            <a:ext cx="6502400" cy="36576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56" name="Google Shape;456;p3:notes"/>
          <p:cNvSpPr txBox="1"/>
          <p:nvPr>
            <p:ph idx="1" type="body"/>
          </p:nvPr>
        </p:nvSpPr>
        <p:spPr>
          <a:xfrm>
            <a:off x="548634" y="4632934"/>
            <a:ext cx="4389188" cy="4389333"/>
          </a:xfrm>
          <a:prstGeom prst="rect">
            <a:avLst/>
          </a:prstGeom>
          <a:noFill/>
          <a:ln>
            <a:noFill/>
          </a:ln>
        </p:spPr>
        <p:txBody>
          <a:bodyPr anchorCtr="0" anchor="t" bIns="91425" lIns="91425" spcFirstLastPara="1" rIns="91425" wrap="square" tIns="91425">
            <a:noAutofit/>
          </a:bodyPr>
          <a:lstStyle/>
          <a:p>
            <a:pPr indent="0" lvl="0" marL="152400" rtl="0" algn="l">
              <a:lnSpc>
                <a:spcPct val="100000"/>
              </a:lnSpc>
              <a:spcBef>
                <a:spcPts val="0"/>
              </a:spcBef>
              <a:spcAft>
                <a:spcPts val="0"/>
              </a:spcAft>
              <a:buSzPts val="1200"/>
              <a:buNone/>
            </a:pPr>
            <a:r>
              <a:rPr b="1" lang="en-US" sz="1200">
                <a:solidFill>
                  <a:schemeClr val="dk1"/>
                </a:solidFill>
                <a:highlight>
                  <a:srgbClr val="00FF00"/>
                </a:highlight>
              </a:rPr>
              <a:t>3:25-3:30</a:t>
            </a:r>
            <a:endParaRPr b="1" sz="1200"/>
          </a:p>
          <a:p>
            <a:pPr indent="0" lvl="0" marL="152400" rtl="0" algn="l">
              <a:lnSpc>
                <a:spcPct val="100000"/>
              </a:lnSpc>
              <a:spcBef>
                <a:spcPts val="0"/>
              </a:spcBef>
              <a:spcAft>
                <a:spcPts val="0"/>
              </a:spcAft>
              <a:buSzPts val="1200"/>
              <a:buNone/>
            </a:pPr>
            <a:r>
              <a:rPr b="1" lang="en-US" sz="1200"/>
              <a:t>ANGIE</a:t>
            </a:r>
            <a:endParaRPr b="1" sz="1200"/>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 name="Shape 459"/>
        <p:cNvGrpSpPr/>
        <p:nvPr/>
      </p:nvGrpSpPr>
      <p:grpSpPr>
        <a:xfrm>
          <a:off x="0" y="0"/>
          <a:ext cx="0" cy="0"/>
          <a:chOff x="0" y="0"/>
          <a:chExt cx="0" cy="0"/>
        </a:xfrm>
      </p:grpSpPr>
      <p:sp>
        <p:nvSpPr>
          <p:cNvPr id="460" name="Google Shape;460;p4:notes"/>
          <p:cNvSpPr/>
          <p:nvPr>
            <p:ph idx="2" type="sldImg"/>
          </p:nvPr>
        </p:nvSpPr>
        <p:spPr>
          <a:xfrm>
            <a:off x="-508000" y="730250"/>
            <a:ext cx="6502400" cy="36576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61" name="Google Shape;461;p4:notes"/>
          <p:cNvSpPr txBox="1"/>
          <p:nvPr>
            <p:ph idx="1" type="body"/>
          </p:nvPr>
        </p:nvSpPr>
        <p:spPr>
          <a:xfrm>
            <a:off x="548634" y="4632934"/>
            <a:ext cx="4389188" cy="4389333"/>
          </a:xfrm>
          <a:prstGeom prst="rect">
            <a:avLst/>
          </a:prstGeom>
          <a:noFill/>
          <a:ln>
            <a:noFill/>
          </a:ln>
        </p:spPr>
        <p:txBody>
          <a:bodyPr anchorCtr="0" anchor="t" bIns="91425" lIns="91425" spcFirstLastPara="1" rIns="91425" wrap="square" tIns="91425">
            <a:noAutofit/>
          </a:bodyPr>
          <a:lstStyle/>
          <a:p>
            <a:pPr indent="0" lvl="0" marL="152400" marR="0" rtl="0" algn="l">
              <a:lnSpc>
                <a:spcPct val="100000"/>
              </a:lnSpc>
              <a:spcBef>
                <a:spcPts val="0"/>
              </a:spcBef>
              <a:spcAft>
                <a:spcPts val="0"/>
              </a:spcAft>
              <a:buClr>
                <a:srgbClr val="000000"/>
              </a:buClr>
              <a:buSzPts val="1200"/>
              <a:buFont typeface="Arial"/>
              <a:buNone/>
            </a:pPr>
            <a:r>
              <a:rPr b="1" lang="en-US" sz="1200">
                <a:solidFill>
                  <a:schemeClr val="dk1"/>
                </a:solidFill>
                <a:highlight>
                  <a:srgbClr val="00FF00"/>
                </a:highlight>
              </a:rPr>
              <a:t>3:30-3:35</a:t>
            </a:r>
            <a:endParaRPr b="1" sz="1200">
              <a:highlight>
                <a:srgbClr val="00FFFF"/>
              </a:highlight>
            </a:endParaRPr>
          </a:p>
          <a:p>
            <a:pPr indent="0" lvl="0" marL="152400" marR="0" rtl="0" algn="l">
              <a:lnSpc>
                <a:spcPct val="100000"/>
              </a:lnSpc>
              <a:spcBef>
                <a:spcPts val="0"/>
              </a:spcBef>
              <a:spcAft>
                <a:spcPts val="0"/>
              </a:spcAft>
              <a:buClr>
                <a:srgbClr val="000000"/>
              </a:buClr>
              <a:buSzPts val="1200"/>
              <a:buFont typeface="Arial"/>
              <a:buNone/>
            </a:pPr>
            <a:r>
              <a:rPr b="1" i="0" lang="en-US" sz="1200" u="none" cap="none" strike="noStrike">
                <a:solidFill>
                  <a:srgbClr val="000000"/>
                </a:solidFill>
                <a:highlight>
                  <a:srgbClr val="00FFFF"/>
                </a:highlight>
                <a:latin typeface="Arial"/>
                <a:ea typeface="Arial"/>
                <a:cs typeface="Arial"/>
                <a:sym typeface="Arial"/>
              </a:rPr>
              <a:t>ADRIANA</a:t>
            </a:r>
            <a:endParaRPr/>
          </a:p>
          <a:p>
            <a:pPr indent="0" lvl="0" marL="152400" marR="0" rtl="0" algn="l">
              <a:lnSpc>
                <a:spcPct val="100000"/>
              </a:lnSpc>
              <a:spcBef>
                <a:spcPts val="0"/>
              </a:spcBef>
              <a:spcAft>
                <a:spcPts val="0"/>
              </a:spcAft>
              <a:buClr>
                <a:srgbClr val="000000"/>
              </a:buClr>
              <a:buSzPts val="1200"/>
              <a:buFont typeface="Arial"/>
              <a:buNone/>
            </a:pPr>
            <a:r>
              <a:t/>
            </a:r>
            <a:endParaRPr b="1" sz="1200">
              <a:highlight>
                <a:srgbClr val="00FFFF"/>
              </a:highlight>
            </a:endParaRPr>
          </a:p>
          <a:p>
            <a:pPr indent="0" lvl="0" marL="0" rtl="0" algn="l">
              <a:lnSpc>
                <a:spcPct val="115000"/>
              </a:lnSpc>
              <a:spcBef>
                <a:spcPts val="0"/>
              </a:spcBef>
              <a:spcAft>
                <a:spcPts val="0"/>
              </a:spcAft>
              <a:buSzPts val="1100"/>
              <a:buNone/>
            </a:pPr>
            <a:r>
              <a:rPr lang="en-US" sz="1200">
                <a:solidFill>
                  <a:schemeClr val="dk1"/>
                </a:solidFill>
                <a:highlight>
                  <a:srgbClr val="00FFFF"/>
                </a:highlight>
              </a:rPr>
              <a:t>As a reminder, when the Bylaws were first discussed and approved in the first CAC meeting so that we could conduct business as a publicly appointed body. However, there were members with suggested edits. Those edits were taken and, as appropriate to belong in bylaws, incorporated. These needed to be posted again prior to a new amendment vote. That is why we are taking this vote today.</a:t>
            </a:r>
            <a:endParaRPr sz="1200">
              <a:solidFill>
                <a:schemeClr val="dk1"/>
              </a:solidFill>
              <a:highlight>
                <a:srgbClr val="00FFFF"/>
              </a:highlight>
            </a:endParaRPr>
          </a:p>
          <a:p>
            <a:pPr indent="0" lvl="0" marL="152400" marR="0" rtl="0" algn="l">
              <a:lnSpc>
                <a:spcPct val="100000"/>
              </a:lnSpc>
              <a:spcBef>
                <a:spcPts val="0"/>
              </a:spcBef>
              <a:spcAft>
                <a:spcPts val="0"/>
              </a:spcAft>
              <a:buClr>
                <a:srgbClr val="000000"/>
              </a:buClr>
              <a:buSzPts val="1200"/>
              <a:buFont typeface="Arial"/>
              <a:buNone/>
            </a:pPr>
            <a:r>
              <a:t/>
            </a:r>
            <a:endParaRPr b="1" sz="1200">
              <a:highlight>
                <a:srgbClr val="00FFFF"/>
              </a:highlight>
            </a:endParaRPr>
          </a:p>
          <a:p>
            <a:pPr indent="-298450" lvl="0" marL="457200" rtl="0" algn="l">
              <a:lnSpc>
                <a:spcPct val="100000"/>
              </a:lnSpc>
              <a:spcBef>
                <a:spcPts val="0"/>
              </a:spcBef>
              <a:spcAft>
                <a:spcPts val="0"/>
              </a:spcAft>
              <a:buSzPts val="1100"/>
              <a:buChar char="●"/>
            </a:pPr>
            <a:r>
              <a:rPr b="0" i="0" lang="en-US" sz="1100" u="none" cap="none" strike="noStrike">
                <a:solidFill>
                  <a:srgbClr val="000000"/>
                </a:solidFill>
                <a:latin typeface="Arial"/>
                <a:ea typeface="Arial"/>
                <a:cs typeface="Arial"/>
                <a:sym typeface="Arial"/>
              </a:rPr>
              <a:t>Ask members if they have questions?</a:t>
            </a:r>
            <a:endParaRPr/>
          </a:p>
          <a:p>
            <a:pPr indent="-298450" lvl="0" marL="457200" rtl="0" algn="l">
              <a:lnSpc>
                <a:spcPct val="100000"/>
              </a:lnSpc>
              <a:spcBef>
                <a:spcPts val="0"/>
              </a:spcBef>
              <a:spcAft>
                <a:spcPts val="0"/>
              </a:spcAft>
              <a:buSzPts val="1100"/>
              <a:buChar char="●"/>
            </a:pPr>
            <a:r>
              <a:rPr b="0" i="0" lang="en-US" sz="1100" u="none" cap="none" strike="noStrike">
                <a:solidFill>
                  <a:srgbClr val="000000"/>
                </a:solidFill>
                <a:latin typeface="Arial"/>
                <a:ea typeface="Arial"/>
                <a:cs typeface="Arial"/>
                <a:sym typeface="Arial"/>
              </a:rPr>
              <a:t>CAC Discussion (Q&amp;A with F5 Staff if needed)</a:t>
            </a:r>
            <a:endParaRPr/>
          </a:p>
          <a:p>
            <a:pPr indent="-298450" lvl="0" marL="457200" rtl="0" algn="l">
              <a:lnSpc>
                <a:spcPct val="100000"/>
              </a:lnSpc>
              <a:spcBef>
                <a:spcPts val="0"/>
              </a:spcBef>
              <a:spcAft>
                <a:spcPts val="0"/>
              </a:spcAft>
              <a:buSzPts val="1100"/>
              <a:buChar char="●"/>
            </a:pPr>
            <a:r>
              <a:rPr b="0" i="0" lang="en-US" sz="1100" u="none" cap="none" strike="noStrike">
                <a:solidFill>
                  <a:srgbClr val="000000"/>
                </a:solidFill>
                <a:latin typeface="Arial"/>
                <a:ea typeface="Arial"/>
                <a:cs typeface="Arial"/>
                <a:sym typeface="Arial"/>
              </a:rPr>
              <a:t>Public comment </a:t>
            </a:r>
            <a:endParaRPr/>
          </a:p>
          <a:p>
            <a:pPr indent="-298450" lvl="0" marL="457200" rtl="0" algn="l">
              <a:lnSpc>
                <a:spcPct val="100000"/>
              </a:lnSpc>
              <a:spcBef>
                <a:spcPts val="0"/>
              </a:spcBef>
              <a:spcAft>
                <a:spcPts val="0"/>
              </a:spcAft>
              <a:buSzPts val="1100"/>
              <a:buChar char="●"/>
            </a:pPr>
            <a:r>
              <a:rPr b="0" i="0" lang="en-US" sz="1100" u="none" cap="none" strike="noStrike">
                <a:solidFill>
                  <a:srgbClr val="000000"/>
                </a:solidFill>
                <a:latin typeface="Arial"/>
                <a:ea typeface="Arial"/>
                <a:cs typeface="Arial"/>
                <a:sym typeface="Arial"/>
              </a:rPr>
              <a:t>If public comments make edits, then ask CAC members if they want to accept the edits proposed.</a:t>
            </a:r>
            <a:endParaRPr/>
          </a:p>
          <a:p>
            <a:pPr indent="-298450" lvl="0" marL="457200" rtl="0" algn="l">
              <a:lnSpc>
                <a:spcPct val="100000"/>
              </a:lnSpc>
              <a:spcBef>
                <a:spcPts val="0"/>
              </a:spcBef>
              <a:spcAft>
                <a:spcPts val="0"/>
              </a:spcAft>
              <a:buSzPts val="1100"/>
              <a:buChar char="●"/>
            </a:pPr>
            <a:r>
              <a:rPr b="0" i="0" lang="en-US" sz="1100" u="none" cap="none" strike="noStrike">
                <a:solidFill>
                  <a:srgbClr val="000000"/>
                </a:solidFill>
                <a:latin typeface="Arial"/>
                <a:ea typeface="Arial"/>
                <a:cs typeface="Arial"/>
                <a:sym typeface="Arial"/>
              </a:rPr>
              <a:t>“Are we ready to take a vote?” (assuming yes)</a:t>
            </a:r>
            <a:endParaRPr/>
          </a:p>
          <a:p>
            <a:pPr indent="-298450" lvl="0" marL="457200" rtl="0" algn="l">
              <a:lnSpc>
                <a:spcPct val="100000"/>
              </a:lnSpc>
              <a:spcBef>
                <a:spcPts val="0"/>
              </a:spcBef>
              <a:spcAft>
                <a:spcPts val="0"/>
              </a:spcAft>
              <a:buSzPts val="1100"/>
              <a:buChar char="●"/>
            </a:pPr>
            <a:r>
              <a:rPr b="0" i="0" lang="en-US" sz="1100" u="none" cap="none" strike="noStrike">
                <a:solidFill>
                  <a:srgbClr val="000000"/>
                </a:solidFill>
                <a:latin typeface="Arial"/>
                <a:ea typeface="Arial"/>
                <a:cs typeface="Arial"/>
                <a:sym typeface="Arial"/>
              </a:rPr>
              <a:t>“We are voting to approve the the CAC Bylaws (as amended)”</a:t>
            </a:r>
            <a:endParaRPr/>
          </a:p>
          <a:p>
            <a:pPr indent="-298450" lvl="0" marL="457200" rtl="0" algn="l">
              <a:lnSpc>
                <a:spcPct val="100000"/>
              </a:lnSpc>
              <a:spcBef>
                <a:spcPts val="0"/>
              </a:spcBef>
              <a:spcAft>
                <a:spcPts val="0"/>
              </a:spcAft>
              <a:buSzPts val="1100"/>
              <a:buChar char="●"/>
            </a:pPr>
            <a:r>
              <a:rPr b="0" i="0" lang="en-US" sz="1100" u="none" cap="none" strike="noStrike">
                <a:solidFill>
                  <a:srgbClr val="000000"/>
                </a:solidFill>
                <a:latin typeface="Arial"/>
                <a:ea typeface="Arial"/>
                <a:cs typeface="Arial"/>
                <a:sym typeface="Arial"/>
              </a:rPr>
              <a:t>Ask members to Thumbs UP or Down</a:t>
            </a:r>
            <a:endParaRPr/>
          </a:p>
          <a:p>
            <a:pPr indent="-298450" lvl="0" marL="457200" rtl="0" algn="l">
              <a:lnSpc>
                <a:spcPct val="100000"/>
              </a:lnSpc>
              <a:spcBef>
                <a:spcPts val="0"/>
              </a:spcBef>
              <a:spcAft>
                <a:spcPts val="0"/>
              </a:spcAft>
              <a:buSzPts val="1100"/>
              <a:buChar char="●"/>
            </a:pPr>
            <a:r>
              <a:rPr b="0" i="0" lang="en-US" sz="1100" u="none" cap="none" strike="noStrike">
                <a:solidFill>
                  <a:srgbClr val="000000"/>
                </a:solidFill>
                <a:latin typeface="Arial"/>
                <a:ea typeface="Arial"/>
                <a:cs typeface="Arial"/>
                <a:sym typeface="Arial"/>
              </a:rPr>
              <a:t>Summarize the vote (X = Yes; Y = No)</a:t>
            </a:r>
            <a:endParaRPr/>
          </a:p>
          <a:p>
            <a:pPr indent="-298450" lvl="0" marL="457200" rtl="0" algn="l">
              <a:lnSpc>
                <a:spcPct val="100000"/>
              </a:lnSpc>
              <a:spcBef>
                <a:spcPts val="0"/>
              </a:spcBef>
              <a:spcAft>
                <a:spcPts val="0"/>
              </a:spcAft>
              <a:buSzPts val="1100"/>
              <a:buChar char="●"/>
            </a:pPr>
            <a:r>
              <a:rPr b="0" i="0" lang="en-US" sz="1100" u="none" cap="none" strike="noStrike">
                <a:solidFill>
                  <a:srgbClr val="000000"/>
                </a:solidFill>
                <a:latin typeface="Arial"/>
                <a:ea typeface="Arial"/>
                <a:cs typeface="Arial"/>
                <a:sym typeface="Arial"/>
              </a:rPr>
              <a:t>This passes (need 7 to pass)</a:t>
            </a:r>
            <a:endParaRPr/>
          </a:p>
          <a:p>
            <a:pPr indent="-298450" lvl="0" marL="457200" marR="0" rtl="0" algn="l">
              <a:lnSpc>
                <a:spcPct val="100000"/>
              </a:lnSpc>
              <a:spcBef>
                <a:spcPts val="0"/>
              </a:spcBef>
              <a:spcAft>
                <a:spcPts val="0"/>
              </a:spcAft>
              <a:buClr>
                <a:srgbClr val="000000"/>
              </a:buClr>
              <a:buSzPts val="1100"/>
              <a:buFont typeface="Arial"/>
              <a:buChar char="●"/>
            </a:pPr>
            <a:r>
              <a:rPr b="0" i="0" lang="en-US" sz="1100" u="none" cap="none" strike="noStrike">
                <a:solidFill>
                  <a:srgbClr val="000000"/>
                </a:solidFill>
                <a:latin typeface="Arial"/>
                <a:ea typeface="Arial"/>
                <a:cs typeface="Arial"/>
                <a:sym typeface="Arial"/>
              </a:rPr>
              <a:t> </a:t>
            </a:r>
            <a:endParaRPr/>
          </a:p>
          <a:p>
            <a:pPr indent="0" lvl="0" marL="0" marR="0" rtl="0" algn="l">
              <a:lnSpc>
                <a:spcPct val="100000"/>
              </a:lnSpc>
              <a:spcBef>
                <a:spcPts val="0"/>
              </a:spcBef>
              <a:spcAft>
                <a:spcPts val="0"/>
              </a:spcAft>
              <a:buSzPts val="1100"/>
              <a:buNone/>
            </a:pPr>
            <a:r>
              <a:rPr b="1" i="0" lang="en-US" sz="1100" u="none" cap="none" strike="noStrike">
                <a:solidFill>
                  <a:srgbClr val="000000"/>
                </a:solidFill>
                <a:latin typeface="Arial"/>
                <a:ea typeface="Arial"/>
                <a:cs typeface="Arial"/>
                <a:sym typeface="Arial"/>
              </a:rPr>
              <a:t>ACTION ITEM</a:t>
            </a:r>
            <a:r>
              <a:rPr lang="en-US" sz="1200"/>
              <a:t> </a:t>
            </a:r>
            <a:endParaRPr b="0" i="0" sz="1200" u="none" cap="none" strike="noStrike">
              <a:solidFill>
                <a:srgbClr val="000000"/>
              </a:solidFill>
              <a:highlight>
                <a:srgbClr val="00FFFF"/>
              </a:highlight>
              <a:latin typeface="Arial"/>
              <a:ea typeface="Arial"/>
              <a:cs typeface="Arial"/>
              <a:sym typeface="Arial"/>
            </a:endParaRPr>
          </a:p>
          <a:p>
            <a:pPr indent="0" lvl="0" marL="152400" rtl="0" algn="l">
              <a:lnSpc>
                <a:spcPct val="100000"/>
              </a:lnSpc>
              <a:spcBef>
                <a:spcPts val="0"/>
              </a:spcBef>
              <a:spcAft>
                <a:spcPts val="0"/>
              </a:spcAft>
              <a:buSzPts val="1200"/>
              <a:buNone/>
            </a:pPr>
            <a:r>
              <a:t/>
            </a:r>
            <a:endParaRPr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png"/><Relationship Id="rId3" Type="http://schemas.openxmlformats.org/officeDocument/2006/relationships/image" Target="../media/image5.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jpg"/><Relationship Id="rId3" Type="http://schemas.openxmlformats.org/officeDocument/2006/relationships/image" Target="../media/image8.png"/><Relationship Id="rId4" Type="http://schemas.openxmlformats.org/officeDocument/2006/relationships/image" Target="../media/image11.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 Id="rId3" Type="http://schemas.openxmlformats.org/officeDocument/2006/relationships/image" Target="../media/image12.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png"/><Relationship Id="rId3" Type="http://schemas.openxmlformats.org/officeDocument/2006/relationships/image" Target="../media/image12.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0.png"/><Relationship Id="rId3" Type="http://schemas.openxmlformats.org/officeDocument/2006/relationships/image" Target="../media/image5.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4.png"/><Relationship Id="rId3" Type="http://schemas.openxmlformats.org/officeDocument/2006/relationships/image" Target="../media/image18.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5.png"/><Relationship Id="rId3" Type="http://schemas.openxmlformats.org/officeDocument/2006/relationships/image" Target="../media/image18.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1.png"/><Relationship Id="rId3" Type="http://schemas.openxmlformats.org/officeDocument/2006/relationships/image" Target="../media/image5.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4.png"/><Relationship Id="rId3"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3.png"/><Relationship Id="rId3" Type="http://schemas.openxmlformats.org/officeDocument/2006/relationships/image" Target="../media/image11.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6.jpg"/><Relationship Id="rId3" Type="http://schemas.openxmlformats.org/officeDocument/2006/relationships/image" Target="../media/image19.png"/><Relationship Id="rId4" Type="http://schemas.openxmlformats.org/officeDocument/2006/relationships/image" Target="../media/image12.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5.jpg"/><Relationship Id="rId3" Type="http://schemas.openxmlformats.org/officeDocument/2006/relationships/image" Target="../media/image19.png"/><Relationship Id="rId4" Type="http://schemas.openxmlformats.org/officeDocument/2006/relationships/image" Target="../media/image12.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7.jpg"/><Relationship Id="rId3" Type="http://schemas.openxmlformats.org/officeDocument/2006/relationships/image" Target="../media/image19.png"/><Relationship Id="rId4" Type="http://schemas.openxmlformats.org/officeDocument/2006/relationships/image" Target="../media/image12.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2.jpg"/><Relationship Id="rId3" Type="http://schemas.openxmlformats.org/officeDocument/2006/relationships/image" Target="../media/image19.png"/><Relationship Id="rId4" Type="http://schemas.openxmlformats.org/officeDocument/2006/relationships/image" Target="../media/image12.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6.jpg"/><Relationship Id="rId3" Type="http://schemas.openxmlformats.org/officeDocument/2006/relationships/image" Target="../media/image19.png"/><Relationship Id="rId4" Type="http://schemas.openxmlformats.org/officeDocument/2006/relationships/image" Target="../media/image12.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0.jpg"/><Relationship Id="rId3" Type="http://schemas.openxmlformats.org/officeDocument/2006/relationships/image" Target="../media/image19.png"/><Relationship Id="rId4" Type="http://schemas.openxmlformats.org/officeDocument/2006/relationships/image" Target="../media/image12.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4.jpg"/><Relationship Id="rId3" Type="http://schemas.openxmlformats.org/officeDocument/2006/relationships/image" Target="../media/image19.png"/><Relationship Id="rId4" Type="http://schemas.openxmlformats.org/officeDocument/2006/relationships/image" Target="../media/image12.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7.jpg"/><Relationship Id="rId3" Type="http://schemas.openxmlformats.org/officeDocument/2006/relationships/image" Target="../media/image19.png"/><Relationship Id="rId4" Type="http://schemas.openxmlformats.org/officeDocument/2006/relationships/image" Target="../media/image12.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8.jpg"/><Relationship Id="rId3" Type="http://schemas.openxmlformats.org/officeDocument/2006/relationships/image" Target="../media/image19.png"/><Relationship Id="rId4" Type="http://schemas.openxmlformats.org/officeDocument/2006/relationships/image" Target="../media/image1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1.jp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3.jpg"/><Relationship Id="rId3" Type="http://schemas.openxmlformats.org/officeDocument/2006/relationships/image" Target="../media/image36.png"/><Relationship Id="rId4" Type="http://schemas.openxmlformats.org/officeDocument/2006/relationships/image" Target="../media/image12.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2.jpg"/><Relationship Id="rId3" Type="http://schemas.openxmlformats.org/officeDocument/2006/relationships/image" Target="../media/image12.png"/><Relationship Id="rId4" Type="http://schemas.openxmlformats.org/officeDocument/2006/relationships/image" Target="../media/image36.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1.jpg"/><Relationship Id="rId3" Type="http://schemas.openxmlformats.org/officeDocument/2006/relationships/image" Target="../media/image36.png"/><Relationship Id="rId4" Type="http://schemas.openxmlformats.org/officeDocument/2006/relationships/image" Target="../media/image12.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9.jpg"/><Relationship Id="rId3" Type="http://schemas.openxmlformats.org/officeDocument/2006/relationships/image" Target="../media/image36.png"/><Relationship Id="rId4" Type="http://schemas.openxmlformats.org/officeDocument/2006/relationships/image" Target="../media/image12.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8.jpg"/><Relationship Id="rId3" Type="http://schemas.openxmlformats.org/officeDocument/2006/relationships/image" Target="../media/image36.png"/><Relationship Id="rId4" Type="http://schemas.openxmlformats.org/officeDocument/2006/relationships/image" Target="../media/image12.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3.jpg"/><Relationship Id="rId3" Type="http://schemas.openxmlformats.org/officeDocument/2006/relationships/image" Target="../media/image36.png"/><Relationship Id="rId4" Type="http://schemas.openxmlformats.org/officeDocument/2006/relationships/image" Target="../media/image12.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1.jpg"/><Relationship Id="rId3" Type="http://schemas.openxmlformats.org/officeDocument/2006/relationships/image" Target="../media/image36.png"/><Relationship Id="rId4" Type="http://schemas.openxmlformats.org/officeDocument/2006/relationships/image" Target="../media/image12.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9.jpg"/><Relationship Id="rId3" Type="http://schemas.openxmlformats.org/officeDocument/2006/relationships/image" Target="../media/image36.png"/><Relationship Id="rId4" Type="http://schemas.openxmlformats.org/officeDocument/2006/relationships/image" Target="../media/image12.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2.jpg"/><Relationship Id="rId3" Type="http://schemas.openxmlformats.org/officeDocument/2006/relationships/image" Target="../media/image36.png"/><Relationship Id="rId4" Type="http://schemas.openxmlformats.org/officeDocument/2006/relationships/image" Target="../media/image12.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4.jpg"/><Relationship Id="rId3" Type="http://schemas.openxmlformats.org/officeDocument/2006/relationships/image" Target="../media/image36.png"/><Relationship Id="rId4" Type="http://schemas.openxmlformats.org/officeDocument/2006/relationships/image" Target="../media/image1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8.jpg"/><Relationship Id="rId3" Type="http://schemas.openxmlformats.org/officeDocument/2006/relationships/image" Target="../media/image36.png"/><Relationship Id="rId4" Type="http://schemas.openxmlformats.org/officeDocument/2006/relationships/image" Target="../media/image12.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6.png"/><Relationship Id="rId3" Type="http://schemas.openxmlformats.org/officeDocument/2006/relationships/image" Target="../media/image12.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9.png"/><Relationship Id="rId3" Type="http://schemas.openxmlformats.org/officeDocument/2006/relationships/image" Target="../media/image12.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8.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 Id="rId3" Type="http://schemas.openxmlformats.org/officeDocument/2006/relationships/image" Target="../media/image11.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8.pn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png"/><Relationship Id="rId3" Type="http://schemas.openxmlformats.org/officeDocument/2006/relationships/image" Target="../media/image5.pn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4.png"/><Relationship Id="rId3" Type="http://schemas.openxmlformats.org/officeDocument/2006/relationships/image" Target="../media/image5.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pn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5.png"/><Relationship Id="rId3" Type="http://schemas.openxmlformats.org/officeDocument/2006/relationships/image" Target="../media/image12.pn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howMasterSp="0">
  <p:cSld name="Blank">
    <p:bg>
      <p:bgPr>
        <a:solidFill>
          <a:schemeClr val="lt1"/>
        </a:solidFill>
      </p:bgPr>
    </p:bg>
    <p:spTree>
      <p:nvGrpSpPr>
        <p:cNvPr id="11" name="Shape 11"/>
        <p:cNvGrpSpPr/>
        <p:nvPr/>
      </p:nvGrpSpPr>
      <p:grpSpPr>
        <a:xfrm>
          <a:off x="0" y="0"/>
          <a:ext cx="0" cy="0"/>
          <a:chOff x="0" y="0"/>
          <a:chExt cx="0" cy="0"/>
        </a:xfrm>
      </p:grpSpPr>
      <p:sp>
        <p:nvSpPr>
          <p:cNvPr id="12" name="Google Shape;12;p54"/>
          <p:cNvSpPr/>
          <p:nvPr/>
        </p:nvSpPr>
        <p:spPr>
          <a:xfrm>
            <a:off x="2667227" y="5300060"/>
            <a:ext cx="7086600" cy="186690"/>
          </a:xfrm>
          <a:custGeom>
            <a:rect b="b" l="l" r="r" t="t"/>
            <a:pathLst>
              <a:path extrusionOk="0" h="186689" w="7086600">
                <a:moveTo>
                  <a:pt x="0" y="186340"/>
                </a:moveTo>
                <a:lnTo>
                  <a:pt x="7086372" y="186340"/>
                </a:lnTo>
                <a:lnTo>
                  <a:pt x="7086372" y="0"/>
                </a:lnTo>
                <a:lnTo>
                  <a:pt x="0" y="0"/>
                </a:lnTo>
                <a:lnTo>
                  <a:pt x="0" y="186340"/>
                </a:lnTo>
                <a:close/>
              </a:path>
            </a:pathLst>
          </a:custGeom>
          <a:solidFill>
            <a:srgbClr val="24408E"/>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3" name="Google Shape;13;p54"/>
          <p:cNvSpPr/>
          <p:nvPr/>
        </p:nvSpPr>
        <p:spPr>
          <a:xfrm>
            <a:off x="0" y="5298963"/>
            <a:ext cx="2677160" cy="187960"/>
          </a:xfrm>
          <a:custGeom>
            <a:rect b="b" l="l" r="r" t="t"/>
            <a:pathLst>
              <a:path extrusionOk="0" h="187960" w="2677160">
                <a:moveTo>
                  <a:pt x="0" y="0"/>
                </a:moveTo>
                <a:lnTo>
                  <a:pt x="2676889" y="0"/>
                </a:lnTo>
                <a:lnTo>
                  <a:pt x="2676889" y="187436"/>
                </a:lnTo>
                <a:lnTo>
                  <a:pt x="0" y="187436"/>
                </a:lnTo>
                <a:lnTo>
                  <a:pt x="0" y="0"/>
                </a:lnTo>
                <a:close/>
              </a:path>
            </a:pathLst>
          </a:custGeom>
          <a:solidFill>
            <a:srgbClr val="7F8285"/>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4" name="Google Shape;14;p54"/>
          <p:cNvSpPr/>
          <p:nvPr/>
        </p:nvSpPr>
        <p:spPr>
          <a:xfrm>
            <a:off x="0" y="5088528"/>
            <a:ext cx="9748520" cy="212090"/>
          </a:xfrm>
          <a:custGeom>
            <a:rect b="b" l="l" r="r" t="t"/>
            <a:pathLst>
              <a:path extrusionOk="0" h="212089" w="9748520">
                <a:moveTo>
                  <a:pt x="9748411" y="211531"/>
                </a:moveTo>
                <a:lnTo>
                  <a:pt x="0" y="211531"/>
                </a:lnTo>
                <a:lnTo>
                  <a:pt x="0" y="0"/>
                </a:lnTo>
                <a:lnTo>
                  <a:pt x="9748411" y="0"/>
                </a:lnTo>
                <a:lnTo>
                  <a:pt x="9748411" y="211531"/>
                </a:lnTo>
                <a:close/>
              </a:path>
            </a:pathLst>
          </a:custGeom>
          <a:solidFill>
            <a:srgbClr val="9FB54C"/>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5" name="Google Shape;15;p54"/>
          <p:cNvSpPr txBox="1"/>
          <p:nvPr>
            <p:ph idx="11" type="ftr"/>
          </p:nvPr>
        </p:nvSpPr>
        <p:spPr>
          <a:xfrm>
            <a:off x="3316224" y="5102352"/>
            <a:ext cx="3121152" cy="274320"/>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 name="Google Shape;16;p54"/>
          <p:cNvSpPr txBox="1"/>
          <p:nvPr>
            <p:ph idx="10" type="dt"/>
          </p:nvPr>
        </p:nvSpPr>
        <p:spPr>
          <a:xfrm>
            <a:off x="487680" y="5102352"/>
            <a:ext cx="2243328" cy="27432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54"/>
          <p:cNvSpPr txBox="1"/>
          <p:nvPr>
            <p:ph idx="12" type="sldNum"/>
          </p:nvPr>
        </p:nvSpPr>
        <p:spPr>
          <a:xfrm>
            <a:off x="7022592" y="5102352"/>
            <a:ext cx="2243328" cy="274320"/>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18" name="Google Shape;18;p54"/>
          <p:cNvSpPr txBox="1"/>
          <p:nvPr>
            <p:ph type="title"/>
          </p:nvPr>
        </p:nvSpPr>
        <p:spPr>
          <a:xfrm>
            <a:off x="23614" y="6350"/>
            <a:ext cx="9620250" cy="85598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67" name="Shape 67"/>
        <p:cNvGrpSpPr/>
        <p:nvPr/>
      </p:nvGrpSpPr>
      <p:grpSpPr>
        <a:xfrm>
          <a:off x="0" y="0"/>
          <a:ext cx="0" cy="0"/>
          <a:chOff x="0" y="0"/>
          <a:chExt cx="0" cy="0"/>
        </a:xfrm>
      </p:grpSpPr>
      <p:sp>
        <p:nvSpPr>
          <p:cNvPr id="68" name="Google Shape;68;g36aea8a7f69_1_1245"/>
          <p:cNvSpPr txBox="1"/>
          <p:nvPr>
            <p:ph idx="1" type="body"/>
          </p:nvPr>
        </p:nvSpPr>
        <p:spPr>
          <a:xfrm>
            <a:off x="332480" y="1229307"/>
            <a:ext cx="4266600" cy="3644100"/>
          </a:xfrm>
          <a:prstGeom prst="rect">
            <a:avLst/>
          </a:prstGeom>
          <a:noFill/>
          <a:ln>
            <a:noFill/>
          </a:ln>
        </p:spPr>
        <p:txBody>
          <a:bodyPr anchorCtr="0" anchor="t" bIns="97525" lIns="97525" spcFirstLastPara="1" rIns="97525" wrap="square" tIns="97525">
            <a:normAutofit/>
          </a:bodyPr>
          <a:lstStyle>
            <a:lvl1pPr indent="-323850" lvl="0" marL="457200" algn="l">
              <a:lnSpc>
                <a:spcPct val="115000"/>
              </a:lnSpc>
              <a:spcBef>
                <a:spcPts val="0"/>
              </a:spcBef>
              <a:spcAft>
                <a:spcPts val="0"/>
              </a:spcAft>
              <a:buClr>
                <a:srgbClr val="00AEEF"/>
              </a:buClr>
              <a:buSzPts val="1500"/>
              <a:buChar char="●"/>
              <a:defRPr sz="1500"/>
            </a:lvl1pPr>
            <a:lvl2pPr indent="-311150" lvl="1" marL="914400" algn="l">
              <a:lnSpc>
                <a:spcPct val="115000"/>
              </a:lnSpc>
              <a:spcBef>
                <a:spcPts val="0"/>
              </a:spcBef>
              <a:spcAft>
                <a:spcPts val="0"/>
              </a:spcAft>
              <a:buClr>
                <a:srgbClr val="00AEEF"/>
              </a:buClr>
              <a:buSzPts val="1300"/>
              <a:buChar char="○"/>
              <a:defRPr sz="1300"/>
            </a:lvl2pPr>
            <a:lvl3pPr indent="-311150" lvl="2" marL="1371600" algn="l">
              <a:lnSpc>
                <a:spcPct val="115000"/>
              </a:lnSpc>
              <a:spcBef>
                <a:spcPts val="0"/>
              </a:spcBef>
              <a:spcAft>
                <a:spcPts val="0"/>
              </a:spcAft>
              <a:buClr>
                <a:srgbClr val="00AEEF"/>
              </a:buClr>
              <a:buSzPts val="1300"/>
              <a:buChar char="■"/>
              <a:defRPr sz="1300"/>
            </a:lvl3pPr>
            <a:lvl4pPr indent="-311150" lvl="3" marL="1828800" algn="l">
              <a:lnSpc>
                <a:spcPct val="115000"/>
              </a:lnSpc>
              <a:spcBef>
                <a:spcPts val="0"/>
              </a:spcBef>
              <a:spcAft>
                <a:spcPts val="0"/>
              </a:spcAft>
              <a:buClr>
                <a:srgbClr val="00AEEF"/>
              </a:buClr>
              <a:buSzPts val="1300"/>
              <a:buChar char="●"/>
              <a:defRPr sz="1300"/>
            </a:lvl4pPr>
            <a:lvl5pPr indent="-311150" lvl="4" marL="2286000" algn="l">
              <a:lnSpc>
                <a:spcPct val="115000"/>
              </a:lnSpc>
              <a:spcBef>
                <a:spcPts val="0"/>
              </a:spcBef>
              <a:spcAft>
                <a:spcPts val="0"/>
              </a:spcAft>
              <a:buSzPts val="1300"/>
              <a:buChar char="○"/>
              <a:defRPr sz="1300"/>
            </a:lvl5pPr>
            <a:lvl6pPr indent="-311150" lvl="5" marL="2743200" algn="l">
              <a:lnSpc>
                <a:spcPct val="115000"/>
              </a:lnSpc>
              <a:spcBef>
                <a:spcPts val="0"/>
              </a:spcBef>
              <a:spcAft>
                <a:spcPts val="0"/>
              </a:spcAft>
              <a:buSzPts val="1300"/>
              <a:buChar char="■"/>
              <a:defRPr sz="1300"/>
            </a:lvl6pPr>
            <a:lvl7pPr indent="-311150" lvl="6" marL="3200400" algn="l">
              <a:lnSpc>
                <a:spcPct val="115000"/>
              </a:lnSpc>
              <a:spcBef>
                <a:spcPts val="0"/>
              </a:spcBef>
              <a:spcAft>
                <a:spcPts val="0"/>
              </a:spcAft>
              <a:buSzPts val="1300"/>
              <a:buChar char="●"/>
              <a:defRPr sz="1300"/>
            </a:lvl7pPr>
            <a:lvl8pPr indent="-311150" lvl="7" marL="3657600" algn="l">
              <a:lnSpc>
                <a:spcPct val="115000"/>
              </a:lnSpc>
              <a:spcBef>
                <a:spcPts val="0"/>
              </a:spcBef>
              <a:spcAft>
                <a:spcPts val="0"/>
              </a:spcAft>
              <a:buSzPts val="1300"/>
              <a:buChar char="○"/>
              <a:defRPr sz="1300"/>
            </a:lvl8pPr>
            <a:lvl9pPr indent="-311150" lvl="8" marL="4114800" algn="l">
              <a:lnSpc>
                <a:spcPct val="115000"/>
              </a:lnSpc>
              <a:spcBef>
                <a:spcPts val="0"/>
              </a:spcBef>
              <a:spcAft>
                <a:spcPts val="0"/>
              </a:spcAft>
              <a:buSzPts val="1300"/>
              <a:buChar char="■"/>
              <a:defRPr sz="1300"/>
            </a:lvl9pPr>
          </a:lstStyle>
          <a:p/>
        </p:txBody>
      </p:sp>
      <p:sp>
        <p:nvSpPr>
          <p:cNvPr id="69" name="Google Shape;69;g36aea8a7f69_1_1245"/>
          <p:cNvSpPr txBox="1"/>
          <p:nvPr>
            <p:ph idx="2" type="body"/>
          </p:nvPr>
        </p:nvSpPr>
        <p:spPr>
          <a:xfrm>
            <a:off x="5154560" y="1229307"/>
            <a:ext cx="4266600" cy="3644100"/>
          </a:xfrm>
          <a:prstGeom prst="rect">
            <a:avLst/>
          </a:prstGeom>
          <a:noFill/>
          <a:ln>
            <a:noFill/>
          </a:ln>
        </p:spPr>
        <p:txBody>
          <a:bodyPr anchorCtr="0" anchor="t" bIns="97525" lIns="97525" spcFirstLastPara="1" rIns="97525" wrap="square" tIns="97525">
            <a:normAutofit/>
          </a:bodyPr>
          <a:lstStyle>
            <a:lvl1pPr indent="-323850" lvl="0" marL="457200" algn="l">
              <a:lnSpc>
                <a:spcPct val="115000"/>
              </a:lnSpc>
              <a:spcBef>
                <a:spcPts val="0"/>
              </a:spcBef>
              <a:spcAft>
                <a:spcPts val="0"/>
              </a:spcAft>
              <a:buClr>
                <a:srgbClr val="00AEEF"/>
              </a:buClr>
              <a:buSzPts val="1500"/>
              <a:buChar char="●"/>
              <a:defRPr sz="1500"/>
            </a:lvl1pPr>
            <a:lvl2pPr indent="-311150" lvl="1" marL="914400" algn="l">
              <a:lnSpc>
                <a:spcPct val="115000"/>
              </a:lnSpc>
              <a:spcBef>
                <a:spcPts val="0"/>
              </a:spcBef>
              <a:spcAft>
                <a:spcPts val="0"/>
              </a:spcAft>
              <a:buClr>
                <a:srgbClr val="00AEEF"/>
              </a:buClr>
              <a:buSzPts val="1300"/>
              <a:buChar char="○"/>
              <a:defRPr sz="1300"/>
            </a:lvl2pPr>
            <a:lvl3pPr indent="-311150" lvl="2" marL="1371600" algn="l">
              <a:lnSpc>
                <a:spcPct val="115000"/>
              </a:lnSpc>
              <a:spcBef>
                <a:spcPts val="0"/>
              </a:spcBef>
              <a:spcAft>
                <a:spcPts val="0"/>
              </a:spcAft>
              <a:buClr>
                <a:srgbClr val="00AEEF"/>
              </a:buClr>
              <a:buSzPts val="1300"/>
              <a:buChar char="■"/>
              <a:defRPr sz="1300"/>
            </a:lvl3pPr>
            <a:lvl4pPr indent="-311150" lvl="3" marL="1828800" algn="l">
              <a:lnSpc>
                <a:spcPct val="115000"/>
              </a:lnSpc>
              <a:spcBef>
                <a:spcPts val="0"/>
              </a:spcBef>
              <a:spcAft>
                <a:spcPts val="0"/>
              </a:spcAft>
              <a:buClr>
                <a:srgbClr val="00AEEF"/>
              </a:buClr>
              <a:buSzPts val="1300"/>
              <a:buChar char="●"/>
              <a:defRPr sz="1300"/>
            </a:lvl4pPr>
            <a:lvl5pPr indent="-311150" lvl="4" marL="2286000" algn="l">
              <a:lnSpc>
                <a:spcPct val="115000"/>
              </a:lnSpc>
              <a:spcBef>
                <a:spcPts val="0"/>
              </a:spcBef>
              <a:spcAft>
                <a:spcPts val="0"/>
              </a:spcAft>
              <a:buSzPts val="1300"/>
              <a:buChar char="○"/>
              <a:defRPr sz="1300"/>
            </a:lvl5pPr>
            <a:lvl6pPr indent="-311150" lvl="5" marL="2743200" algn="l">
              <a:lnSpc>
                <a:spcPct val="115000"/>
              </a:lnSpc>
              <a:spcBef>
                <a:spcPts val="0"/>
              </a:spcBef>
              <a:spcAft>
                <a:spcPts val="0"/>
              </a:spcAft>
              <a:buSzPts val="1300"/>
              <a:buChar char="■"/>
              <a:defRPr sz="1300"/>
            </a:lvl6pPr>
            <a:lvl7pPr indent="-311150" lvl="6" marL="3200400" algn="l">
              <a:lnSpc>
                <a:spcPct val="115000"/>
              </a:lnSpc>
              <a:spcBef>
                <a:spcPts val="0"/>
              </a:spcBef>
              <a:spcAft>
                <a:spcPts val="0"/>
              </a:spcAft>
              <a:buSzPts val="1300"/>
              <a:buChar char="●"/>
              <a:defRPr sz="1300"/>
            </a:lvl7pPr>
            <a:lvl8pPr indent="-311150" lvl="7" marL="3657600" algn="l">
              <a:lnSpc>
                <a:spcPct val="115000"/>
              </a:lnSpc>
              <a:spcBef>
                <a:spcPts val="0"/>
              </a:spcBef>
              <a:spcAft>
                <a:spcPts val="0"/>
              </a:spcAft>
              <a:buSzPts val="1300"/>
              <a:buChar char="○"/>
              <a:defRPr sz="1300"/>
            </a:lvl8pPr>
            <a:lvl9pPr indent="-311150" lvl="8" marL="4114800" algn="l">
              <a:lnSpc>
                <a:spcPct val="115000"/>
              </a:lnSpc>
              <a:spcBef>
                <a:spcPts val="0"/>
              </a:spcBef>
              <a:spcAft>
                <a:spcPts val="0"/>
              </a:spcAft>
              <a:buSzPts val="1300"/>
              <a:buChar char="■"/>
              <a:defRPr sz="1300"/>
            </a:lvl9pPr>
          </a:lstStyle>
          <a:p/>
        </p:txBody>
      </p:sp>
      <p:sp>
        <p:nvSpPr>
          <p:cNvPr id="70" name="Google Shape;70;g36aea8a7f69_1_1245"/>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71" name="Google Shape;71;g36aea8a7f69_1_1245"/>
          <p:cNvSpPr txBox="1"/>
          <p:nvPr>
            <p:ph type="title"/>
          </p:nvPr>
        </p:nvSpPr>
        <p:spPr>
          <a:xfrm>
            <a:off x="332480" y="474693"/>
            <a:ext cx="9088500" cy="7545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300"/>
              <a:buNone/>
              <a:defRPr sz="33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pic>
        <p:nvPicPr>
          <p:cNvPr id="72" name="Google Shape;72;g36aea8a7f69_1_1245"/>
          <p:cNvPicPr preferRelativeResize="0"/>
          <p:nvPr/>
        </p:nvPicPr>
        <p:blipFill rotWithShape="1">
          <a:blip r:embed="rId2">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2">
  <p:cSld name="TITLE_AND_BODY_2">
    <p:spTree>
      <p:nvGrpSpPr>
        <p:cNvPr id="73" name="Shape 73"/>
        <p:cNvGrpSpPr/>
        <p:nvPr/>
      </p:nvGrpSpPr>
      <p:grpSpPr>
        <a:xfrm>
          <a:off x="0" y="0"/>
          <a:ext cx="0" cy="0"/>
          <a:chOff x="0" y="0"/>
          <a:chExt cx="0" cy="0"/>
        </a:xfrm>
      </p:grpSpPr>
      <p:pic>
        <p:nvPicPr>
          <p:cNvPr id="74" name="Google Shape;74;g36aea8a7f69_1_1063"/>
          <p:cNvPicPr preferRelativeResize="0"/>
          <p:nvPr/>
        </p:nvPicPr>
        <p:blipFill rotWithShape="1">
          <a:blip r:embed="rId2">
            <a:alphaModFix/>
          </a:blip>
          <a:srcRect b="0" l="0" r="0" t="0"/>
          <a:stretch/>
        </p:blipFill>
        <p:spPr>
          <a:xfrm>
            <a:off x="0" y="0"/>
            <a:ext cx="9753600" cy="5486400"/>
          </a:xfrm>
          <a:prstGeom prst="rect">
            <a:avLst/>
          </a:prstGeom>
          <a:noFill/>
          <a:ln>
            <a:noFill/>
          </a:ln>
        </p:spPr>
      </p:pic>
      <p:sp>
        <p:nvSpPr>
          <p:cNvPr id="75" name="Google Shape;75;g36aea8a7f69_1_1063"/>
          <p:cNvSpPr txBox="1"/>
          <p:nvPr>
            <p:ph type="title"/>
          </p:nvPr>
        </p:nvSpPr>
        <p:spPr>
          <a:xfrm>
            <a:off x="332480" y="474693"/>
            <a:ext cx="4313700" cy="8598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76" name="Google Shape;76;g36aea8a7f69_1_1063"/>
          <p:cNvSpPr txBox="1"/>
          <p:nvPr>
            <p:ph idx="1" type="body"/>
          </p:nvPr>
        </p:nvSpPr>
        <p:spPr>
          <a:xfrm>
            <a:off x="332480" y="1430240"/>
            <a:ext cx="3712200" cy="3443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Clr>
                <a:srgbClr val="00AEEF"/>
              </a:buClr>
              <a:buSzPts val="1900"/>
              <a:buChar char="●"/>
              <a:defRPr/>
            </a:lvl1pPr>
            <a:lvl2pPr indent="-323850" lvl="1" marL="914400" algn="l">
              <a:lnSpc>
                <a:spcPct val="115000"/>
              </a:lnSpc>
              <a:spcBef>
                <a:spcPts val="0"/>
              </a:spcBef>
              <a:spcAft>
                <a:spcPts val="0"/>
              </a:spcAft>
              <a:buClr>
                <a:srgbClr val="00AEEF"/>
              </a:buClr>
              <a:buSzPts val="1500"/>
              <a:buChar char="○"/>
              <a:defRPr/>
            </a:lvl2pPr>
            <a:lvl3pPr indent="-323850" lvl="2" marL="1371600" algn="l">
              <a:lnSpc>
                <a:spcPct val="115000"/>
              </a:lnSpc>
              <a:spcBef>
                <a:spcPts val="0"/>
              </a:spcBef>
              <a:spcAft>
                <a:spcPts val="0"/>
              </a:spcAft>
              <a:buClr>
                <a:srgbClr val="00AEEF"/>
              </a:buClr>
              <a:buSzPts val="1500"/>
              <a:buChar char="■"/>
              <a:defRPr/>
            </a:lvl3pPr>
            <a:lvl4pPr indent="-323850" lvl="3" marL="1828800" algn="l">
              <a:lnSpc>
                <a:spcPct val="115000"/>
              </a:lnSpc>
              <a:spcBef>
                <a:spcPts val="0"/>
              </a:spcBef>
              <a:spcAft>
                <a:spcPts val="0"/>
              </a:spcAft>
              <a:buClr>
                <a:srgbClr val="00AEEF"/>
              </a:buClr>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77" name="Google Shape;77;g36aea8a7f69_1_1063"/>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78" name="Google Shape;78;g36aea8a7f69_1_1063"/>
          <p:cNvPicPr preferRelativeResize="0"/>
          <p:nvPr/>
        </p:nvPicPr>
        <p:blipFill rotWithShape="1">
          <a:blip r:embed="rId3">
            <a:alphaModFix/>
          </a:blip>
          <a:srcRect b="0" l="0" r="0" t="0"/>
          <a:stretch/>
        </p:blipFill>
        <p:spPr>
          <a:xfrm>
            <a:off x="9176878" y="4915652"/>
            <a:ext cx="478293" cy="478293"/>
          </a:xfrm>
          <a:prstGeom prst="rect">
            <a:avLst/>
          </a:prstGeom>
          <a:noFill/>
          <a:ln>
            <a:noFill/>
          </a:ln>
        </p:spPr>
      </p:pic>
      <p:sp>
        <p:nvSpPr>
          <p:cNvPr id="79" name="Google Shape;79;g36aea8a7f69_1_1063"/>
          <p:cNvSpPr/>
          <p:nvPr>
            <p:ph idx="2" type="pic"/>
          </p:nvPr>
        </p:nvSpPr>
        <p:spPr>
          <a:xfrm>
            <a:off x="4545387" y="-243147"/>
            <a:ext cx="5390400" cy="5390400"/>
          </a:xfrm>
          <a:prstGeom prst="ellipse">
            <a:avLst/>
          </a:prstGeom>
          <a:noFill/>
          <a:ln cap="flat" cmpd="sng" w="114300">
            <a:solidFill>
              <a:srgbClr val="ED9073"/>
            </a:solidFill>
            <a:prstDash val="solid"/>
            <a:round/>
            <a:headEnd len="sm" w="sm" type="none"/>
            <a:tailEnd len="sm" w="sm" type="none"/>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IVA 2023 1">
  <p:cSld name="TITLE_1">
    <p:bg>
      <p:bgPr>
        <a:noFill/>
      </p:bgPr>
    </p:bg>
    <p:spTree>
      <p:nvGrpSpPr>
        <p:cNvPr id="80" name="Shape 80"/>
        <p:cNvGrpSpPr/>
        <p:nvPr/>
      </p:nvGrpSpPr>
      <p:grpSpPr>
        <a:xfrm>
          <a:off x="0" y="0"/>
          <a:ext cx="0" cy="0"/>
          <a:chOff x="0" y="0"/>
          <a:chExt cx="0" cy="0"/>
        </a:xfrm>
      </p:grpSpPr>
      <p:pic>
        <p:nvPicPr>
          <p:cNvPr id="81" name="Google Shape;81;g36aea8a7f69_1_1032"/>
          <p:cNvPicPr preferRelativeResize="0"/>
          <p:nvPr/>
        </p:nvPicPr>
        <p:blipFill rotWithShape="1">
          <a:blip r:embed="rId2">
            <a:alphaModFix/>
          </a:blip>
          <a:srcRect b="17170" l="0" r="0" t="17163"/>
          <a:stretch/>
        </p:blipFill>
        <p:spPr>
          <a:xfrm>
            <a:off x="4184827" y="0"/>
            <a:ext cx="5568773" cy="5486403"/>
          </a:xfrm>
          <a:prstGeom prst="rect">
            <a:avLst/>
          </a:prstGeom>
          <a:noFill/>
          <a:ln>
            <a:noFill/>
          </a:ln>
        </p:spPr>
      </p:pic>
      <p:pic>
        <p:nvPicPr>
          <p:cNvPr id="82" name="Google Shape;82;g36aea8a7f69_1_1032"/>
          <p:cNvPicPr preferRelativeResize="0"/>
          <p:nvPr/>
        </p:nvPicPr>
        <p:blipFill rotWithShape="1">
          <a:blip r:embed="rId3">
            <a:alphaModFix/>
          </a:blip>
          <a:srcRect b="0" l="0" r="0" t="0"/>
          <a:stretch/>
        </p:blipFill>
        <p:spPr>
          <a:xfrm>
            <a:off x="0" y="0"/>
            <a:ext cx="9753600" cy="5486400"/>
          </a:xfrm>
          <a:prstGeom prst="rect">
            <a:avLst/>
          </a:prstGeom>
          <a:noFill/>
          <a:ln>
            <a:noFill/>
          </a:ln>
        </p:spPr>
      </p:pic>
      <p:sp>
        <p:nvSpPr>
          <p:cNvPr id="83" name="Google Shape;83;g36aea8a7f69_1_1032"/>
          <p:cNvSpPr txBox="1"/>
          <p:nvPr>
            <p:ph type="ctrTitle"/>
          </p:nvPr>
        </p:nvSpPr>
        <p:spPr>
          <a:xfrm>
            <a:off x="332483" y="1354400"/>
            <a:ext cx="4684500" cy="2189400"/>
          </a:xfrm>
          <a:prstGeom prst="rect">
            <a:avLst/>
          </a:prstGeom>
          <a:noFill/>
          <a:ln>
            <a:noFill/>
          </a:ln>
        </p:spPr>
        <p:txBody>
          <a:bodyPr anchorCtr="0" anchor="b" bIns="97525" lIns="97525" spcFirstLastPara="1" rIns="97525" wrap="square" tIns="97525">
            <a:noAutofit/>
          </a:bodyPr>
          <a:lstStyle>
            <a:lvl1pPr lvl="0" algn="l">
              <a:lnSpc>
                <a:spcPct val="100000"/>
              </a:lnSpc>
              <a:spcBef>
                <a:spcPts val="0"/>
              </a:spcBef>
              <a:spcAft>
                <a:spcPts val="0"/>
              </a:spcAft>
              <a:buSzPts val="4800"/>
              <a:buFont typeface="Lato"/>
              <a:buNone/>
              <a:defRPr sz="4800">
                <a:latin typeface="Lato"/>
                <a:ea typeface="Lato"/>
                <a:cs typeface="Lato"/>
                <a:sym typeface="Lato"/>
              </a:defRPr>
            </a:lvl1pPr>
            <a:lvl2pPr lvl="1" algn="ctr">
              <a:lnSpc>
                <a:spcPct val="100000"/>
              </a:lnSpc>
              <a:spcBef>
                <a:spcPts val="0"/>
              </a:spcBef>
              <a:spcAft>
                <a:spcPts val="0"/>
              </a:spcAft>
              <a:buSzPts val="5500"/>
              <a:buNone/>
              <a:defRPr sz="5500"/>
            </a:lvl2pPr>
            <a:lvl3pPr lvl="2" algn="ctr">
              <a:lnSpc>
                <a:spcPct val="100000"/>
              </a:lnSpc>
              <a:spcBef>
                <a:spcPts val="0"/>
              </a:spcBef>
              <a:spcAft>
                <a:spcPts val="0"/>
              </a:spcAft>
              <a:buSzPts val="5500"/>
              <a:buNone/>
              <a:defRPr sz="5500"/>
            </a:lvl3pPr>
            <a:lvl4pPr lvl="3" algn="ctr">
              <a:lnSpc>
                <a:spcPct val="100000"/>
              </a:lnSpc>
              <a:spcBef>
                <a:spcPts val="0"/>
              </a:spcBef>
              <a:spcAft>
                <a:spcPts val="0"/>
              </a:spcAft>
              <a:buSzPts val="5500"/>
              <a:buNone/>
              <a:defRPr sz="5500"/>
            </a:lvl4pPr>
            <a:lvl5pPr lvl="4" algn="ctr">
              <a:lnSpc>
                <a:spcPct val="100000"/>
              </a:lnSpc>
              <a:spcBef>
                <a:spcPts val="0"/>
              </a:spcBef>
              <a:spcAft>
                <a:spcPts val="0"/>
              </a:spcAft>
              <a:buSzPts val="5500"/>
              <a:buNone/>
              <a:defRPr sz="5500"/>
            </a:lvl5pPr>
            <a:lvl6pPr lvl="5" algn="ctr">
              <a:lnSpc>
                <a:spcPct val="100000"/>
              </a:lnSpc>
              <a:spcBef>
                <a:spcPts val="0"/>
              </a:spcBef>
              <a:spcAft>
                <a:spcPts val="0"/>
              </a:spcAft>
              <a:buSzPts val="5500"/>
              <a:buNone/>
              <a:defRPr sz="5500"/>
            </a:lvl6pPr>
            <a:lvl7pPr lvl="6" algn="ctr">
              <a:lnSpc>
                <a:spcPct val="100000"/>
              </a:lnSpc>
              <a:spcBef>
                <a:spcPts val="0"/>
              </a:spcBef>
              <a:spcAft>
                <a:spcPts val="0"/>
              </a:spcAft>
              <a:buSzPts val="5500"/>
              <a:buNone/>
              <a:defRPr sz="5500"/>
            </a:lvl7pPr>
            <a:lvl8pPr lvl="7" algn="ctr">
              <a:lnSpc>
                <a:spcPct val="100000"/>
              </a:lnSpc>
              <a:spcBef>
                <a:spcPts val="0"/>
              </a:spcBef>
              <a:spcAft>
                <a:spcPts val="0"/>
              </a:spcAft>
              <a:buSzPts val="5500"/>
              <a:buNone/>
              <a:defRPr sz="5500"/>
            </a:lvl8pPr>
            <a:lvl9pPr lvl="8" algn="ctr">
              <a:lnSpc>
                <a:spcPct val="100000"/>
              </a:lnSpc>
              <a:spcBef>
                <a:spcPts val="0"/>
              </a:spcBef>
              <a:spcAft>
                <a:spcPts val="0"/>
              </a:spcAft>
              <a:buSzPts val="5500"/>
              <a:buNone/>
              <a:defRPr sz="5500"/>
            </a:lvl9pPr>
          </a:lstStyle>
          <a:p/>
        </p:txBody>
      </p:sp>
      <p:sp>
        <p:nvSpPr>
          <p:cNvPr id="84" name="Google Shape;84;g36aea8a7f69_1_1032"/>
          <p:cNvSpPr txBox="1"/>
          <p:nvPr>
            <p:ph idx="1" type="subTitle"/>
          </p:nvPr>
        </p:nvSpPr>
        <p:spPr>
          <a:xfrm>
            <a:off x="332480" y="3583253"/>
            <a:ext cx="4684500" cy="1206300"/>
          </a:xfrm>
          <a:prstGeom prst="rect">
            <a:avLst/>
          </a:prstGeom>
          <a:noFill/>
          <a:ln>
            <a:noFill/>
          </a:ln>
        </p:spPr>
        <p:txBody>
          <a:bodyPr anchorCtr="0" anchor="t" bIns="97525" lIns="97525" spcFirstLastPara="1" rIns="97525" wrap="square" tIns="97525">
            <a:noAutofit/>
          </a:bodyPr>
          <a:lstStyle>
            <a:lvl1pPr lvl="0" algn="l">
              <a:lnSpc>
                <a:spcPct val="100000"/>
              </a:lnSpc>
              <a:spcBef>
                <a:spcPts val="0"/>
              </a:spcBef>
              <a:spcAft>
                <a:spcPts val="0"/>
              </a:spcAft>
              <a:buClr>
                <a:srgbClr val="D0724A"/>
              </a:buClr>
              <a:buSzPts val="2300"/>
              <a:buFont typeface="Solway"/>
              <a:buNone/>
              <a:defRPr sz="2300">
                <a:solidFill>
                  <a:srgbClr val="D0724A"/>
                </a:solidFill>
                <a:latin typeface="Solway"/>
                <a:ea typeface="Solway"/>
                <a:cs typeface="Solway"/>
                <a:sym typeface="Solway"/>
              </a:defRPr>
            </a:lvl1pPr>
            <a:lvl2pPr lvl="1" algn="ctr">
              <a:lnSpc>
                <a:spcPct val="100000"/>
              </a:lnSpc>
              <a:spcBef>
                <a:spcPts val="0"/>
              </a:spcBef>
              <a:spcAft>
                <a:spcPts val="0"/>
              </a:spcAft>
              <a:buSzPts val="3000"/>
              <a:buNone/>
              <a:defRPr sz="3000"/>
            </a:lvl2pPr>
            <a:lvl3pPr lvl="2" algn="ctr">
              <a:lnSpc>
                <a:spcPct val="100000"/>
              </a:lnSpc>
              <a:spcBef>
                <a:spcPts val="0"/>
              </a:spcBef>
              <a:spcAft>
                <a:spcPts val="0"/>
              </a:spcAft>
              <a:buSzPts val="3000"/>
              <a:buNone/>
              <a:defRPr sz="3000"/>
            </a:lvl3pPr>
            <a:lvl4pPr lvl="3" algn="ctr">
              <a:lnSpc>
                <a:spcPct val="100000"/>
              </a:lnSpc>
              <a:spcBef>
                <a:spcPts val="0"/>
              </a:spcBef>
              <a:spcAft>
                <a:spcPts val="0"/>
              </a:spcAft>
              <a:buSzPts val="3000"/>
              <a:buNone/>
              <a:defRPr sz="3000"/>
            </a:lvl4pPr>
            <a:lvl5pPr lvl="4" algn="ctr">
              <a:lnSpc>
                <a:spcPct val="100000"/>
              </a:lnSpc>
              <a:spcBef>
                <a:spcPts val="0"/>
              </a:spcBef>
              <a:spcAft>
                <a:spcPts val="0"/>
              </a:spcAft>
              <a:buSzPts val="3000"/>
              <a:buNone/>
              <a:defRPr sz="3000"/>
            </a:lvl5pPr>
            <a:lvl6pPr lvl="5" algn="ctr">
              <a:lnSpc>
                <a:spcPct val="100000"/>
              </a:lnSpc>
              <a:spcBef>
                <a:spcPts val="0"/>
              </a:spcBef>
              <a:spcAft>
                <a:spcPts val="0"/>
              </a:spcAft>
              <a:buSzPts val="3000"/>
              <a:buNone/>
              <a:defRPr sz="3000"/>
            </a:lvl6pPr>
            <a:lvl7pPr lvl="6" algn="ctr">
              <a:lnSpc>
                <a:spcPct val="100000"/>
              </a:lnSpc>
              <a:spcBef>
                <a:spcPts val="0"/>
              </a:spcBef>
              <a:spcAft>
                <a:spcPts val="0"/>
              </a:spcAft>
              <a:buSzPts val="3000"/>
              <a:buNone/>
              <a:defRPr sz="3000"/>
            </a:lvl7pPr>
            <a:lvl8pPr lvl="7" algn="ctr">
              <a:lnSpc>
                <a:spcPct val="100000"/>
              </a:lnSpc>
              <a:spcBef>
                <a:spcPts val="0"/>
              </a:spcBef>
              <a:spcAft>
                <a:spcPts val="0"/>
              </a:spcAft>
              <a:buSzPts val="3000"/>
              <a:buNone/>
              <a:defRPr sz="3000"/>
            </a:lvl8pPr>
            <a:lvl9pPr lvl="8" algn="ctr">
              <a:lnSpc>
                <a:spcPct val="100000"/>
              </a:lnSpc>
              <a:spcBef>
                <a:spcPts val="0"/>
              </a:spcBef>
              <a:spcAft>
                <a:spcPts val="0"/>
              </a:spcAft>
              <a:buSzPts val="3000"/>
              <a:buNone/>
              <a:defRPr sz="3000"/>
            </a:lvl9pPr>
          </a:lstStyle>
          <a:p/>
        </p:txBody>
      </p:sp>
      <p:pic>
        <p:nvPicPr>
          <p:cNvPr id="85" name="Google Shape;85;g36aea8a7f69_1_1032"/>
          <p:cNvPicPr preferRelativeResize="0"/>
          <p:nvPr/>
        </p:nvPicPr>
        <p:blipFill rotWithShape="1">
          <a:blip r:embed="rId4">
            <a:alphaModFix/>
          </a:blip>
          <a:srcRect b="0" l="0" r="0" t="0"/>
          <a:stretch/>
        </p:blipFill>
        <p:spPr>
          <a:xfrm>
            <a:off x="431333" y="256080"/>
            <a:ext cx="2516880" cy="984347"/>
          </a:xfrm>
          <a:prstGeom prst="rect">
            <a:avLst/>
          </a:prstGeom>
          <a:noFill/>
          <a:ln>
            <a:noFill/>
          </a:ln>
        </p:spPr>
      </p:pic>
      <p:sp>
        <p:nvSpPr>
          <p:cNvPr id="86" name="Google Shape;86;g36aea8a7f69_1_1032"/>
          <p:cNvSpPr txBox="1"/>
          <p:nvPr>
            <p:ph idx="12" type="sldNum"/>
          </p:nvPr>
        </p:nvSpPr>
        <p:spPr>
          <a:xfrm>
            <a:off x="9127236" y="5066508"/>
            <a:ext cx="585300" cy="419700"/>
          </a:xfrm>
          <a:prstGeom prst="rect">
            <a:avLst/>
          </a:prstGeom>
          <a:noFill/>
          <a:ln>
            <a:noFill/>
          </a:ln>
        </p:spPr>
        <p:txBody>
          <a:bodyPr anchorCtr="0" anchor="t" bIns="97525" lIns="97525" spcFirstLastPara="1" rIns="97525" wrap="square" tIns="97525">
            <a:norm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Solway"/>
                <a:ea typeface="Solway"/>
                <a:cs typeface="Solway"/>
                <a:sym typeface="Solway"/>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Solway"/>
                <a:ea typeface="Solway"/>
                <a:cs typeface="Solway"/>
                <a:sym typeface="Solway"/>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Solway"/>
                <a:ea typeface="Solway"/>
                <a:cs typeface="Solway"/>
                <a:sym typeface="Solway"/>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Solway"/>
                <a:ea typeface="Solway"/>
                <a:cs typeface="Solway"/>
                <a:sym typeface="Solway"/>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Solway"/>
                <a:ea typeface="Solway"/>
                <a:cs typeface="Solway"/>
                <a:sym typeface="Solway"/>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Solway"/>
                <a:ea typeface="Solway"/>
                <a:cs typeface="Solway"/>
                <a:sym typeface="Solway"/>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Solway"/>
                <a:ea typeface="Solway"/>
                <a:cs typeface="Solway"/>
                <a:sym typeface="Solway"/>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Solway"/>
                <a:ea typeface="Solway"/>
                <a:cs typeface="Solway"/>
                <a:sym typeface="Solway"/>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Solway"/>
                <a:ea typeface="Solway"/>
                <a:cs typeface="Solway"/>
                <a:sym typeface="Solway"/>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p:cSld name="SECTION_HEADER_1">
    <p:spTree>
      <p:nvGrpSpPr>
        <p:cNvPr id="87" name="Shape 87"/>
        <p:cNvGrpSpPr/>
        <p:nvPr/>
      </p:nvGrpSpPr>
      <p:grpSpPr>
        <a:xfrm>
          <a:off x="0" y="0"/>
          <a:ext cx="0" cy="0"/>
          <a:chOff x="0" y="0"/>
          <a:chExt cx="0" cy="0"/>
        </a:xfrm>
      </p:grpSpPr>
      <p:pic>
        <p:nvPicPr>
          <p:cNvPr id="88" name="Google Shape;88;g36aea8a7f69_1_1039"/>
          <p:cNvPicPr preferRelativeResize="0"/>
          <p:nvPr/>
        </p:nvPicPr>
        <p:blipFill rotWithShape="1">
          <a:blip r:embed="rId2">
            <a:alphaModFix/>
          </a:blip>
          <a:srcRect b="0" l="0" r="0" t="0"/>
          <a:stretch/>
        </p:blipFill>
        <p:spPr>
          <a:xfrm>
            <a:off x="0" y="0"/>
            <a:ext cx="9753605" cy="5486386"/>
          </a:xfrm>
          <a:prstGeom prst="rect">
            <a:avLst/>
          </a:prstGeom>
          <a:noFill/>
          <a:ln>
            <a:noFill/>
          </a:ln>
        </p:spPr>
      </p:pic>
      <p:sp>
        <p:nvSpPr>
          <p:cNvPr id="89" name="Google Shape;89;g36aea8a7f69_1_1039"/>
          <p:cNvSpPr txBox="1"/>
          <p:nvPr>
            <p:ph type="title"/>
          </p:nvPr>
        </p:nvSpPr>
        <p:spPr>
          <a:xfrm>
            <a:off x="332480" y="1210960"/>
            <a:ext cx="9088500" cy="2191500"/>
          </a:xfrm>
          <a:prstGeom prst="rect">
            <a:avLst/>
          </a:prstGeom>
          <a:noFill/>
          <a:ln>
            <a:noFill/>
          </a:ln>
        </p:spPr>
        <p:txBody>
          <a:bodyPr anchorCtr="0" anchor="ctr" bIns="97525" lIns="97525" spcFirstLastPara="1" rIns="97525" wrap="square" tIns="97525">
            <a:noAutofit/>
          </a:bodyPr>
          <a:lstStyle>
            <a:lvl1pPr lvl="0" algn="l">
              <a:lnSpc>
                <a:spcPct val="100000"/>
              </a:lnSpc>
              <a:spcBef>
                <a:spcPts val="0"/>
              </a:spcBef>
              <a:spcAft>
                <a:spcPts val="0"/>
              </a:spcAft>
              <a:buClr>
                <a:schemeClr val="lt1"/>
              </a:buClr>
              <a:buSzPts val="3800"/>
              <a:buNone/>
              <a:defRPr sz="3800">
                <a:solidFill>
                  <a:schemeClr val="lt1"/>
                </a:solidFill>
              </a:defRPr>
            </a:lvl1pPr>
            <a:lvl2pPr lvl="1" algn="ctr">
              <a:lnSpc>
                <a:spcPct val="100000"/>
              </a:lnSpc>
              <a:spcBef>
                <a:spcPts val="0"/>
              </a:spcBef>
              <a:spcAft>
                <a:spcPts val="0"/>
              </a:spcAft>
              <a:buSzPts val="3800"/>
              <a:buNone/>
              <a:defRPr sz="3800"/>
            </a:lvl2pPr>
            <a:lvl3pPr lvl="2" algn="ctr">
              <a:lnSpc>
                <a:spcPct val="100000"/>
              </a:lnSpc>
              <a:spcBef>
                <a:spcPts val="0"/>
              </a:spcBef>
              <a:spcAft>
                <a:spcPts val="0"/>
              </a:spcAft>
              <a:buSzPts val="3800"/>
              <a:buNone/>
              <a:defRPr sz="3800"/>
            </a:lvl3pPr>
            <a:lvl4pPr lvl="3" algn="ctr">
              <a:lnSpc>
                <a:spcPct val="100000"/>
              </a:lnSpc>
              <a:spcBef>
                <a:spcPts val="0"/>
              </a:spcBef>
              <a:spcAft>
                <a:spcPts val="0"/>
              </a:spcAft>
              <a:buSzPts val="3800"/>
              <a:buNone/>
              <a:defRPr sz="3800"/>
            </a:lvl4pPr>
            <a:lvl5pPr lvl="4" algn="ctr">
              <a:lnSpc>
                <a:spcPct val="100000"/>
              </a:lnSpc>
              <a:spcBef>
                <a:spcPts val="0"/>
              </a:spcBef>
              <a:spcAft>
                <a:spcPts val="0"/>
              </a:spcAft>
              <a:buSzPts val="3800"/>
              <a:buNone/>
              <a:defRPr sz="3800"/>
            </a:lvl5pPr>
            <a:lvl6pPr lvl="5" algn="ctr">
              <a:lnSpc>
                <a:spcPct val="100000"/>
              </a:lnSpc>
              <a:spcBef>
                <a:spcPts val="0"/>
              </a:spcBef>
              <a:spcAft>
                <a:spcPts val="0"/>
              </a:spcAft>
              <a:buSzPts val="3800"/>
              <a:buNone/>
              <a:defRPr sz="3800"/>
            </a:lvl6pPr>
            <a:lvl7pPr lvl="6" algn="ctr">
              <a:lnSpc>
                <a:spcPct val="100000"/>
              </a:lnSpc>
              <a:spcBef>
                <a:spcPts val="0"/>
              </a:spcBef>
              <a:spcAft>
                <a:spcPts val="0"/>
              </a:spcAft>
              <a:buSzPts val="3800"/>
              <a:buNone/>
              <a:defRPr sz="3800"/>
            </a:lvl7pPr>
            <a:lvl8pPr lvl="7" algn="ctr">
              <a:lnSpc>
                <a:spcPct val="100000"/>
              </a:lnSpc>
              <a:spcBef>
                <a:spcPts val="0"/>
              </a:spcBef>
              <a:spcAft>
                <a:spcPts val="0"/>
              </a:spcAft>
              <a:buSzPts val="3800"/>
              <a:buNone/>
              <a:defRPr sz="3800"/>
            </a:lvl8pPr>
            <a:lvl9pPr lvl="8" algn="ctr">
              <a:lnSpc>
                <a:spcPct val="100000"/>
              </a:lnSpc>
              <a:spcBef>
                <a:spcPts val="0"/>
              </a:spcBef>
              <a:spcAft>
                <a:spcPts val="0"/>
              </a:spcAft>
              <a:buSzPts val="3800"/>
              <a:buNone/>
              <a:defRPr sz="3800"/>
            </a:lvl9pPr>
          </a:lstStyle>
          <a:p/>
        </p:txBody>
      </p:sp>
      <p:sp>
        <p:nvSpPr>
          <p:cNvPr id="90" name="Google Shape;90;g36aea8a7f69_1_1039"/>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91" name="Google Shape;91;g36aea8a7f69_1_1039"/>
          <p:cNvSpPr txBox="1"/>
          <p:nvPr>
            <p:ph idx="1" type="subTitle"/>
          </p:nvPr>
        </p:nvSpPr>
        <p:spPr>
          <a:xfrm>
            <a:off x="318720" y="3459893"/>
            <a:ext cx="9116100" cy="502500"/>
          </a:xfrm>
          <a:prstGeom prst="rect">
            <a:avLst/>
          </a:prstGeom>
          <a:noFill/>
          <a:ln>
            <a:noFill/>
          </a:ln>
        </p:spPr>
        <p:txBody>
          <a:bodyPr anchorCtr="0" anchor="t" bIns="97525" lIns="97525" spcFirstLastPara="1" rIns="97525" wrap="square" tIns="97525">
            <a:noAutofit/>
          </a:bodyPr>
          <a:lstStyle>
            <a:lvl1pPr lvl="0" algn="r">
              <a:lnSpc>
                <a:spcPct val="115000"/>
              </a:lnSpc>
              <a:spcBef>
                <a:spcPts val="0"/>
              </a:spcBef>
              <a:spcAft>
                <a:spcPts val="0"/>
              </a:spcAft>
              <a:buClr>
                <a:schemeClr val="lt1"/>
              </a:buClr>
              <a:buSzPts val="1900"/>
              <a:buNone/>
              <a:defRPr>
                <a:solidFill>
                  <a:schemeClr val="lt1"/>
                </a:solidFill>
              </a:defRPr>
            </a:lvl1pPr>
            <a:lvl2pPr lvl="1" algn="l">
              <a:lnSpc>
                <a:spcPct val="115000"/>
              </a:lnSpc>
              <a:spcBef>
                <a:spcPts val="0"/>
              </a:spcBef>
              <a:spcAft>
                <a:spcPts val="0"/>
              </a:spcAft>
              <a:buSzPts val="1500"/>
              <a:buNone/>
              <a:defRPr/>
            </a:lvl2pPr>
            <a:lvl3pPr lvl="2" algn="l">
              <a:lnSpc>
                <a:spcPct val="115000"/>
              </a:lnSpc>
              <a:spcBef>
                <a:spcPts val="0"/>
              </a:spcBef>
              <a:spcAft>
                <a:spcPts val="0"/>
              </a:spcAft>
              <a:buSzPts val="1500"/>
              <a:buNone/>
              <a:defRPr/>
            </a:lvl3pPr>
            <a:lvl4pPr lvl="3" algn="l">
              <a:lnSpc>
                <a:spcPct val="115000"/>
              </a:lnSpc>
              <a:spcBef>
                <a:spcPts val="0"/>
              </a:spcBef>
              <a:spcAft>
                <a:spcPts val="0"/>
              </a:spcAft>
              <a:buSzPts val="1500"/>
              <a:buNone/>
              <a:defRPr/>
            </a:lvl4pPr>
            <a:lvl5pPr lvl="4" algn="l">
              <a:lnSpc>
                <a:spcPct val="115000"/>
              </a:lnSpc>
              <a:spcBef>
                <a:spcPts val="0"/>
              </a:spcBef>
              <a:spcAft>
                <a:spcPts val="0"/>
              </a:spcAft>
              <a:buSzPts val="1500"/>
              <a:buNone/>
              <a:defRPr/>
            </a:lvl5pPr>
            <a:lvl6pPr lvl="5" algn="l">
              <a:lnSpc>
                <a:spcPct val="115000"/>
              </a:lnSpc>
              <a:spcBef>
                <a:spcPts val="0"/>
              </a:spcBef>
              <a:spcAft>
                <a:spcPts val="0"/>
              </a:spcAft>
              <a:buSzPts val="1500"/>
              <a:buNone/>
              <a:defRPr/>
            </a:lvl6pPr>
            <a:lvl7pPr lvl="6" algn="l">
              <a:lnSpc>
                <a:spcPct val="115000"/>
              </a:lnSpc>
              <a:spcBef>
                <a:spcPts val="0"/>
              </a:spcBef>
              <a:spcAft>
                <a:spcPts val="0"/>
              </a:spcAft>
              <a:buSzPts val="1500"/>
              <a:buNone/>
              <a:defRPr/>
            </a:lvl7pPr>
            <a:lvl8pPr lvl="7" algn="l">
              <a:lnSpc>
                <a:spcPct val="115000"/>
              </a:lnSpc>
              <a:spcBef>
                <a:spcPts val="0"/>
              </a:spcBef>
              <a:spcAft>
                <a:spcPts val="0"/>
              </a:spcAft>
              <a:buSzPts val="1500"/>
              <a:buNone/>
              <a:defRPr/>
            </a:lvl8pPr>
            <a:lvl9pPr lvl="8" algn="l">
              <a:lnSpc>
                <a:spcPct val="115000"/>
              </a:lnSpc>
              <a:spcBef>
                <a:spcPts val="0"/>
              </a:spcBef>
              <a:spcAft>
                <a:spcPts val="0"/>
              </a:spcAft>
              <a:buSzPts val="1500"/>
              <a:buNone/>
              <a:defRPr/>
            </a:lvl9pPr>
          </a:lstStyle>
          <a:p/>
        </p:txBody>
      </p:sp>
      <p:pic>
        <p:nvPicPr>
          <p:cNvPr id="92" name="Google Shape;92;g36aea8a7f69_1_1039"/>
          <p:cNvPicPr preferRelativeResize="0"/>
          <p:nvPr/>
        </p:nvPicPr>
        <p:blipFill rotWithShape="1">
          <a:blip r:embed="rId3">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1">
  <p:cSld name="SECTION_HEADER_1_1">
    <p:spTree>
      <p:nvGrpSpPr>
        <p:cNvPr id="93" name="Shape 93"/>
        <p:cNvGrpSpPr/>
        <p:nvPr/>
      </p:nvGrpSpPr>
      <p:grpSpPr>
        <a:xfrm>
          <a:off x="0" y="0"/>
          <a:ext cx="0" cy="0"/>
          <a:chOff x="0" y="0"/>
          <a:chExt cx="0" cy="0"/>
        </a:xfrm>
      </p:grpSpPr>
      <p:pic>
        <p:nvPicPr>
          <p:cNvPr id="94" name="Google Shape;94;g36aea8a7f69_1_1045"/>
          <p:cNvPicPr preferRelativeResize="0"/>
          <p:nvPr/>
        </p:nvPicPr>
        <p:blipFill rotWithShape="1">
          <a:blip r:embed="rId2">
            <a:alphaModFix/>
          </a:blip>
          <a:srcRect b="0" l="0" r="0" t="0"/>
          <a:stretch/>
        </p:blipFill>
        <p:spPr>
          <a:xfrm>
            <a:off x="0" y="0"/>
            <a:ext cx="9753605" cy="5486386"/>
          </a:xfrm>
          <a:prstGeom prst="rect">
            <a:avLst/>
          </a:prstGeom>
          <a:noFill/>
          <a:ln>
            <a:noFill/>
          </a:ln>
        </p:spPr>
      </p:pic>
      <p:sp>
        <p:nvSpPr>
          <p:cNvPr id="95" name="Google Shape;95;g36aea8a7f69_1_1045"/>
          <p:cNvSpPr txBox="1"/>
          <p:nvPr>
            <p:ph type="title"/>
          </p:nvPr>
        </p:nvSpPr>
        <p:spPr>
          <a:xfrm>
            <a:off x="332480" y="1210960"/>
            <a:ext cx="9088500" cy="2191500"/>
          </a:xfrm>
          <a:prstGeom prst="rect">
            <a:avLst/>
          </a:prstGeom>
          <a:noFill/>
          <a:ln>
            <a:noFill/>
          </a:ln>
        </p:spPr>
        <p:txBody>
          <a:bodyPr anchorCtr="0" anchor="ctr" bIns="97525" lIns="97525" spcFirstLastPara="1" rIns="97525" wrap="square" tIns="97525">
            <a:noAutofit/>
          </a:bodyPr>
          <a:lstStyle>
            <a:lvl1pPr lvl="0" algn="l">
              <a:lnSpc>
                <a:spcPct val="100000"/>
              </a:lnSpc>
              <a:spcBef>
                <a:spcPts val="0"/>
              </a:spcBef>
              <a:spcAft>
                <a:spcPts val="0"/>
              </a:spcAft>
              <a:buSzPts val="3800"/>
              <a:buNone/>
              <a:defRPr sz="3800"/>
            </a:lvl1pPr>
            <a:lvl2pPr lvl="1" algn="ctr">
              <a:lnSpc>
                <a:spcPct val="100000"/>
              </a:lnSpc>
              <a:spcBef>
                <a:spcPts val="0"/>
              </a:spcBef>
              <a:spcAft>
                <a:spcPts val="0"/>
              </a:spcAft>
              <a:buSzPts val="3800"/>
              <a:buNone/>
              <a:defRPr sz="3800"/>
            </a:lvl2pPr>
            <a:lvl3pPr lvl="2" algn="ctr">
              <a:lnSpc>
                <a:spcPct val="100000"/>
              </a:lnSpc>
              <a:spcBef>
                <a:spcPts val="0"/>
              </a:spcBef>
              <a:spcAft>
                <a:spcPts val="0"/>
              </a:spcAft>
              <a:buSzPts val="3800"/>
              <a:buNone/>
              <a:defRPr sz="3800"/>
            </a:lvl3pPr>
            <a:lvl4pPr lvl="3" algn="ctr">
              <a:lnSpc>
                <a:spcPct val="100000"/>
              </a:lnSpc>
              <a:spcBef>
                <a:spcPts val="0"/>
              </a:spcBef>
              <a:spcAft>
                <a:spcPts val="0"/>
              </a:spcAft>
              <a:buSzPts val="3800"/>
              <a:buNone/>
              <a:defRPr sz="3800"/>
            </a:lvl4pPr>
            <a:lvl5pPr lvl="4" algn="ctr">
              <a:lnSpc>
                <a:spcPct val="100000"/>
              </a:lnSpc>
              <a:spcBef>
                <a:spcPts val="0"/>
              </a:spcBef>
              <a:spcAft>
                <a:spcPts val="0"/>
              </a:spcAft>
              <a:buSzPts val="3800"/>
              <a:buNone/>
              <a:defRPr sz="3800"/>
            </a:lvl5pPr>
            <a:lvl6pPr lvl="5" algn="ctr">
              <a:lnSpc>
                <a:spcPct val="100000"/>
              </a:lnSpc>
              <a:spcBef>
                <a:spcPts val="0"/>
              </a:spcBef>
              <a:spcAft>
                <a:spcPts val="0"/>
              </a:spcAft>
              <a:buSzPts val="3800"/>
              <a:buNone/>
              <a:defRPr sz="3800"/>
            </a:lvl6pPr>
            <a:lvl7pPr lvl="6" algn="ctr">
              <a:lnSpc>
                <a:spcPct val="100000"/>
              </a:lnSpc>
              <a:spcBef>
                <a:spcPts val="0"/>
              </a:spcBef>
              <a:spcAft>
                <a:spcPts val="0"/>
              </a:spcAft>
              <a:buSzPts val="3800"/>
              <a:buNone/>
              <a:defRPr sz="3800"/>
            </a:lvl7pPr>
            <a:lvl8pPr lvl="7" algn="ctr">
              <a:lnSpc>
                <a:spcPct val="100000"/>
              </a:lnSpc>
              <a:spcBef>
                <a:spcPts val="0"/>
              </a:spcBef>
              <a:spcAft>
                <a:spcPts val="0"/>
              </a:spcAft>
              <a:buSzPts val="3800"/>
              <a:buNone/>
              <a:defRPr sz="3800"/>
            </a:lvl8pPr>
            <a:lvl9pPr lvl="8" algn="ctr">
              <a:lnSpc>
                <a:spcPct val="100000"/>
              </a:lnSpc>
              <a:spcBef>
                <a:spcPts val="0"/>
              </a:spcBef>
              <a:spcAft>
                <a:spcPts val="0"/>
              </a:spcAft>
              <a:buSzPts val="3800"/>
              <a:buNone/>
              <a:defRPr sz="3800"/>
            </a:lvl9pPr>
          </a:lstStyle>
          <a:p/>
        </p:txBody>
      </p:sp>
      <p:sp>
        <p:nvSpPr>
          <p:cNvPr id="96" name="Google Shape;96;g36aea8a7f69_1_1045"/>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97" name="Google Shape;97;g36aea8a7f69_1_1045"/>
          <p:cNvSpPr txBox="1"/>
          <p:nvPr>
            <p:ph idx="1" type="subTitle"/>
          </p:nvPr>
        </p:nvSpPr>
        <p:spPr>
          <a:xfrm>
            <a:off x="318720" y="3459893"/>
            <a:ext cx="9116100" cy="502500"/>
          </a:xfrm>
          <a:prstGeom prst="rect">
            <a:avLst/>
          </a:prstGeom>
          <a:noFill/>
          <a:ln>
            <a:noFill/>
          </a:ln>
        </p:spPr>
        <p:txBody>
          <a:bodyPr anchorCtr="0" anchor="t" bIns="97525" lIns="97525" spcFirstLastPara="1" rIns="97525" wrap="square" tIns="97525">
            <a:noAutofit/>
          </a:bodyPr>
          <a:lstStyle>
            <a:lvl1pPr lvl="0" algn="r">
              <a:lnSpc>
                <a:spcPct val="115000"/>
              </a:lnSpc>
              <a:spcBef>
                <a:spcPts val="0"/>
              </a:spcBef>
              <a:spcAft>
                <a:spcPts val="0"/>
              </a:spcAft>
              <a:buSzPts val="1900"/>
              <a:buNone/>
              <a:defRPr/>
            </a:lvl1pPr>
            <a:lvl2pPr lvl="1" algn="l">
              <a:lnSpc>
                <a:spcPct val="115000"/>
              </a:lnSpc>
              <a:spcBef>
                <a:spcPts val="0"/>
              </a:spcBef>
              <a:spcAft>
                <a:spcPts val="0"/>
              </a:spcAft>
              <a:buSzPts val="1500"/>
              <a:buNone/>
              <a:defRPr/>
            </a:lvl2pPr>
            <a:lvl3pPr lvl="2" algn="l">
              <a:lnSpc>
                <a:spcPct val="115000"/>
              </a:lnSpc>
              <a:spcBef>
                <a:spcPts val="0"/>
              </a:spcBef>
              <a:spcAft>
                <a:spcPts val="0"/>
              </a:spcAft>
              <a:buSzPts val="1500"/>
              <a:buNone/>
              <a:defRPr/>
            </a:lvl3pPr>
            <a:lvl4pPr lvl="3" algn="l">
              <a:lnSpc>
                <a:spcPct val="115000"/>
              </a:lnSpc>
              <a:spcBef>
                <a:spcPts val="0"/>
              </a:spcBef>
              <a:spcAft>
                <a:spcPts val="0"/>
              </a:spcAft>
              <a:buSzPts val="1500"/>
              <a:buNone/>
              <a:defRPr/>
            </a:lvl4pPr>
            <a:lvl5pPr lvl="4" algn="l">
              <a:lnSpc>
                <a:spcPct val="115000"/>
              </a:lnSpc>
              <a:spcBef>
                <a:spcPts val="0"/>
              </a:spcBef>
              <a:spcAft>
                <a:spcPts val="0"/>
              </a:spcAft>
              <a:buSzPts val="1500"/>
              <a:buNone/>
              <a:defRPr/>
            </a:lvl5pPr>
            <a:lvl6pPr lvl="5" algn="l">
              <a:lnSpc>
                <a:spcPct val="115000"/>
              </a:lnSpc>
              <a:spcBef>
                <a:spcPts val="0"/>
              </a:spcBef>
              <a:spcAft>
                <a:spcPts val="0"/>
              </a:spcAft>
              <a:buSzPts val="1500"/>
              <a:buNone/>
              <a:defRPr/>
            </a:lvl6pPr>
            <a:lvl7pPr lvl="6" algn="l">
              <a:lnSpc>
                <a:spcPct val="115000"/>
              </a:lnSpc>
              <a:spcBef>
                <a:spcPts val="0"/>
              </a:spcBef>
              <a:spcAft>
                <a:spcPts val="0"/>
              </a:spcAft>
              <a:buSzPts val="1500"/>
              <a:buNone/>
              <a:defRPr/>
            </a:lvl7pPr>
            <a:lvl8pPr lvl="7" algn="l">
              <a:lnSpc>
                <a:spcPct val="115000"/>
              </a:lnSpc>
              <a:spcBef>
                <a:spcPts val="0"/>
              </a:spcBef>
              <a:spcAft>
                <a:spcPts val="0"/>
              </a:spcAft>
              <a:buSzPts val="1500"/>
              <a:buNone/>
              <a:defRPr/>
            </a:lvl8pPr>
            <a:lvl9pPr lvl="8" algn="l">
              <a:lnSpc>
                <a:spcPct val="115000"/>
              </a:lnSpc>
              <a:spcBef>
                <a:spcPts val="0"/>
              </a:spcBef>
              <a:spcAft>
                <a:spcPts val="0"/>
              </a:spcAft>
              <a:buSzPts val="1500"/>
              <a:buNone/>
              <a:defRPr/>
            </a:lvl9pPr>
          </a:lstStyle>
          <a:p/>
        </p:txBody>
      </p:sp>
      <p:pic>
        <p:nvPicPr>
          <p:cNvPr id="98" name="Google Shape;98;g36aea8a7f69_1_1045"/>
          <p:cNvPicPr preferRelativeResize="0"/>
          <p:nvPr/>
        </p:nvPicPr>
        <p:blipFill rotWithShape="1">
          <a:blip r:embed="rId3">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2 3 1 2 1">
  <p:cSld name="TITLE_AND_BODY_2_3_1_2_1">
    <p:spTree>
      <p:nvGrpSpPr>
        <p:cNvPr id="99" name="Shape 99"/>
        <p:cNvGrpSpPr/>
        <p:nvPr/>
      </p:nvGrpSpPr>
      <p:grpSpPr>
        <a:xfrm>
          <a:off x="0" y="0"/>
          <a:ext cx="0" cy="0"/>
          <a:chOff x="0" y="0"/>
          <a:chExt cx="0" cy="0"/>
        </a:xfrm>
      </p:grpSpPr>
      <p:pic>
        <p:nvPicPr>
          <p:cNvPr id="100" name="Google Shape;100;g36aea8a7f69_1_1056"/>
          <p:cNvPicPr preferRelativeResize="0"/>
          <p:nvPr/>
        </p:nvPicPr>
        <p:blipFill rotWithShape="1">
          <a:blip r:embed="rId2">
            <a:alphaModFix/>
          </a:blip>
          <a:srcRect b="0" l="0" r="0" t="0"/>
          <a:stretch/>
        </p:blipFill>
        <p:spPr>
          <a:xfrm>
            <a:off x="0" y="0"/>
            <a:ext cx="9753600" cy="5486400"/>
          </a:xfrm>
          <a:prstGeom prst="rect">
            <a:avLst/>
          </a:prstGeom>
          <a:noFill/>
          <a:ln>
            <a:noFill/>
          </a:ln>
        </p:spPr>
      </p:pic>
      <p:sp>
        <p:nvSpPr>
          <p:cNvPr id="101" name="Google Shape;101;g36aea8a7f69_1_1056"/>
          <p:cNvSpPr txBox="1"/>
          <p:nvPr>
            <p:ph type="title"/>
          </p:nvPr>
        </p:nvSpPr>
        <p:spPr>
          <a:xfrm>
            <a:off x="332480" y="474693"/>
            <a:ext cx="3246300" cy="8598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102" name="Google Shape;102;g36aea8a7f69_1_1056"/>
          <p:cNvSpPr txBox="1"/>
          <p:nvPr>
            <p:ph idx="1" type="body"/>
          </p:nvPr>
        </p:nvSpPr>
        <p:spPr>
          <a:xfrm>
            <a:off x="332480" y="1430240"/>
            <a:ext cx="3712200" cy="3443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Clr>
                <a:srgbClr val="00AEEF"/>
              </a:buClr>
              <a:buSzPts val="1900"/>
              <a:buChar char="●"/>
              <a:defRPr/>
            </a:lvl1pPr>
            <a:lvl2pPr indent="-323850" lvl="1" marL="914400" algn="l">
              <a:lnSpc>
                <a:spcPct val="115000"/>
              </a:lnSpc>
              <a:spcBef>
                <a:spcPts val="0"/>
              </a:spcBef>
              <a:spcAft>
                <a:spcPts val="0"/>
              </a:spcAft>
              <a:buClr>
                <a:srgbClr val="00AEEF"/>
              </a:buClr>
              <a:buSzPts val="1500"/>
              <a:buChar char="○"/>
              <a:defRPr/>
            </a:lvl2pPr>
            <a:lvl3pPr indent="-323850" lvl="2" marL="1371600" algn="l">
              <a:lnSpc>
                <a:spcPct val="115000"/>
              </a:lnSpc>
              <a:spcBef>
                <a:spcPts val="0"/>
              </a:spcBef>
              <a:spcAft>
                <a:spcPts val="0"/>
              </a:spcAft>
              <a:buClr>
                <a:srgbClr val="00AEEF"/>
              </a:buClr>
              <a:buSzPts val="1500"/>
              <a:buChar char="■"/>
              <a:defRPr/>
            </a:lvl3pPr>
            <a:lvl4pPr indent="-323850" lvl="3" marL="1828800" algn="l">
              <a:lnSpc>
                <a:spcPct val="115000"/>
              </a:lnSpc>
              <a:spcBef>
                <a:spcPts val="0"/>
              </a:spcBef>
              <a:spcAft>
                <a:spcPts val="0"/>
              </a:spcAft>
              <a:buClr>
                <a:srgbClr val="00AEEF"/>
              </a:buClr>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103" name="Google Shape;103;g36aea8a7f69_1_1056"/>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104" name="Google Shape;104;g36aea8a7f69_1_1056"/>
          <p:cNvSpPr/>
          <p:nvPr>
            <p:ph idx="2" type="pic"/>
          </p:nvPr>
        </p:nvSpPr>
        <p:spPr>
          <a:xfrm>
            <a:off x="4578293" y="845360"/>
            <a:ext cx="3963900" cy="3963900"/>
          </a:xfrm>
          <a:prstGeom prst="ellipse">
            <a:avLst/>
          </a:prstGeom>
          <a:noFill/>
          <a:ln cap="flat" cmpd="sng" w="114300">
            <a:solidFill>
              <a:srgbClr val="ED9073"/>
            </a:solidFill>
            <a:prstDash val="solid"/>
            <a:round/>
            <a:headEnd len="sm" w="sm" type="none"/>
            <a:tailEnd len="sm" w="sm" type="none"/>
          </a:ln>
        </p:spPr>
      </p:sp>
      <p:pic>
        <p:nvPicPr>
          <p:cNvPr id="105" name="Google Shape;105;g36aea8a7f69_1_1056"/>
          <p:cNvPicPr preferRelativeResize="0"/>
          <p:nvPr/>
        </p:nvPicPr>
        <p:blipFill rotWithShape="1">
          <a:blip r:embed="rId3">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2 3">
  <p:cSld name="TITLE_AND_BODY_2_3">
    <p:spTree>
      <p:nvGrpSpPr>
        <p:cNvPr id="106" name="Shape 106"/>
        <p:cNvGrpSpPr/>
        <p:nvPr/>
      </p:nvGrpSpPr>
      <p:grpSpPr>
        <a:xfrm>
          <a:off x="0" y="0"/>
          <a:ext cx="0" cy="0"/>
          <a:chOff x="0" y="0"/>
          <a:chExt cx="0" cy="0"/>
        </a:xfrm>
      </p:grpSpPr>
      <p:pic>
        <p:nvPicPr>
          <p:cNvPr id="107" name="Google Shape;107;g36aea8a7f69_1_1070"/>
          <p:cNvPicPr preferRelativeResize="0"/>
          <p:nvPr/>
        </p:nvPicPr>
        <p:blipFill rotWithShape="1">
          <a:blip r:embed="rId2">
            <a:alphaModFix/>
          </a:blip>
          <a:srcRect b="0" l="0" r="0" t="0"/>
          <a:stretch/>
        </p:blipFill>
        <p:spPr>
          <a:xfrm>
            <a:off x="0" y="0"/>
            <a:ext cx="9753600" cy="5486400"/>
          </a:xfrm>
          <a:prstGeom prst="rect">
            <a:avLst/>
          </a:prstGeom>
          <a:noFill/>
          <a:ln>
            <a:noFill/>
          </a:ln>
        </p:spPr>
      </p:pic>
      <p:sp>
        <p:nvSpPr>
          <p:cNvPr id="108" name="Google Shape;108;g36aea8a7f69_1_1070"/>
          <p:cNvSpPr txBox="1"/>
          <p:nvPr>
            <p:ph idx="1" type="body"/>
          </p:nvPr>
        </p:nvSpPr>
        <p:spPr>
          <a:xfrm>
            <a:off x="332480" y="1430240"/>
            <a:ext cx="3712200" cy="3443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Clr>
                <a:srgbClr val="00AEEF"/>
              </a:buClr>
              <a:buSzPts val="1900"/>
              <a:buChar char="●"/>
              <a:defRPr/>
            </a:lvl1pPr>
            <a:lvl2pPr indent="-323850" lvl="1" marL="914400" algn="l">
              <a:lnSpc>
                <a:spcPct val="115000"/>
              </a:lnSpc>
              <a:spcBef>
                <a:spcPts val="0"/>
              </a:spcBef>
              <a:spcAft>
                <a:spcPts val="0"/>
              </a:spcAft>
              <a:buClr>
                <a:srgbClr val="00AEEF"/>
              </a:buClr>
              <a:buSzPts val="1500"/>
              <a:buChar char="○"/>
              <a:defRPr/>
            </a:lvl2pPr>
            <a:lvl3pPr indent="-323850" lvl="2" marL="1371600" algn="l">
              <a:lnSpc>
                <a:spcPct val="115000"/>
              </a:lnSpc>
              <a:spcBef>
                <a:spcPts val="0"/>
              </a:spcBef>
              <a:spcAft>
                <a:spcPts val="0"/>
              </a:spcAft>
              <a:buClr>
                <a:srgbClr val="00AEEF"/>
              </a:buClr>
              <a:buSzPts val="1500"/>
              <a:buChar char="■"/>
              <a:defRPr/>
            </a:lvl3pPr>
            <a:lvl4pPr indent="-323850" lvl="3" marL="1828800" algn="l">
              <a:lnSpc>
                <a:spcPct val="115000"/>
              </a:lnSpc>
              <a:spcBef>
                <a:spcPts val="0"/>
              </a:spcBef>
              <a:spcAft>
                <a:spcPts val="0"/>
              </a:spcAft>
              <a:buClr>
                <a:srgbClr val="00AEEF"/>
              </a:buClr>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109" name="Google Shape;109;g36aea8a7f69_1_1070"/>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110" name="Google Shape;110;g36aea8a7f69_1_1070"/>
          <p:cNvSpPr/>
          <p:nvPr>
            <p:ph idx="2" type="pic"/>
          </p:nvPr>
        </p:nvSpPr>
        <p:spPr>
          <a:xfrm>
            <a:off x="4578293" y="845360"/>
            <a:ext cx="3963900" cy="3963900"/>
          </a:xfrm>
          <a:prstGeom prst="ellipse">
            <a:avLst/>
          </a:prstGeom>
          <a:noFill/>
          <a:ln cap="flat" cmpd="sng" w="114300">
            <a:solidFill>
              <a:srgbClr val="D0724A"/>
            </a:solidFill>
            <a:prstDash val="solid"/>
            <a:round/>
            <a:headEnd len="sm" w="sm" type="none"/>
            <a:tailEnd len="sm" w="sm" type="none"/>
          </a:ln>
        </p:spPr>
      </p:sp>
      <p:pic>
        <p:nvPicPr>
          <p:cNvPr id="111" name="Google Shape;111;g36aea8a7f69_1_1070"/>
          <p:cNvPicPr preferRelativeResize="0"/>
          <p:nvPr/>
        </p:nvPicPr>
        <p:blipFill rotWithShape="1">
          <a:blip r:embed="rId3">
            <a:alphaModFix/>
          </a:blip>
          <a:srcRect b="0" l="0" r="0" t="0"/>
          <a:stretch/>
        </p:blipFill>
        <p:spPr>
          <a:xfrm>
            <a:off x="9176878" y="4915652"/>
            <a:ext cx="478293" cy="478293"/>
          </a:xfrm>
          <a:prstGeom prst="rect">
            <a:avLst/>
          </a:prstGeom>
          <a:noFill/>
          <a:ln>
            <a:noFill/>
          </a:ln>
        </p:spPr>
      </p:pic>
      <p:sp>
        <p:nvSpPr>
          <p:cNvPr id="112" name="Google Shape;112;g36aea8a7f69_1_1070"/>
          <p:cNvSpPr txBox="1"/>
          <p:nvPr>
            <p:ph type="title"/>
          </p:nvPr>
        </p:nvSpPr>
        <p:spPr>
          <a:xfrm>
            <a:off x="332480" y="474693"/>
            <a:ext cx="3300600" cy="7545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300"/>
              <a:buNone/>
              <a:defRPr sz="33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2 2 1">
  <p:cSld name="TITLE_AND_BODY_2_2_1">
    <p:spTree>
      <p:nvGrpSpPr>
        <p:cNvPr id="113" name="Shape 113"/>
        <p:cNvGrpSpPr/>
        <p:nvPr/>
      </p:nvGrpSpPr>
      <p:grpSpPr>
        <a:xfrm>
          <a:off x="0" y="0"/>
          <a:ext cx="0" cy="0"/>
          <a:chOff x="0" y="0"/>
          <a:chExt cx="0" cy="0"/>
        </a:xfrm>
      </p:grpSpPr>
      <p:pic>
        <p:nvPicPr>
          <p:cNvPr id="114" name="Google Shape;114;g36aea8a7f69_1_1077"/>
          <p:cNvPicPr preferRelativeResize="0"/>
          <p:nvPr/>
        </p:nvPicPr>
        <p:blipFill rotWithShape="1">
          <a:blip r:embed="rId2">
            <a:alphaModFix/>
          </a:blip>
          <a:srcRect b="0" l="0" r="0" t="0"/>
          <a:stretch/>
        </p:blipFill>
        <p:spPr>
          <a:xfrm>
            <a:off x="0" y="0"/>
            <a:ext cx="9753600" cy="5486400"/>
          </a:xfrm>
          <a:prstGeom prst="rect">
            <a:avLst/>
          </a:prstGeom>
          <a:noFill/>
          <a:ln>
            <a:noFill/>
          </a:ln>
        </p:spPr>
      </p:pic>
      <p:sp>
        <p:nvSpPr>
          <p:cNvPr id="115" name="Google Shape;115;g36aea8a7f69_1_1077"/>
          <p:cNvSpPr txBox="1"/>
          <p:nvPr>
            <p:ph idx="1" type="body"/>
          </p:nvPr>
        </p:nvSpPr>
        <p:spPr>
          <a:xfrm>
            <a:off x="332480" y="1430240"/>
            <a:ext cx="3712200" cy="3443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Clr>
                <a:srgbClr val="00AEEF"/>
              </a:buClr>
              <a:buSzPts val="1900"/>
              <a:buChar char="●"/>
              <a:defRPr/>
            </a:lvl1pPr>
            <a:lvl2pPr indent="-323850" lvl="1" marL="914400" algn="l">
              <a:lnSpc>
                <a:spcPct val="115000"/>
              </a:lnSpc>
              <a:spcBef>
                <a:spcPts val="0"/>
              </a:spcBef>
              <a:spcAft>
                <a:spcPts val="0"/>
              </a:spcAft>
              <a:buClr>
                <a:srgbClr val="00AEEF"/>
              </a:buClr>
              <a:buSzPts val="1500"/>
              <a:buChar char="○"/>
              <a:defRPr/>
            </a:lvl2pPr>
            <a:lvl3pPr indent="-323850" lvl="2" marL="1371600" algn="l">
              <a:lnSpc>
                <a:spcPct val="115000"/>
              </a:lnSpc>
              <a:spcBef>
                <a:spcPts val="0"/>
              </a:spcBef>
              <a:spcAft>
                <a:spcPts val="0"/>
              </a:spcAft>
              <a:buClr>
                <a:srgbClr val="00AEEF"/>
              </a:buClr>
              <a:buSzPts val="1500"/>
              <a:buChar char="■"/>
              <a:defRPr/>
            </a:lvl3pPr>
            <a:lvl4pPr indent="-323850" lvl="3" marL="1828800" algn="l">
              <a:lnSpc>
                <a:spcPct val="115000"/>
              </a:lnSpc>
              <a:spcBef>
                <a:spcPts val="0"/>
              </a:spcBef>
              <a:spcAft>
                <a:spcPts val="0"/>
              </a:spcAft>
              <a:buClr>
                <a:srgbClr val="00AEEF"/>
              </a:buClr>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116" name="Google Shape;116;g36aea8a7f69_1_1077"/>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117" name="Google Shape;117;g36aea8a7f69_1_1077"/>
          <p:cNvSpPr/>
          <p:nvPr>
            <p:ph idx="2" type="pic"/>
          </p:nvPr>
        </p:nvSpPr>
        <p:spPr>
          <a:xfrm>
            <a:off x="4545387" y="-243147"/>
            <a:ext cx="5390400" cy="5390400"/>
          </a:xfrm>
          <a:prstGeom prst="ellipse">
            <a:avLst/>
          </a:prstGeom>
          <a:noFill/>
          <a:ln cap="flat" cmpd="sng" w="114300">
            <a:solidFill>
              <a:srgbClr val="D0724A"/>
            </a:solidFill>
            <a:prstDash val="solid"/>
            <a:round/>
            <a:headEnd len="sm" w="sm" type="none"/>
            <a:tailEnd len="sm" w="sm" type="none"/>
          </a:ln>
        </p:spPr>
      </p:sp>
      <p:sp>
        <p:nvSpPr>
          <p:cNvPr id="118" name="Google Shape;118;g36aea8a7f69_1_1077"/>
          <p:cNvSpPr txBox="1"/>
          <p:nvPr>
            <p:ph type="title"/>
          </p:nvPr>
        </p:nvSpPr>
        <p:spPr>
          <a:xfrm>
            <a:off x="332480" y="474693"/>
            <a:ext cx="3300600" cy="7545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300"/>
              <a:buNone/>
              <a:defRPr sz="33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pic>
        <p:nvPicPr>
          <p:cNvPr id="119" name="Google Shape;119;g36aea8a7f69_1_1077"/>
          <p:cNvPicPr preferRelativeResize="0"/>
          <p:nvPr/>
        </p:nvPicPr>
        <p:blipFill rotWithShape="1">
          <a:blip r:embed="rId3">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2 3 1 1">
  <p:cSld name="TITLE_AND_BODY_2_3_1_1">
    <p:spTree>
      <p:nvGrpSpPr>
        <p:cNvPr id="120" name="Shape 120"/>
        <p:cNvGrpSpPr/>
        <p:nvPr/>
      </p:nvGrpSpPr>
      <p:grpSpPr>
        <a:xfrm>
          <a:off x="0" y="0"/>
          <a:ext cx="0" cy="0"/>
          <a:chOff x="0" y="0"/>
          <a:chExt cx="0" cy="0"/>
        </a:xfrm>
      </p:grpSpPr>
      <p:pic>
        <p:nvPicPr>
          <p:cNvPr id="121" name="Google Shape;121;g36aea8a7f69_1_1084"/>
          <p:cNvPicPr preferRelativeResize="0"/>
          <p:nvPr/>
        </p:nvPicPr>
        <p:blipFill rotWithShape="1">
          <a:blip r:embed="rId2">
            <a:alphaModFix/>
          </a:blip>
          <a:srcRect b="0" l="0" r="0" t="0"/>
          <a:stretch/>
        </p:blipFill>
        <p:spPr>
          <a:xfrm>
            <a:off x="0" y="0"/>
            <a:ext cx="9753600" cy="5486400"/>
          </a:xfrm>
          <a:prstGeom prst="rect">
            <a:avLst/>
          </a:prstGeom>
          <a:noFill/>
          <a:ln>
            <a:noFill/>
          </a:ln>
        </p:spPr>
      </p:pic>
      <p:sp>
        <p:nvSpPr>
          <p:cNvPr id="122" name="Google Shape;122;g36aea8a7f69_1_1084"/>
          <p:cNvSpPr txBox="1"/>
          <p:nvPr>
            <p:ph idx="1" type="body"/>
          </p:nvPr>
        </p:nvSpPr>
        <p:spPr>
          <a:xfrm>
            <a:off x="332480" y="1430240"/>
            <a:ext cx="3712200" cy="3443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Clr>
                <a:srgbClr val="D0724A"/>
              </a:buClr>
              <a:buSzPts val="1900"/>
              <a:buChar char="●"/>
              <a:defRPr/>
            </a:lvl1pPr>
            <a:lvl2pPr indent="-323850" lvl="1" marL="914400" algn="l">
              <a:lnSpc>
                <a:spcPct val="115000"/>
              </a:lnSpc>
              <a:spcBef>
                <a:spcPts val="0"/>
              </a:spcBef>
              <a:spcAft>
                <a:spcPts val="0"/>
              </a:spcAft>
              <a:buClr>
                <a:srgbClr val="D0724A"/>
              </a:buClr>
              <a:buSzPts val="1500"/>
              <a:buChar char="○"/>
              <a:defRPr/>
            </a:lvl2pPr>
            <a:lvl3pPr indent="-323850" lvl="2" marL="1371600" algn="l">
              <a:lnSpc>
                <a:spcPct val="115000"/>
              </a:lnSpc>
              <a:spcBef>
                <a:spcPts val="0"/>
              </a:spcBef>
              <a:spcAft>
                <a:spcPts val="0"/>
              </a:spcAft>
              <a:buClr>
                <a:srgbClr val="D0724A"/>
              </a:buClr>
              <a:buSzPts val="1500"/>
              <a:buChar char="■"/>
              <a:defRPr/>
            </a:lvl3pPr>
            <a:lvl4pPr indent="-323850" lvl="3" marL="1828800" algn="l">
              <a:lnSpc>
                <a:spcPct val="115000"/>
              </a:lnSpc>
              <a:spcBef>
                <a:spcPts val="0"/>
              </a:spcBef>
              <a:spcAft>
                <a:spcPts val="0"/>
              </a:spcAft>
              <a:buClr>
                <a:srgbClr val="D0724A"/>
              </a:buClr>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123" name="Google Shape;123;g36aea8a7f69_1_1084"/>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124" name="Google Shape;124;g36aea8a7f69_1_1084"/>
          <p:cNvSpPr/>
          <p:nvPr>
            <p:ph idx="2" type="pic"/>
          </p:nvPr>
        </p:nvSpPr>
        <p:spPr>
          <a:xfrm>
            <a:off x="4578293" y="845360"/>
            <a:ext cx="3963900" cy="3963900"/>
          </a:xfrm>
          <a:prstGeom prst="ellipse">
            <a:avLst/>
          </a:prstGeom>
          <a:noFill/>
          <a:ln cap="flat" cmpd="sng" w="114300">
            <a:solidFill>
              <a:srgbClr val="00AEEF"/>
            </a:solidFill>
            <a:prstDash val="solid"/>
            <a:round/>
            <a:headEnd len="sm" w="sm" type="none"/>
            <a:tailEnd len="sm" w="sm" type="none"/>
          </a:ln>
        </p:spPr>
      </p:sp>
      <p:pic>
        <p:nvPicPr>
          <p:cNvPr id="125" name="Google Shape;125;g36aea8a7f69_1_1084"/>
          <p:cNvPicPr preferRelativeResize="0"/>
          <p:nvPr/>
        </p:nvPicPr>
        <p:blipFill rotWithShape="1">
          <a:blip r:embed="rId3">
            <a:alphaModFix/>
          </a:blip>
          <a:srcRect b="0" l="0" r="0" t="0"/>
          <a:stretch/>
        </p:blipFill>
        <p:spPr>
          <a:xfrm>
            <a:off x="9176878" y="4915652"/>
            <a:ext cx="478293" cy="478293"/>
          </a:xfrm>
          <a:prstGeom prst="rect">
            <a:avLst/>
          </a:prstGeom>
          <a:noFill/>
          <a:ln>
            <a:noFill/>
          </a:ln>
        </p:spPr>
      </p:pic>
      <p:sp>
        <p:nvSpPr>
          <p:cNvPr id="126" name="Google Shape;126;g36aea8a7f69_1_1084"/>
          <p:cNvSpPr txBox="1"/>
          <p:nvPr>
            <p:ph type="title"/>
          </p:nvPr>
        </p:nvSpPr>
        <p:spPr>
          <a:xfrm>
            <a:off x="332480" y="474693"/>
            <a:ext cx="3300600" cy="7545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300"/>
              <a:buNone/>
              <a:defRPr sz="33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2 1">
  <p:cSld name="TITLE_AND_BODY_2_1">
    <p:spTree>
      <p:nvGrpSpPr>
        <p:cNvPr id="127" name="Shape 127"/>
        <p:cNvGrpSpPr/>
        <p:nvPr/>
      </p:nvGrpSpPr>
      <p:grpSpPr>
        <a:xfrm>
          <a:off x="0" y="0"/>
          <a:ext cx="0" cy="0"/>
          <a:chOff x="0" y="0"/>
          <a:chExt cx="0" cy="0"/>
        </a:xfrm>
      </p:grpSpPr>
      <p:pic>
        <p:nvPicPr>
          <p:cNvPr id="128" name="Google Shape;128;g36aea8a7f69_1_1091"/>
          <p:cNvPicPr preferRelativeResize="0"/>
          <p:nvPr/>
        </p:nvPicPr>
        <p:blipFill rotWithShape="1">
          <a:blip r:embed="rId2">
            <a:alphaModFix/>
          </a:blip>
          <a:srcRect b="0" l="0" r="0" t="0"/>
          <a:stretch/>
        </p:blipFill>
        <p:spPr>
          <a:xfrm>
            <a:off x="0" y="0"/>
            <a:ext cx="9753600" cy="5486400"/>
          </a:xfrm>
          <a:prstGeom prst="rect">
            <a:avLst/>
          </a:prstGeom>
          <a:noFill/>
          <a:ln>
            <a:noFill/>
          </a:ln>
        </p:spPr>
      </p:pic>
      <p:sp>
        <p:nvSpPr>
          <p:cNvPr id="129" name="Google Shape;129;g36aea8a7f69_1_1091"/>
          <p:cNvSpPr txBox="1"/>
          <p:nvPr>
            <p:ph idx="1" type="body"/>
          </p:nvPr>
        </p:nvSpPr>
        <p:spPr>
          <a:xfrm>
            <a:off x="332480" y="1430240"/>
            <a:ext cx="3712200" cy="3443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Clr>
                <a:srgbClr val="D0724A"/>
              </a:buClr>
              <a:buSzPts val="1900"/>
              <a:buChar char="●"/>
              <a:defRPr/>
            </a:lvl1pPr>
            <a:lvl2pPr indent="-323850" lvl="1" marL="914400" algn="l">
              <a:lnSpc>
                <a:spcPct val="115000"/>
              </a:lnSpc>
              <a:spcBef>
                <a:spcPts val="0"/>
              </a:spcBef>
              <a:spcAft>
                <a:spcPts val="0"/>
              </a:spcAft>
              <a:buClr>
                <a:srgbClr val="D0724A"/>
              </a:buClr>
              <a:buSzPts val="1500"/>
              <a:buChar char="○"/>
              <a:defRPr/>
            </a:lvl2pPr>
            <a:lvl3pPr indent="-323850" lvl="2" marL="1371600" algn="l">
              <a:lnSpc>
                <a:spcPct val="115000"/>
              </a:lnSpc>
              <a:spcBef>
                <a:spcPts val="0"/>
              </a:spcBef>
              <a:spcAft>
                <a:spcPts val="0"/>
              </a:spcAft>
              <a:buClr>
                <a:srgbClr val="D0724A"/>
              </a:buClr>
              <a:buSzPts val="1500"/>
              <a:buChar char="■"/>
              <a:defRPr/>
            </a:lvl3pPr>
            <a:lvl4pPr indent="-323850" lvl="3" marL="1828800" algn="l">
              <a:lnSpc>
                <a:spcPct val="115000"/>
              </a:lnSpc>
              <a:spcBef>
                <a:spcPts val="0"/>
              </a:spcBef>
              <a:spcAft>
                <a:spcPts val="0"/>
              </a:spcAft>
              <a:buClr>
                <a:srgbClr val="D0724A"/>
              </a:buClr>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130" name="Google Shape;130;g36aea8a7f69_1_1091"/>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131" name="Google Shape;131;g36aea8a7f69_1_1091"/>
          <p:cNvPicPr preferRelativeResize="0"/>
          <p:nvPr/>
        </p:nvPicPr>
        <p:blipFill rotWithShape="1">
          <a:blip r:embed="rId3">
            <a:alphaModFix/>
          </a:blip>
          <a:srcRect b="0" l="0" r="0" t="0"/>
          <a:stretch/>
        </p:blipFill>
        <p:spPr>
          <a:xfrm>
            <a:off x="9176878" y="4915652"/>
            <a:ext cx="478293" cy="478293"/>
          </a:xfrm>
          <a:prstGeom prst="rect">
            <a:avLst/>
          </a:prstGeom>
          <a:noFill/>
          <a:ln>
            <a:noFill/>
          </a:ln>
        </p:spPr>
      </p:pic>
      <p:sp>
        <p:nvSpPr>
          <p:cNvPr id="132" name="Google Shape;132;g36aea8a7f69_1_1091"/>
          <p:cNvSpPr txBox="1"/>
          <p:nvPr>
            <p:ph type="title"/>
          </p:nvPr>
        </p:nvSpPr>
        <p:spPr>
          <a:xfrm>
            <a:off x="332480" y="474693"/>
            <a:ext cx="3300600" cy="7545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300"/>
              <a:buNone/>
              <a:defRPr sz="33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133" name="Google Shape;133;g36aea8a7f69_1_1091"/>
          <p:cNvSpPr/>
          <p:nvPr>
            <p:ph idx="2" type="pic"/>
          </p:nvPr>
        </p:nvSpPr>
        <p:spPr>
          <a:xfrm>
            <a:off x="4545387" y="-243147"/>
            <a:ext cx="5390400" cy="5390400"/>
          </a:xfrm>
          <a:prstGeom prst="ellipse">
            <a:avLst/>
          </a:prstGeom>
          <a:noFill/>
          <a:ln cap="flat" cmpd="sng" w="114300">
            <a:solidFill>
              <a:srgbClr val="00AEEF"/>
            </a:solidFill>
            <a:prstDash val="solid"/>
            <a:round/>
            <a:headEnd len="sm" w="sm" type="none"/>
            <a:tailEnd len="sm" w="sm" type="none"/>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19" name="Shape 19"/>
        <p:cNvGrpSpPr/>
        <p:nvPr/>
      </p:nvGrpSpPr>
      <p:grpSpPr>
        <a:xfrm>
          <a:off x="0" y="0"/>
          <a:ext cx="0" cy="0"/>
          <a:chOff x="0" y="0"/>
          <a:chExt cx="0" cy="0"/>
        </a:xfrm>
      </p:grpSpPr>
      <p:sp>
        <p:nvSpPr>
          <p:cNvPr id="20" name="Google Shape;20;p53"/>
          <p:cNvSpPr txBox="1"/>
          <p:nvPr>
            <p:ph type="title"/>
          </p:nvPr>
        </p:nvSpPr>
        <p:spPr>
          <a:xfrm>
            <a:off x="23614" y="6350"/>
            <a:ext cx="9620250" cy="85598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0" i="0" sz="3200">
                <a:solidFill>
                  <a:srgbClr val="1A306A"/>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 name="Google Shape;21;p53"/>
          <p:cNvSpPr txBox="1"/>
          <p:nvPr>
            <p:ph idx="1" type="body"/>
          </p:nvPr>
        </p:nvSpPr>
        <p:spPr>
          <a:xfrm>
            <a:off x="2246662" y="2532192"/>
            <a:ext cx="6492875" cy="1818639"/>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0"/>
              </a:spcBef>
              <a:spcAft>
                <a:spcPts val="0"/>
              </a:spcAft>
              <a:buSzPts val="1400"/>
              <a:buNone/>
              <a:defRPr b="1" i="0" sz="1600">
                <a:solidFill>
                  <a:srgbClr val="3E3E3E"/>
                </a:solidFill>
                <a:latin typeface="Calibri"/>
                <a:ea typeface="Calibri"/>
                <a:cs typeface="Calibri"/>
                <a:sym typeface="Calibri"/>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22" name="Google Shape;22;p53"/>
          <p:cNvSpPr txBox="1"/>
          <p:nvPr>
            <p:ph idx="11" type="ftr"/>
          </p:nvPr>
        </p:nvSpPr>
        <p:spPr>
          <a:xfrm>
            <a:off x="3316224" y="5102352"/>
            <a:ext cx="3121152" cy="274320"/>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53"/>
          <p:cNvSpPr txBox="1"/>
          <p:nvPr>
            <p:ph idx="10" type="dt"/>
          </p:nvPr>
        </p:nvSpPr>
        <p:spPr>
          <a:xfrm>
            <a:off x="487680" y="5102352"/>
            <a:ext cx="2243328" cy="27432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 name="Google Shape;24;p53"/>
          <p:cNvSpPr txBox="1"/>
          <p:nvPr>
            <p:ph idx="12" type="sldNum"/>
          </p:nvPr>
        </p:nvSpPr>
        <p:spPr>
          <a:xfrm>
            <a:off x="7022592" y="5102352"/>
            <a:ext cx="2243328" cy="274320"/>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p:cSld name="TITLE_AND_BODY_1">
    <p:spTree>
      <p:nvGrpSpPr>
        <p:cNvPr id="134" name="Shape 134"/>
        <p:cNvGrpSpPr/>
        <p:nvPr/>
      </p:nvGrpSpPr>
      <p:grpSpPr>
        <a:xfrm>
          <a:off x="0" y="0"/>
          <a:ext cx="0" cy="0"/>
          <a:chOff x="0" y="0"/>
          <a:chExt cx="0" cy="0"/>
        </a:xfrm>
      </p:grpSpPr>
      <p:pic>
        <p:nvPicPr>
          <p:cNvPr id="135" name="Google Shape;135;g36aea8a7f69_1_1098"/>
          <p:cNvPicPr preferRelativeResize="0"/>
          <p:nvPr/>
        </p:nvPicPr>
        <p:blipFill rotWithShape="1">
          <a:blip r:embed="rId2">
            <a:alphaModFix/>
          </a:blip>
          <a:srcRect b="0" l="0" r="0" t="0"/>
          <a:stretch/>
        </p:blipFill>
        <p:spPr>
          <a:xfrm>
            <a:off x="0" y="0"/>
            <a:ext cx="9753600" cy="5486400"/>
          </a:xfrm>
          <a:prstGeom prst="rect">
            <a:avLst/>
          </a:prstGeom>
          <a:noFill/>
          <a:ln>
            <a:noFill/>
          </a:ln>
        </p:spPr>
      </p:pic>
      <p:sp>
        <p:nvSpPr>
          <p:cNvPr id="136" name="Google Shape;136;g36aea8a7f69_1_1098"/>
          <p:cNvSpPr txBox="1"/>
          <p:nvPr>
            <p:ph type="title"/>
          </p:nvPr>
        </p:nvSpPr>
        <p:spPr>
          <a:xfrm>
            <a:off x="230667" y="1856800"/>
            <a:ext cx="3748200" cy="14331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800"/>
              <a:buNone/>
              <a:defRPr sz="38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137" name="Google Shape;137;g36aea8a7f69_1_1098"/>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138" name="Google Shape;138;g36aea8a7f69_1_1098"/>
          <p:cNvSpPr/>
          <p:nvPr>
            <p:ph idx="2" type="pic"/>
          </p:nvPr>
        </p:nvSpPr>
        <p:spPr>
          <a:xfrm>
            <a:off x="4155440" y="336533"/>
            <a:ext cx="5021400" cy="5021400"/>
          </a:xfrm>
          <a:prstGeom prst="ellipse">
            <a:avLst/>
          </a:prstGeom>
          <a:noFill/>
          <a:ln cap="flat" cmpd="sng" w="114300">
            <a:solidFill>
              <a:srgbClr val="D0724A"/>
            </a:solidFill>
            <a:prstDash val="solid"/>
            <a:round/>
            <a:headEnd len="sm" w="sm" type="none"/>
            <a:tailEnd len="sm" w="sm" type="none"/>
          </a:ln>
        </p:spPr>
      </p:sp>
      <p:sp>
        <p:nvSpPr>
          <p:cNvPr id="139" name="Google Shape;139;g36aea8a7f69_1_1098"/>
          <p:cNvSpPr txBox="1"/>
          <p:nvPr>
            <p:ph idx="1" type="subTitle"/>
          </p:nvPr>
        </p:nvSpPr>
        <p:spPr>
          <a:xfrm>
            <a:off x="230667" y="3289760"/>
            <a:ext cx="2990400" cy="879900"/>
          </a:xfrm>
          <a:prstGeom prst="rect">
            <a:avLst/>
          </a:prstGeom>
          <a:noFill/>
          <a:ln>
            <a:noFill/>
          </a:ln>
        </p:spPr>
        <p:txBody>
          <a:bodyPr anchorCtr="0" anchor="t" bIns="97525" lIns="97525" spcFirstLastPara="1" rIns="97525" wrap="square" tIns="97525">
            <a:normAutofit/>
          </a:bodyPr>
          <a:lstStyle>
            <a:lvl1pPr lvl="0" algn="l">
              <a:lnSpc>
                <a:spcPct val="115000"/>
              </a:lnSpc>
              <a:spcBef>
                <a:spcPts val="0"/>
              </a:spcBef>
              <a:spcAft>
                <a:spcPts val="0"/>
              </a:spcAft>
              <a:buClr>
                <a:srgbClr val="D0724A"/>
              </a:buClr>
              <a:buSzPts val="1900"/>
              <a:buNone/>
              <a:defRPr>
                <a:solidFill>
                  <a:srgbClr val="D0724A"/>
                </a:solidFill>
              </a:defRPr>
            </a:lvl1pPr>
            <a:lvl2pPr lvl="1" algn="l">
              <a:lnSpc>
                <a:spcPct val="115000"/>
              </a:lnSpc>
              <a:spcBef>
                <a:spcPts val="0"/>
              </a:spcBef>
              <a:spcAft>
                <a:spcPts val="0"/>
              </a:spcAft>
              <a:buSzPts val="1500"/>
              <a:buNone/>
              <a:defRPr/>
            </a:lvl2pPr>
            <a:lvl3pPr lvl="2" algn="l">
              <a:lnSpc>
                <a:spcPct val="115000"/>
              </a:lnSpc>
              <a:spcBef>
                <a:spcPts val="0"/>
              </a:spcBef>
              <a:spcAft>
                <a:spcPts val="0"/>
              </a:spcAft>
              <a:buSzPts val="1500"/>
              <a:buNone/>
              <a:defRPr/>
            </a:lvl3pPr>
            <a:lvl4pPr lvl="3" algn="l">
              <a:lnSpc>
                <a:spcPct val="115000"/>
              </a:lnSpc>
              <a:spcBef>
                <a:spcPts val="0"/>
              </a:spcBef>
              <a:spcAft>
                <a:spcPts val="0"/>
              </a:spcAft>
              <a:buSzPts val="1500"/>
              <a:buNone/>
              <a:defRPr/>
            </a:lvl4pPr>
            <a:lvl5pPr lvl="4" algn="l">
              <a:lnSpc>
                <a:spcPct val="115000"/>
              </a:lnSpc>
              <a:spcBef>
                <a:spcPts val="0"/>
              </a:spcBef>
              <a:spcAft>
                <a:spcPts val="0"/>
              </a:spcAft>
              <a:buSzPts val="1500"/>
              <a:buNone/>
              <a:defRPr/>
            </a:lvl5pPr>
            <a:lvl6pPr lvl="5" algn="l">
              <a:lnSpc>
                <a:spcPct val="115000"/>
              </a:lnSpc>
              <a:spcBef>
                <a:spcPts val="0"/>
              </a:spcBef>
              <a:spcAft>
                <a:spcPts val="0"/>
              </a:spcAft>
              <a:buSzPts val="1500"/>
              <a:buNone/>
              <a:defRPr/>
            </a:lvl6pPr>
            <a:lvl7pPr lvl="6" algn="l">
              <a:lnSpc>
                <a:spcPct val="115000"/>
              </a:lnSpc>
              <a:spcBef>
                <a:spcPts val="0"/>
              </a:spcBef>
              <a:spcAft>
                <a:spcPts val="0"/>
              </a:spcAft>
              <a:buSzPts val="1500"/>
              <a:buNone/>
              <a:defRPr/>
            </a:lvl7pPr>
            <a:lvl8pPr lvl="7" algn="l">
              <a:lnSpc>
                <a:spcPct val="115000"/>
              </a:lnSpc>
              <a:spcBef>
                <a:spcPts val="0"/>
              </a:spcBef>
              <a:spcAft>
                <a:spcPts val="0"/>
              </a:spcAft>
              <a:buSzPts val="1500"/>
              <a:buNone/>
              <a:defRPr/>
            </a:lvl8pPr>
            <a:lvl9pPr lvl="8" algn="l">
              <a:lnSpc>
                <a:spcPct val="115000"/>
              </a:lnSpc>
              <a:spcBef>
                <a:spcPts val="0"/>
              </a:spcBef>
              <a:spcAft>
                <a:spcPts val="0"/>
              </a:spcAft>
              <a:buSzPts val="1500"/>
              <a:buNone/>
              <a:defRPr/>
            </a:lvl9pPr>
          </a:lstStyle>
          <a:p/>
        </p:txBody>
      </p:sp>
      <p:pic>
        <p:nvPicPr>
          <p:cNvPr id="140" name="Google Shape;140;g36aea8a7f69_1_1098"/>
          <p:cNvPicPr preferRelativeResize="0"/>
          <p:nvPr/>
        </p:nvPicPr>
        <p:blipFill rotWithShape="1">
          <a:blip r:embed="rId3">
            <a:alphaModFix/>
          </a:blip>
          <a:srcRect b="0" l="0" r="0" t="0"/>
          <a:stretch/>
        </p:blipFill>
        <p:spPr>
          <a:xfrm>
            <a:off x="431333" y="256080"/>
            <a:ext cx="2516880" cy="984347"/>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2">
  <p:cSld name="TITLE_AND_BODY_1_1_2">
    <p:spTree>
      <p:nvGrpSpPr>
        <p:cNvPr id="141" name="Shape 141"/>
        <p:cNvGrpSpPr/>
        <p:nvPr/>
      </p:nvGrpSpPr>
      <p:grpSpPr>
        <a:xfrm>
          <a:off x="0" y="0"/>
          <a:ext cx="0" cy="0"/>
          <a:chOff x="0" y="0"/>
          <a:chExt cx="0" cy="0"/>
        </a:xfrm>
      </p:grpSpPr>
      <p:pic>
        <p:nvPicPr>
          <p:cNvPr id="142" name="Google Shape;142;g36aea8a7f69_1_1105"/>
          <p:cNvPicPr preferRelativeResize="0"/>
          <p:nvPr/>
        </p:nvPicPr>
        <p:blipFill rotWithShape="1">
          <a:blip r:embed="rId2">
            <a:alphaModFix/>
          </a:blip>
          <a:srcRect b="16829" l="6542" r="0" t="8208"/>
          <a:stretch/>
        </p:blipFill>
        <p:spPr>
          <a:xfrm flipH="1">
            <a:off x="4880906" y="0"/>
            <a:ext cx="4872695" cy="5486403"/>
          </a:xfrm>
          <a:prstGeom prst="rect">
            <a:avLst/>
          </a:prstGeom>
          <a:noFill/>
          <a:ln>
            <a:noFill/>
          </a:ln>
        </p:spPr>
      </p:pic>
      <p:pic>
        <p:nvPicPr>
          <p:cNvPr id="143" name="Google Shape;143;g36aea8a7f69_1_1105"/>
          <p:cNvPicPr preferRelativeResize="0"/>
          <p:nvPr/>
        </p:nvPicPr>
        <p:blipFill rotWithShape="1">
          <a:blip r:embed="rId3">
            <a:alphaModFix/>
          </a:blip>
          <a:srcRect b="0" l="0" r="0" t="0"/>
          <a:stretch/>
        </p:blipFill>
        <p:spPr>
          <a:xfrm>
            <a:off x="0" y="0"/>
            <a:ext cx="9753600" cy="5486400"/>
          </a:xfrm>
          <a:prstGeom prst="rect">
            <a:avLst/>
          </a:prstGeom>
          <a:noFill/>
          <a:ln>
            <a:noFill/>
          </a:ln>
        </p:spPr>
      </p:pic>
      <p:sp>
        <p:nvSpPr>
          <p:cNvPr id="144" name="Google Shape;144;g36aea8a7f69_1_1105"/>
          <p:cNvSpPr txBox="1"/>
          <p:nvPr>
            <p:ph idx="1" type="body"/>
          </p:nvPr>
        </p:nvSpPr>
        <p:spPr>
          <a:xfrm>
            <a:off x="332480" y="1229307"/>
            <a:ext cx="3720600" cy="3644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SzPts val="1900"/>
              <a:buChar char="●"/>
              <a:defRPr/>
            </a:lvl1pPr>
            <a:lvl2pPr indent="-323850" lvl="1" marL="914400" algn="l">
              <a:lnSpc>
                <a:spcPct val="115000"/>
              </a:lnSpc>
              <a:spcBef>
                <a:spcPts val="0"/>
              </a:spcBef>
              <a:spcAft>
                <a:spcPts val="0"/>
              </a:spcAft>
              <a:buSzPts val="1500"/>
              <a:buChar char="○"/>
              <a:defRPr/>
            </a:lvl2pPr>
            <a:lvl3pPr indent="-323850" lvl="2" marL="1371600" algn="l">
              <a:lnSpc>
                <a:spcPct val="115000"/>
              </a:lnSpc>
              <a:spcBef>
                <a:spcPts val="0"/>
              </a:spcBef>
              <a:spcAft>
                <a:spcPts val="0"/>
              </a:spcAft>
              <a:buSzPts val="1500"/>
              <a:buChar char="■"/>
              <a:defRPr/>
            </a:lvl3pPr>
            <a:lvl4pPr indent="-323850" lvl="3" marL="1828800" algn="l">
              <a:lnSpc>
                <a:spcPct val="115000"/>
              </a:lnSpc>
              <a:spcBef>
                <a:spcPts val="0"/>
              </a:spcBef>
              <a:spcAft>
                <a:spcPts val="0"/>
              </a:spcAft>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145" name="Google Shape;145;g36aea8a7f69_1_1105"/>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146" name="Google Shape;146;g36aea8a7f69_1_1105"/>
          <p:cNvPicPr preferRelativeResize="0"/>
          <p:nvPr/>
        </p:nvPicPr>
        <p:blipFill rotWithShape="1">
          <a:blip r:embed="rId4">
            <a:alphaModFix/>
          </a:blip>
          <a:srcRect b="0" l="0" r="0" t="0"/>
          <a:stretch/>
        </p:blipFill>
        <p:spPr>
          <a:xfrm>
            <a:off x="9176878" y="4915652"/>
            <a:ext cx="478293" cy="478293"/>
          </a:xfrm>
          <a:prstGeom prst="rect">
            <a:avLst/>
          </a:prstGeom>
          <a:noFill/>
          <a:ln>
            <a:noFill/>
          </a:ln>
        </p:spPr>
      </p:pic>
      <p:sp>
        <p:nvSpPr>
          <p:cNvPr id="147" name="Google Shape;147;g36aea8a7f69_1_1105"/>
          <p:cNvSpPr txBox="1"/>
          <p:nvPr>
            <p:ph type="title"/>
          </p:nvPr>
        </p:nvSpPr>
        <p:spPr>
          <a:xfrm>
            <a:off x="332480" y="474693"/>
            <a:ext cx="5294100" cy="7545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300"/>
              <a:buNone/>
              <a:defRPr sz="33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2 1">
  <p:cSld name="TITLE_AND_BODY_1_1_2_1">
    <p:spTree>
      <p:nvGrpSpPr>
        <p:cNvPr id="148" name="Shape 148"/>
        <p:cNvGrpSpPr/>
        <p:nvPr/>
      </p:nvGrpSpPr>
      <p:grpSpPr>
        <a:xfrm>
          <a:off x="0" y="0"/>
          <a:ext cx="0" cy="0"/>
          <a:chOff x="0" y="0"/>
          <a:chExt cx="0" cy="0"/>
        </a:xfrm>
      </p:grpSpPr>
      <p:pic>
        <p:nvPicPr>
          <p:cNvPr id="149" name="Google Shape;149;g36aea8a7f69_1_1112"/>
          <p:cNvPicPr preferRelativeResize="0"/>
          <p:nvPr/>
        </p:nvPicPr>
        <p:blipFill rotWithShape="1">
          <a:blip r:embed="rId2">
            <a:alphaModFix/>
          </a:blip>
          <a:srcRect b="12471" l="0" r="0" t="12480"/>
          <a:stretch/>
        </p:blipFill>
        <p:spPr>
          <a:xfrm flipH="1">
            <a:off x="4880909" y="0"/>
            <a:ext cx="4872692" cy="5486403"/>
          </a:xfrm>
          <a:prstGeom prst="rect">
            <a:avLst/>
          </a:prstGeom>
          <a:noFill/>
          <a:ln>
            <a:noFill/>
          </a:ln>
        </p:spPr>
      </p:pic>
      <p:pic>
        <p:nvPicPr>
          <p:cNvPr id="150" name="Google Shape;150;g36aea8a7f69_1_1112"/>
          <p:cNvPicPr preferRelativeResize="0"/>
          <p:nvPr/>
        </p:nvPicPr>
        <p:blipFill rotWithShape="1">
          <a:blip r:embed="rId3">
            <a:alphaModFix/>
          </a:blip>
          <a:srcRect b="0" l="0" r="27197" t="0"/>
          <a:stretch/>
        </p:blipFill>
        <p:spPr>
          <a:xfrm>
            <a:off x="0" y="0"/>
            <a:ext cx="7101014" cy="5486400"/>
          </a:xfrm>
          <a:prstGeom prst="rect">
            <a:avLst/>
          </a:prstGeom>
          <a:noFill/>
          <a:ln>
            <a:noFill/>
          </a:ln>
        </p:spPr>
      </p:pic>
      <p:sp>
        <p:nvSpPr>
          <p:cNvPr id="151" name="Google Shape;151;g36aea8a7f69_1_1112"/>
          <p:cNvSpPr txBox="1"/>
          <p:nvPr>
            <p:ph idx="1" type="body"/>
          </p:nvPr>
        </p:nvSpPr>
        <p:spPr>
          <a:xfrm>
            <a:off x="332480" y="1229307"/>
            <a:ext cx="3720600" cy="3644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SzPts val="1900"/>
              <a:buChar char="●"/>
              <a:defRPr/>
            </a:lvl1pPr>
            <a:lvl2pPr indent="-323850" lvl="1" marL="914400" algn="l">
              <a:lnSpc>
                <a:spcPct val="115000"/>
              </a:lnSpc>
              <a:spcBef>
                <a:spcPts val="0"/>
              </a:spcBef>
              <a:spcAft>
                <a:spcPts val="0"/>
              </a:spcAft>
              <a:buSzPts val="1500"/>
              <a:buChar char="○"/>
              <a:defRPr/>
            </a:lvl2pPr>
            <a:lvl3pPr indent="-323850" lvl="2" marL="1371600" algn="l">
              <a:lnSpc>
                <a:spcPct val="115000"/>
              </a:lnSpc>
              <a:spcBef>
                <a:spcPts val="0"/>
              </a:spcBef>
              <a:spcAft>
                <a:spcPts val="0"/>
              </a:spcAft>
              <a:buSzPts val="1500"/>
              <a:buChar char="■"/>
              <a:defRPr/>
            </a:lvl3pPr>
            <a:lvl4pPr indent="-323850" lvl="3" marL="1828800" algn="l">
              <a:lnSpc>
                <a:spcPct val="115000"/>
              </a:lnSpc>
              <a:spcBef>
                <a:spcPts val="0"/>
              </a:spcBef>
              <a:spcAft>
                <a:spcPts val="0"/>
              </a:spcAft>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152" name="Google Shape;152;g36aea8a7f69_1_1112"/>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153" name="Google Shape;153;g36aea8a7f69_1_1112"/>
          <p:cNvPicPr preferRelativeResize="0"/>
          <p:nvPr/>
        </p:nvPicPr>
        <p:blipFill rotWithShape="1">
          <a:blip r:embed="rId4">
            <a:alphaModFix/>
          </a:blip>
          <a:srcRect b="0" l="0" r="0" t="0"/>
          <a:stretch/>
        </p:blipFill>
        <p:spPr>
          <a:xfrm>
            <a:off x="9176878" y="4915652"/>
            <a:ext cx="478293" cy="478293"/>
          </a:xfrm>
          <a:prstGeom prst="rect">
            <a:avLst/>
          </a:prstGeom>
          <a:noFill/>
          <a:ln>
            <a:noFill/>
          </a:ln>
        </p:spPr>
      </p:pic>
      <p:sp>
        <p:nvSpPr>
          <p:cNvPr id="154" name="Google Shape;154;g36aea8a7f69_1_1112"/>
          <p:cNvSpPr txBox="1"/>
          <p:nvPr>
            <p:ph type="title"/>
          </p:nvPr>
        </p:nvSpPr>
        <p:spPr>
          <a:xfrm>
            <a:off x="332480" y="474693"/>
            <a:ext cx="5294100" cy="7545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300"/>
              <a:buNone/>
              <a:defRPr sz="33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1">
  <p:cSld name="TITLE_AND_BODY_1_1_1">
    <p:spTree>
      <p:nvGrpSpPr>
        <p:cNvPr id="155" name="Shape 155"/>
        <p:cNvGrpSpPr/>
        <p:nvPr/>
      </p:nvGrpSpPr>
      <p:grpSpPr>
        <a:xfrm>
          <a:off x="0" y="0"/>
          <a:ext cx="0" cy="0"/>
          <a:chOff x="0" y="0"/>
          <a:chExt cx="0" cy="0"/>
        </a:xfrm>
      </p:grpSpPr>
      <p:pic>
        <p:nvPicPr>
          <p:cNvPr id="156" name="Google Shape;156;g36aea8a7f69_1_1119"/>
          <p:cNvPicPr preferRelativeResize="0"/>
          <p:nvPr/>
        </p:nvPicPr>
        <p:blipFill rotWithShape="1">
          <a:blip r:embed="rId2">
            <a:alphaModFix/>
          </a:blip>
          <a:srcRect b="0" l="8485" r="26342" t="0"/>
          <a:stretch/>
        </p:blipFill>
        <p:spPr>
          <a:xfrm>
            <a:off x="4389120" y="0"/>
            <a:ext cx="5364480" cy="5486403"/>
          </a:xfrm>
          <a:prstGeom prst="rect">
            <a:avLst/>
          </a:prstGeom>
          <a:noFill/>
          <a:ln>
            <a:noFill/>
          </a:ln>
        </p:spPr>
      </p:pic>
      <p:pic>
        <p:nvPicPr>
          <p:cNvPr id="157" name="Google Shape;157;g36aea8a7f69_1_1119"/>
          <p:cNvPicPr preferRelativeResize="0"/>
          <p:nvPr/>
        </p:nvPicPr>
        <p:blipFill rotWithShape="1">
          <a:blip r:embed="rId3">
            <a:alphaModFix/>
          </a:blip>
          <a:srcRect b="0" l="0" r="0" t="0"/>
          <a:stretch/>
        </p:blipFill>
        <p:spPr>
          <a:xfrm>
            <a:off x="0" y="0"/>
            <a:ext cx="9753600" cy="5486400"/>
          </a:xfrm>
          <a:prstGeom prst="rect">
            <a:avLst/>
          </a:prstGeom>
          <a:noFill/>
          <a:ln>
            <a:noFill/>
          </a:ln>
        </p:spPr>
      </p:pic>
      <p:sp>
        <p:nvSpPr>
          <p:cNvPr id="158" name="Google Shape;158;g36aea8a7f69_1_1119"/>
          <p:cNvSpPr txBox="1"/>
          <p:nvPr>
            <p:ph idx="1" type="body"/>
          </p:nvPr>
        </p:nvSpPr>
        <p:spPr>
          <a:xfrm>
            <a:off x="332480" y="1229307"/>
            <a:ext cx="3720600" cy="3644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SzPts val="1900"/>
              <a:buChar char="●"/>
              <a:defRPr/>
            </a:lvl1pPr>
            <a:lvl2pPr indent="-323850" lvl="1" marL="914400" algn="l">
              <a:lnSpc>
                <a:spcPct val="115000"/>
              </a:lnSpc>
              <a:spcBef>
                <a:spcPts val="0"/>
              </a:spcBef>
              <a:spcAft>
                <a:spcPts val="0"/>
              </a:spcAft>
              <a:buSzPts val="1500"/>
              <a:buChar char="○"/>
              <a:defRPr/>
            </a:lvl2pPr>
            <a:lvl3pPr indent="-323850" lvl="2" marL="1371600" algn="l">
              <a:lnSpc>
                <a:spcPct val="115000"/>
              </a:lnSpc>
              <a:spcBef>
                <a:spcPts val="0"/>
              </a:spcBef>
              <a:spcAft>
                <a:spcPts val="0"/>
              </a:spcAft>
              <a:buSzPts val="1500"/>
              <a:buChar char="■"/>
              <a:defRPr/>
            </a:lvl3pPr>
            <a:lvl4pPr indent="-323850" lvl="3" marL="1828800" algn="l">
              <a:lnSpc>
                <a:spcPct val="115000"/>
              </a:lnSpc>
              <a:spcBef>
                <a:spcPts val="0"/>
              </a:spcBef>
              <a:spcAft>
                <a:spcPts val="0"/>
              </a:spcAft>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159" name="Google Shape;159;g36aea8a7f69_1_1119"/>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160" name="Google Shape;160;g36aea8a7f69_1_1119"/>
          <p:cNvPicPr preferRelativeResize="0"/>
          <p:nvPr/>
        </p:nvPicPr>
        <p:blipFill rotWithShape="1">
          <a:blip r:embed="rId4">
            <a:alphaModFix/>
          </a:blip>
          <a:srcRect b="0" l="0" r="0" t="0"/>
          <a:stretch/>
        </p:blipFill>
        <p:spPr>
          <a:xfrm>
            <a:off x="9176878" y="4915652"/>
            <a:ext cx="478293" cy="478293"/>
          </a:xfrm>
          <a:prstGeom prst="rect">
            <a:avLst/>
          </a:prstGeom>
          <a:noFill/>
          <a:ln>
            <a:noFill/>
          </a:ln>
        </p:spPr>
      </p:pic>
      <p:sp>
        <p:nvSpPr>
          <p:cNvPr id="161" name="Google Shape;161;g36aea8a7f69_1_1119"/>
          <p:cNvSpPr txBox="1"/>
          <p:nvPr>
            <p:ph type="title"/>
          </p:nvPr>
        </p:nvSpPr>
        <p:spPr>
          <a:xfrm>
            <a:off x="332480" y="474693"/>
            <a:ext cx="5294100" cy="7545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300"/>
              <a:buNone/>
              <a:defRPr sz="33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1 2">
  <p:cSld name="TITLE_AND_BODY_1_1_1_2">
    <p:spTree>
      <p:nvGrpSpPr>
        <p:cNvPr id="162" name="Shape 162"/>
        <p:cNvGrpSpPr/>
        <p:nvPr/>
      </p:nvGrpSpPr>
      <p:grpSpPr>
        <a:xfrm>
          <a:off x="0" y="0"/>
          <a:ext cx="0" cy="0"/>
          <a:chOff x="0" y="0"/>
          <a:chExt cx="0" cy="0"/>
        </a:xfrm>
      </p:grpSpPr>
      <p:pic>
        <p:nvPicPr>
          <p:cNvPr id="163" name="Google Shape;163;g36aea8a7f69_1_1126"/>
          <p:cNvPicPr preferRelativeResize="0"/>
          <p:nvPr/>
        </p:nvPicPr>
        <p:blipFill rotWithShape="1">
          <a:blip r:embed="rId2">
            <a:alphaModFix/>
          </a:blip>
          <a:srcRect b="0" l="11331" r="11322" t="0"/>
          <a:stretch/>
        </p:blipFill>
        <p:spPr>
          <a:xfrm>
            <a:off x="4389120" y="0"/>
            <a:ext cx="5364480" cy="5486401"/>
          </a:xfrm>
          <a:prstGeom prst="rect">
            <a:avLst/>
          </a:prstGeom>
          <a:noFill/>
          <a:ln>
            <a:noFill/>
          </a:ln>
        </p:spPr>
      </p:pic>
      <p:pic>
        <p:nvPicPr>
          <p:cNvPr id="164" name="Google Shape;164;g36aea8a7f69_1_1126"/>
          <p:cNvPicPr preferRelativeResize="0"/>
          <p:nvPr/>
        </p:nvPicPr>
        <p:blipFill rotWithShape="1">
          <a:blip r:embed="rId3">
            <a:alphaModFix/>
          </a:blip>
          <a:srcRect b="0" l="0" r="32073" t="0"/>
          <a:stretch/>
        </p:blipFill>
        <p:spPr>
          <a:xfrm>
            <a:off x="0" y="0"/>
            <a:ext cx="6625094" cy="5486400"/>
          </a:xfrm>
          <a:prstGeom prst="rect">
            <a:avLst/>
          </a:prstGeom>
          <a:noFill/>
          <a:ln>
            <a:noFill/>
          </a:ln>
        </p:spPr>
      </p:pic>
      <p:sp>
        <p:nvSpPr>
          <p:cNvPr id="165" name="Google Shape;165;g36aea8a7f69_1_1126"/>
          <p:cNvSpPr txBox="1"/>
          <p:nvPr>
            <p:ph type="title"/>
          </p:nvPr>
        </p:nvSpPr>
        <p:spPr>
          <a:xfrm>
            <a:off x="332480" y="474693"/>
            <a:ext cx="5294100" cy="7545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300"/>
              <a:buNone/>
              <a:defRPr sz="33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166" name="Google Shape;166;g36aea8a7f69_1_1126"/>
          <p:cNvSpPr txBox="1"/>
          <p:nvPr>
            <p:ph idx="1" type="body"/>
          </p:nvPr>
        </p:nvSpPr>
        <p:spPr>
          <a:xfrm>
            <a:off x="332480" y="1229307"/>
            <a:ext cx="3720600" cy="3644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SzPts val="1900"/>
              <a:buChar char="●"/>
              <a:defRPr/>
            </a:lvl1pPr>
            <a:lvl2pPr indent="-323850" lvl="1" marL="914400" algn="l">
              <a:lnSpc>
                <a:spcPct val="115000"/>
              </a:lnSpc>
              <a:spcBef>
                <a:spcPts val="0"/>
              </a:spcBef>
              <a:spcAft>
                <a:spcPts val="0"/>
              </a:spcAft>
              <a:buSzPts val="1500"/>
              <a:buChar char="○"/>
              <a:defRPr/>
            </a:lvl2pPr>
            <a:lvl3pPr indent="-323850" lvl="2" marL="1371600" algn="l">
              <a:lnSpc>
                <a:spcPct val="115000"/>
              </a:lnSpc>
              <a:spcBef>
                <a:spcPts val="0"/>
              </a:spcBef>
              <a:spcAft>
                <a:spcPts val="0"/>
              </a:spcAft>
              <a:buSzPts val="1500"/>
              <a:buChar char="■"/>
              <a:defRPr/>
            </a:lvl3pPr>
            <a:lvl4pPr indent="-323850" lvl="3" marL="1828800" algn="l">
              <a:lnSpc>
                <a:spcPct val="115000"/>
              </a:lnSpc>
              <a:spcBef>
                <a:spcPts val="0"/>
              </a:spcBef>
              <a:spcAft>
                <a:spcPts val="0"/>
              </a:spcAft>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167" name="Google Shape;167;g36aea8a7f69_1_1126"/>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168" name="Google Shape;168;g36aea8a7f69_1_1126"/>
          <p:cNvPicPr preferRelativeResize="0"/>
          <p:nvPr/>
        </p:nvPicPr>
        <p:blipFill rotWithShape="1">
          <a:blip r:embed="rId4">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1 2 1">
  <p:cSld name="TITLE_AND_BODY_1_1_1_2_1">
    <p:spTree>
      <p:nvGrpSpPr>
        <p:cNvPr id="169" name="Shape 169"/>
        <p:cNvGrpSpPr/>
        <p:nvPr/>
      </p:nvGrpSpPr>
      <p:grpSpPr>
        <a:xfrm>
          <a:off x="0" y="0"/>
          <a:ext cx="0" cy="0"/>
          <a:chOff x="0" y="0"/>
          <a:chExt cx="0" cy="0"/>
        </a:xfrm>
      </p:grpSpPr>
      <p:pic>
        <p:nvPicPr>
          <p:cNvPr id="170" name="Google Shape;170;g36aea8a7f69_1_1133"/>
          <p:cNvPicPr preferRelativeResize="0"/>
          <p:nvPr/>
        </p:nvPicPr>
        <p:blipFill rotWithShape="1">
          <a:blip r:embed="rId2">
            <a:alphaModFix/>
          </a:blip>
          <a:srcRect b="0" l="17412" r="17418" t="0"/>
          <a:stretch/>
        </p:blipFill>
        <p:spPr>
          <a:xfrm>
            <a:off x="4389120" y="0"/>
            <a:ext cx="5364480" cy="5486403"/>
          </a:xfrm>
          <a:prstGeom prst="rect">
            <a:avLst/>
          </a:prstGeom>
          <a:noFill/>
          <a:ln>
            <a:noFill/>
          </a:ln>
        </p:spPr>
      </p:pic>
      <p:pic>
        <p:nvPicPr>
          <p:cNvPr id="171" name="Google Shape;171;g36aea8a7f69_1_1133"/>
          <p:cNvPicPr preferRelativeResize="0"/>
          <p:nvPr/>
        </p:nvPicPr>
        <p:blipFill rotWithShape="1">
          <a:blip r:embed="rId3">
            <a:alphaModFix/>
          </a:blip>
          <a:srcRect b="0" l="0" r="32073" t="0"/>
          <a:stretch/>
        </p:blipFill>
        <p:spPr>
          <a:xfrm>
            <a:off x="0" y="0"/>
            <a:ext cx="6625094" cy="5486400"/>
          </a:xfrm>
          <a:prstGeom prst="rect">
            <a:avLst/>
          </a:prstGeom>
          <a:noFill/>
          <a:ln>
            <a:noFill/>
          </a:ln>
        </p:spPr>
      </p:pic>
      <p:sp>
        <p:nvSpPr>
          <p:cNvPr id="172" name="Google Shape;172;g36aea8a7f69_1_1133"/>
          <p:cNvSpPr txBox="1"/>
          <p:nvPr>
            <p:ph type="title"/>
          </p:nvPr>
        </p:nvSpPr>
        <p:spPr>
          <a:xfrm>
            <a:off x="332480" y="474693"/>
            <a:ext cx="5294100" cy="7545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300"/>
              <a:buNone/>
              <a:defRPr sz="33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173" name="Google Shape;173;g36aea8a7f69_1_1133"/>
          <p:cNvSpPr txBox="1"/>
          <p:nvPr>
            <p:ph idx="1" type="body"/>
          </p:nvPr>
        </p:nvSpPr>
        <p:spPr>
          <a:xfrm>
            <a:off x="332480" y="1229307"/>
            <a:ext cx="3720600" cy="3644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SzPts val="1900"/>
              <a:buChar char="●"/>
              <a:defRPr/>
            </a:lvl1pPr>
            <a:lvl2pPr indent="-323850" lvl="1" marL="914400" algn="l">
              <a:lnSpc>
                <a:spcPct val="115000"/>
              </a:lnSpc>
              <a:spcBef>
                <a:spcPts val="0"/>
              </a:spcBef>
              <a:spcAft>
                <a:spcPts val="0"/>
              </a:spcAft>
              <a:buSzPts val="1500"/>
              <a:buChar char="○"/>
              <a:defRPr/>
            </a:lvl2pPr>
            <a:lvl3pPr indent="-323850" lvl="2" marL="1371600" algn="l">
              <a:lnSpc>
                <a:spcPct val="115000"/>
              </a:lnSpc>
              <a:spcBef>
                <a:spcPts val="0"/>
              </a:spcBef>
              <a:spcAft>
                <a:spcPts val="0"/>
              </a:spcAft>
              <a:buSzPts val="1500"/>
              <a:buChar char="■"/>
              <a:defRPr/>
            </a:lvl3pPr>
            <a:lvl4pPr indent="-323850" lvl="3" marL="1828800" algn="l">
              <a:lnSpc>
                <a:spcPct val="115000"/>
              </a:lnSpc>
              <a:spcBef>
                <a:spcPts val="0"/>
              </a:spcBef>
              <a:spcAft>
                <a:spcPts val="0"/>
              </a:spcAft>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174" name="Google Shape;174;g36aea8a7f69_1_1133"/>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175" name="Google Shape;175;g36aea8a7f69_1_1133"/>
          <p:cNvPicPr preferRelativeResize="0"/>
          <p:nvPr/>
        </p:nvPicPr>
        <p:blipFill rotWithShape="1">
          <a:blip r:embed="rId4">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1 2 2">
  <p:cSld name="TITLE_AND_BODY_1_1_1_2_2">
    <p:spTree>
      <p:nvGrpSpPr>
        <p:cNvPr id="176" name="Shape 176"/>
        <p:cNvGrpSpPr/>
        <p:nvPr/>
      </p:nvGrpSpPr>
      <p:grpSpPr>
        <a:xfrm>
          <a:off x="0" y="0"/>
          <a:ext cx="0" cy="0"/>
          <a:chOff x="0" y="0"/>
          <a:chExt cx="0" cy="0"/>
        </a:xfrm>
      </p:grpSpPr>
      <p:pic>
        <p:nvPicPr>
          <p:cNvPr id="177" name="Google Shape;177;g36aea8a7f69_1_1140"/>
          <p:cNvPicPr preferRelativeResize="0"/>
          <p:nvPr/>
        </p:nvPicPr>
        <p:blipFill rotWithShape="1">
          <a:blip r:embed="rId2">
            <a:alphaModFix/>
          </a:blip>
          <a:srcRect b="0" l="3792" r="31039" t="0"/>
          <a:stretch/>
        </p:blipFill>
        <p:spPr>
          <a:xfrm>
            <a:off x="4389120" y="0"/>
            <a:ext cx="5364480" cy="5486403"/>
          </a:xfrm>
          <a:prstGeom prst="rect">
            <a:avLst/>
          </a:prstGeom>
          <a:noFill/>
          <a:ln>
            <a:noFill/>
          </a:ln>
        </p:spPr>
      </p:pic>
      <p:pic>
        <p:nvPicPr>
          <p:cNvPr id="178" name="Google Shape;178;g36aea8a7f69_1_1140"/>
          <p:cNvPicPr preferRelativeResize="0"/>
          <p:nvPr/>
        </p:nvPicPr>
        <p:blipFill rotWithShape="1">
          <a:blip r:embed="rId3">
            <a:alphaModFix/>
          </a:blip>
          <a:srcRect b="0" l="0" r="32073" t="0"/>
          <a:stretch/>
        </p:blipFill>
        <p:spPr>
          <a:xfrm>
            <a:off x="0" y="0"/>
            <a:ext cx="6625094" cy="5486400"/>
          </a:xfrm>
          <a:prstGeom prst="rect">
            <a:avLst/>
          </a:prstGeom>
          <a:noFill/>
          <a:ln>
            <a:noFill/>
          </a:ln>
        </p:spPr>
      </p:pic>
      <p:sp>
        <p:nvSpPr>
          <p:cNvPr id="179" name="Google Shape;179;g36aea8a7f69_1_1140"/>
          <p:cNvSpPr txBox="1"/>
          <p:nvPr>
            <p:ph type="title"/>
          </p:nvPr>
        </p:nvSpPr>
        <p:spPr>
          <a:xfrm>
            <a:off x="332480" y="474693"/>
            <a:ext cx="5294100" cy="7545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300"/>
              <a:buNone/>
              <a:defRPr sz="33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180" name="Google Shape;180;g36aea8a7f69_1_1140"/>
          <p:cNvSpPr txBox="1"/>
          <p:nvPr>
            <p:ph idx="1" type="body"/>
          </p:nvPr>
        </p:nvSpPr>
        <p:spPr>
          <a:xfrm>
            <a:off x="332480" y="1229307"/>
            <a:ext cx="3720600" cy="3644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SzPts val="1900"/>
              <a:buChar char="●"/>
              <a:defRPr/>
            </a:lvl1pPr>
            <a:lvl2pPr indent="-323850" lvl="1" marL="914400" algn="l">
              <a:lnSpc>
                <a:spcPct val="115000"/>
              </a:lnSpc>
              <a:spcBef>
                <a:spcPts val="0"/>
              </a:spcBef>
              <a:spcAft>
                <a:spcPts val="0"/>
              </a:spcAft>
              <a:buSzPts val="1500"/>
              <a:buChar char="○"/>
              <a:defRPr/>
            </a:lvl2pPr>
            <a:lvl3pPr indent="-323850" lvl="2" marL="1371600" algn="l">
              <a:lnSpc>
                <a:spcPct val="115000"/>
              </a:lnSpc>
              <a:spcBef>
                <a:spcPts val="0"/>
              </a:spcBef>
              <a:spcAft>
                <a:spcPts val="0"/>
              </a:spcAft>
              <a:buSzPts val="1500"/>
              <a:buChar char="■"/>
              <a:defRPr/>
            </a:lvl3pPr>
            <a:lvl4pPr indent="-323850" lvl="3" marL="1828800" algn="l">
              <a:lnSpc>
                <a:spcPct val="115000"/>
              </a:lnSpc>
              <a:spcBef>
                <a:spcPts val="0"/>
              </a:spcBef>
              <a:spcAft>
                <a:spcPts val="0"/>
              </a:spcAft>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181" name="Google Shape;181;g36aea8a7f69_1_1140"/>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182" name="Google Shape;182;g36aea8a7f69_1_1140"/>
          <p:cNvPicPr preferRelativeResize="0"/>
          <p:nvPr/>
        </p:nvPicPr>
        <p:blipFill rotWithShape="1">
          <a:blip r:embed="rId4">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1 2 3">
  <p:cSld name="TITLE_AND_BODY_1_1_1_2_3">
    <p:spTree>
      <p:nvGrpSpPr>
        <p:cNvPr id="183" name="Shape 183"/>
        <p:cNvGrpSpPr/>
        <p:nvPr/>
      </p:nvGrpSpPr>
      <p:grpSpPr>
        <a:xfrm>
          <a:off x="0" y="0"/>
          <a:ext cx="0" cy="0"/>
          <a:chOff x="0" y="0"/>
          <a:chExt cx="0" cy="0"/>
        </a:xfrm>
      </p:grpSpPr>
      <p:pic>
        <p:nvPicPr>
          <p:cNvPr id="184" name="Google Shape;184;g36aea8a7f69_1_1147"/>
          <p:cNvPicPr preferRelativeResize="0"/>
          <p:nvPr/>
        </p:nvPicPr>
        <p:blipFill rotWithShape="1">
          <a:blip r:embed="rId2">
            <a:alphaModFix/>
          </a:blip>
          <a:srcRect b="0" l="5154" r="29677" t="0"/>
          <a:stretch/>
        </p:blipFill>
        <p:spPr>
          <a:xfrm>
            <a:off x="4389120" y="0"/>
            <a:ext cx="5364480" cy="5486403"/>
          </a:xfrm>
          <a:prstGeom prst="rect">
            <a:avLst/>
          </a:prstGeom>
          <a:noFill/>
          <a:ln>
            <a:noFill/>
          </a:ln>
        </p:spPr>
      </p:pic>
      <p:pic>
        <p:nvPicPr>
          <p:cNvPr id="185" name="Google Shape;185;g36aea8a7f69_1_1147"/>
          <p:cNvPicPr preferRelativeResize="0"/>
          <p:nvPr/>
        </p:nvPicPr>
        <p:blipFill rotWithShape="1">
          <a:blip r:embed="rId3">
            <a:alphaModFix/>
          </a:blip>
          <a:srcRect b="0" l="0" r="32073" t="0"/>
          <a:stretch/>
        </p:blipFill>
        <p:spPr>
          <a:xfrm>
            <a:off x="0" y="0"/>
            <a:ext cx="6625094" cy="5486400"/>
          </a:xfrm>
          <a:prstGeom prst="rect">
            <a:avLst/>
          </a:prstGeom>
          <a:noFill/>
          <a:ln>
            <a:noFill/>
          </a:ln>
        </p:spPr>
      </p:pic>
      <p:sp>
        <p:nvSpPr>
          <p:cNvPr id="186" name="Google Shape;186;g36aea8a7f69_1_1147"/>
          <p:cNvSpPr txBox="1"/>
          <p:nvPr>
            <p:ph type="title"/>
          </p:nvPr>
        </p:nvSpPr>
        <p:spPr>
          <a:xfrm>
            <a:off x="332480" y="474693"/>
            <a:ext cx="5294100" cy="7545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300"/>
              <a:buNone/>
              <a:defRPr sz="33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187" name="Google Shape;187;g36aea8a7f69_1_1147"/>
          <p:cNvSpPr txBox="1"/>
          <p:nvPr>
            <p:ph idx="1" type="body"/>
          </p:nvPr>
        </p:nvSpPr>
        <p:spPr>
          <a:xfrm>
            <a:off x="332480" y="1229307"/>
            <a:ext cx="3720600" cy="3644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SzPts val="1900"/>
              <a:buChar char="●"/>
              <a:defRPr/>
            </a:lvl1pPr>
            <a:lvl2pPr indent="-323850" lvl="1" marL="914400" algn="l">
              <a:lnSpc>
                <a:spcPct val="115000"/>
              </a:lnSpc>
              <a:spcBef>
                <a:spcPts val="0"/>
              </a:spcBef>
              <a:spcAft>
                <a:spcPts val="0"/>
              </a:spcAft>
              <a:buSzPts val="1500"/>
              <a:buChar char="○"/>
              <a:defRPr/>
            </a:lvl2pPr>
            <a:lvl3pPr indent="-323850" lvl="2" marL="1371600" algn="l">
              <a:lnSpc>
                <a:spcPct val="115000"/>
              </a:lnSpc>
              <a:spcBef>
                <a:spcPts val="0"/>
              </a:spcBef>
              <a:spcAft>
                <a:spcPts val="0"/>
              </a:spcAft>
              <a:buSzPts val="1500"/>
              <a:buChar char="■"/>
              <a:defRPr/>
            </a:lvl3pPr>
            <a:lvl4pPr indent="-323850" lvl="3" marL="1828800" algn="l">
              <a:lnSpc>
                <a:spcPct val="115000"/>
              </a:lnSpc>
              <a:spcBef>
                <a:spcPts val="0"/>
              </a:spcBef>
              <a:spcAft>
                <a:spcPts val="0"/>
              </a:spcAft>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188" name="Google Shape;188;g36aea8a7f69_1_1147"/>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189" name="Google Shape;189;g36aea8a7f69_1_1147"/>
          <p:cNvPicPr preferRelativeResize="0"/>
          <p:nvPr/>
        </p:nvPicPr>
        <p:blipFill rotWithShape="1">
          <a:blip r:embed="rId4">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1 2 4">
  <p:cSld name="TITLE_AND_BODY_1_1_1_2_4">
    <p:spTree>
      <p:nvGrpSpPr>
        <p:cNvPr id="190" name="Shape 190"/>
        <p:cNvGrpSpPr/>
        <p:nvPr/>
      </p:nvGrpSpPr>
      <p:grpSpPr>
        <a:xfrm>
          <a:off x="0" y="0"/>
          <a:ext cx="0" cy="0"/>
          <a:chOff x="0" y="0"/>
          <a:chExt cx="0" cy="0"/>
        </a:xfrm>
      </p:grpSpPr>
      <p:pic>
        <p:nvPicPr>
          <p:cNvPr id="191" name="Google Shape;191;g36aea8a7f69_1_1154"/>
          <p:cNvPicPr preferRelativeResize="0"/>
          <p:nvPr/>
        </p:nvPicPr>
        <p:blipFill rotWithShape="1">
          <a:blip r:embed="rId2">
            <a:alphaModFix/>
          </a:blip>
          <a:srcRect b="0" l="17412" r="17418" t="0"/>
          <a:stretch/>
        </p:blipFill>
        <p:spPr>
          <a:xfrm>
            <a:off x="4389120" y="0"/>
            <a:ext cx="5364480" cy="5486403"/>
          </a:xfrm>
          <a:prstGeom prst="rect">
            <a:avLst/>
          </a:prstGeom>
          <a:noFill/>
          <a:ln>
            <a:noFill/>
          </a:ln>
        </p:spPr>
      </p:pic>
      <p:pic>
        <p:nvPicPr>
          <p:cNvPr id="192" name="Google Shape;192;g36aea8a7f69_1_1154"/>
          <p:cNvPicPr preferRelativeResize="0"/>
          <p:nvPr/>
        </p:nvPicPr>
        <p:blipFill rotWithShape="1">
          <a:blip r:embed="rId3">
            <a:alphaModFix/>
          </a:blip>
          <a:srcRect b="0" l="0" r="32073" t="0"/>
          <a:stretch/>
        </p:blipFill>
        <p:spPr>
          <a:xfrm>
            <a:off x="0" y="0"/>
            <a:ext cx="6625094" cy="5486400"/>
          </a:xfrm>
          <a:prstGeom prst="rect">
            <a:avLst/>
          </a:prstGeom>
          <a:noFill/>
          <a:ln>
            <a:noFill/>
          </a:ln>
        </p:spPr>
      </p:pic>
      <p:sp>
        <p:nvSpPr>
          <p:cNvPr id="193" name="Google Shape;193;g36aea8a7f69_1_1154"/>
          <p:cNvSpPr txBox="1"/>
          <p:nvPr>
            <p:ph type="title"/>
          </p:nvPr>
        </p:nvSpPr>
        <p:spPr>
          <a:xfrm>
            <a:off x="332480" y="474693"/>
            <a:ext cx="5294100" cy="7545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300"/>
              <a:buNone/>
              <a:defRPr sz="33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194" name="Google Shape;194;g36aea8a7f69_1_1154"/>
          <p:cNvSpPr txBox="1"/>
          <p:nvPr>
            <p:ph idx="1" type="body"/>
          </p:nvPr>
        </p:nvSpPr>
        <p:spPr>
          <a:xfrm>
            <a:off x="332480" y="1229307"/>
            <a:ext cx="3720600" cy="3644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SzPts val="1900"/>
              <a:buChar char="●"/>
              <a:defRPr/>
            </a:lvl1pPr>
            <a:lvl2pPr indent="-323850" lvl="1" marL="914400" algn="l">
              <a:lnSpc>
                <a:spcPct val="115000"/>
              </a:lnSpc>
              <a:spcBef>
                <a:spcPts val="0"/>
              </a:spcBef>
              <a:spcAft>
                <a:spcPts val="0"/>
              </a:spcAft>
              <a:buSzPts val="1500"/>
              <a:buChar char="○"/>
              <a:defRPr/>
            </a:lvl2pPr>
            <a:lvl3pPr indent="-323850" lvl="2" marL="1371600" algn="l">
              <a:lnSpc>
                <a:spcPct val="115000"/>
              </a:lnSpc>
              <a:spcBef>
                <a:spcPts val="0"/>
              </a:spcBef>
              <a:spcAft>
                <a:spcPts val="0"/>
              </a:spcAft>
              <a:buSzPts val="1500"/>
              <a:buChar char="■"/>
              <a:defRPr/>
            </a:lvl3pPr>
            <a:lvl4pPr indent="-323850" lvl="3" marL="1828800" algn="l">
              <a:lnSpc>
                <a:spcPct val="115000"/>
              </a:lnSpc>
              <a:spcBef>
                <a:spcPts val="0"/>
              </a:spcBef>
              <a:spcAft>
                <a:spcPts val="0"/>
              </a:spcAft>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195" name="Google Shape;195;g36aea8a7f69_1_1154"/>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196" name="Google Shape;196;g36aea8a7f69_1_1154"/>
          <p:cNvPicPr preferRelativeResize="0"/>
          <p:nvPr/>
        </p:nvPicPr>
        <p:blipFill rotWithShape="1">
          <a:blip r:embed="rId4">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1 2 4 1">
  <p:cSld name="TITLE_AND_BODY_1_1_1_2_4_1">
    <p:spTree>
      <p:nvGrpSpPr>
        <p:cNvPr id="197" name="Shape 197"/>
        <p:cNvGrpSpPr/>
        <p:nvPr/>
      </p:nvGrpSpPr>
      <p:grpSpPr>
        <a:xfrm>
          <a:off x="0" y="0"/>
          <a:ext cx="0" cy="0"/>
          <a:chOff x="0" y="0"/>
          <a:chExt cx="0" cy="0"/>
        </a:xfrm>
      </p:grpSpPr>
      <p:pic>
        <p:nvPicPr>
          <p:cNvPr id="198" name="Google Shape;198;g36aea8a7f69_1_1161"/>
          <p:cNvPicPr preferRelativeResize="0"/>
          <p:nvPr/>
        </p:nvPicPr>
        <p:blipFill rotWithShape="1">
          <a:blip r:embed="rId2">
            <a:alphaModFix/>
          </a:blip>
          <a:srcRect b="0" l="17412" r="17418" t="0"/>
          <a:stretch/>
        </p:blipFill>
        <p:spPr>
          <a:xfrm>
            <a:off x="4389120" y="0"/>
            <a:ext cx="5364480" cy="5486403"/>
          </a:xfrm>
          <a:prstGeom prst="rect">
            <a:avLst/>
          </a:prstGeom>
          <a:noFill/>
          <a:ln>
            <a:noFill/>
          </a:ln>
        </p:spPr>
      </p:pic>
      <p:pic>
        <p:nvPicPr>
          <p:cNvPr id="199" name="Google Shape;199;g36aea8a7f69_1_1161"/>
          <p:cNvPicPr preferRelativeResize="0"/>
          <p:nvPr/>
        </p:nvPicPr>
        <p:blipFill rotWithShape="1">
          <a:blip r:embed="rId3">
            <a:alphaModFix/>
          </a:blip>
          <a:srcRect b="0" l="0" r="32073" t="0"/>
          <a:stretch/>
        </p:blipFill>
        <p:spPr>
          <a:xfrm>
            <a:off x="0" y="0"/>
            <a:ext cx="6625094" cy="5486400"/>
          </a:xfrm>
          <a:prstGeom prst="rect">
            <a:avLst/>
          </a:prstGeom>
          <a:noFill/>
          <a:ln>
            <a:noFill/>
          </a:ln>
        </p:spPr>
      </p:pic>
      <p:sp>
        <p:nvSpPr>
          <p:cNvPr id="200" name="Google Shape;200;g36aea8a7f69_1_1161"/>
          <p:cNvSpPr txBox="1"/>
          <p:nvPr>
            <p:ph type="title"/>
          </p:nvPr>
        </p:nvSpPr>
        <p:spPr>
          <a:xfrm>
            <a:off x="332480" y="474693"/>
            <a:ext cx="5294100" cy="7545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300"/>
              <a:buNone/>
              <a:defRPr sz="33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201" name="Google Shape;201;g36aea8a7f69_1_1161"/>
          <p:cNvSpPr txBox="1"/>
          <p:nvPr>
            <p:ph idx="1" type="body"/>
          </p:nvPr>
        </p:nvSpPr>
        <p:spPr>
          <a:xfrm>
            <a:off x="332480" y="1229307"/>
            <a:ext cx="3720600" cy="3644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SzPts val="1900"/>
              <a:buChar char="●"/>
              <a:defRPr/>
            </a:lvl1pPr>
            <a:lvl2pPr indent="-323850" lvl="1" marL="914400" algn="l">
              <a:lnSpc>
                <a:spcPct val="115000"/>
              </a:lnSpc>
              <a:spcBef>
                <a:spcPts val="0"/>
              </a:spcBef>
              <a:spcAft>
                <a:spcPts val="0"/>
              </a:spcAft>
              <a:buSzPts val="1500"/>
              <a:buChar char="○"/>
              <a:defRPr/>
            </a:lvl2pPr>
            <a:lvl3pPr indent="-323850" lvl="2" marL="1371600" algn="l">
              <a:lnSpc>
                <a:spcPct val="115000"/>
              </a:lnSpc>
              <a:spcBef>
                <a:spcPts val="0"/>
              </a:spcBef>
              <a:spcAft>
                <a:spcPts val="0"/>
              </a:spcAft>
              <a:buSzPts val="1500"/>
              <a:buChar char="■"/>
              <a:defRPr/>
            </a:lvl3pPr>
            <a:lvl4pPr indent="-323850" lvl="3" marL="1828800" algn="l">
              <a:lnSpc>
                <a:spcPct val="115000"/>
              </a:lnSpc>
              <a:spcBef>
                <a:spcPts val="0"/>
              </a:spcBef>
              <a:spcAft>
                <a:spcPts val="0"/>
              </a:spcAft>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202" name="Google Shape;202;g36aea8a7f69_1_1161"/>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203" name="Google Shape;203;g36aea8a7f69_1_1161"/>
          <p:cNvPicPr preferRelativeResize="0"/>
          <p:nvPr/>
        </p:nvPicPr>
        <p:blipFill rotWithShape="1">
          <a:blip r:embed="rId4">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showMasterSp="0">
  <p:cSld name="Two Content">
    <p:bg>
      <p:bgPr>
        <a:solidFill>
          <a:schemeClr val="lt1"/>
        </a:solidFill>
      </p:bgPr>
    </p:bg>
    <p:spTree>
      <p:nvGrpSpPr>
        <p:cNvPr id="25" name="Shape 25"/>
        <p:cNvGrpSpPr/>
        <p:nvPr/>
      </p:nvGrpSpPr>
      <p:grpSpPr>
        <a:xfrm>
          <a:off x="0" y="0"/>
          <a:ext cx="0" cy="0"/>
          <a:chOff x="0" y="0"/>
          <a:chExt cx="0" cy="0"/>
        </a:xfrm>
      </p:grpSpPr>
      <p:sp>
        <p:nvSpPr>
          <p:cNvPr id="26" name="Google Shape;26;p56"/>
          <p:cNvSpPr/>
          <p:nvPr/>
        </p:nvSpPr>
        <p:spPr>
          <a:xfrm>
            <a:off x="2667227" y="5300060"/>
            <a:ext cx="7086600" cy="186690"/>
          </a:xfrm>
          <a:custGeom>
            <a:rect b="b" l="l" r="r" t="t"/>
            <a:pathLst>
              <a:path extrusionOk="0" h="186689" w="7086600">
                <a:moveTo>
                  <a:pt x="0" y="186340"/>
                </a:moveTo>
                <a:lnTo>
                  <a:pt x="7086372" y="186340"/>
                </a:lnTo>
                <a:lnTo>
                  <a:pt x="7086372" y="0"/>
                </a:lnTo>
                <a:lnTo>
                  <a:pt x="0" y="0"/>
                </a:lnTo>
                <a:lnTo>
                  <a:pt x="0" y="186340"/>
                </a:lnTo>
                <a:close/>
              </a:path>
            </a:pathLst>
          </a:custGeom>
          <a:solidFill>
            <a:srgbClr val="24408E"/>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7" name="Google Shape;27;p56"/>
          <p:cNvSpPr/>
          <p:nvPr/>
        </p:nvSpPr>
        <p:spPr>
          <a:xfrm>
            <a:off x="0" y="5298963"/>
            <a:ext cx="2677160" cy="187960"/>
          </a:xfrm>
          <a:custGeom>
            <a:rect b="b" l="l" r="r" t="t"/>
            <a:pathLst>
              <a:path extrusionOk="0" h="187960" w="2677160">
                <a:moveTo>
                  <a:pt x="0" y="0"/>
                </a:moveTo>
                <a:lnTo>
                  <a:pt x="2676889" y="0"/>
                </a:lnTo>
                <a:lnTo>
                  <a:pt x="2676889" y="187436"/>
                </a:lnTo>
                <a:lnTo>
                  <a:pt x="0" y="187436"/>
                </a:lnTo>
                <a:lnTo>
                  <a:pt x="0" y="0"/>
                </a:lnTo>
                <a:close/>
              </a:path>
            </a:pathLst>
          </a:custGeom>
          <a:solidFill>
            <a:srgbClr val="7F8285"/>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28" name="Google Shape;28;p56"/>
          <p:cNvSpPr/>
          <p:nvPr/>
        </p:nvSpPr>
        <p:spPr>
          <a:xfrm>
            <a:off x="0" y="5088528"/>
            <a:ext cx="9748520" cy="212090"/>
          </a:xfrm>
          <a:custGeom>
            <a:rect b="b" l="l" r="r" t="t"/>
            <a:pathLst>
              <a:path extrusionOk="0" h="212089" w="9748520">
                <a:moveTo>
                  <a:pt x="9748411" y="211531"/>
                </a:moveTo>
                <a:lnTo>
                  <a:pt x="0" y="211531"/>
                </a:lnTo>
                <a:lnTo>
                  <a:pt x="0" y="0"/>
                </a:lnTo>
                <a:lnTo>
                  <a:pt x="9748411" y="0"/>
                </a:lnTo>
                <a:lnTo>
                  <a:pt x="9748411" y="211531"/>
                </a:lnTo>
                <a:close/>
              </a:path>
            </a:pathLst>
          </a:custGeom>
          <a:solidFill>
            <a:srgbClr val="9FB54C"/>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pic>
        <p:nvPicPr>
          <p:cNvPr id="29" name="Google Shape;29;p56"/>
          <p:cNvPicPr preferRelativeResize="0"/>
          <p:nvPr/>
        </p:nvPicPr>
        <p:blipFill rotWithShape="1">
          <a:blip r:embed="rId2">
            <a:alphaModFix/>
          </a:blip>
          <a:srcRect b="0" l="0" r="0" t="0"/>
          <a:stretch/>
        </p:blipFill>
        <p:spPr>
          <a:xfrm>
            <a:off x="8235599" y="292101"/>
            <a:ext cx="1263901" cy="920471"/>
          </a:xfrm>
          <a:prstGeom prst="rect">
            <a:avLst/>
          </a:prstGeom>
          <a:noFill/>
          <a:ln>
            <a:noFill/>
          </a:ln>
        </p:spPr>
      </p:pic>
      <p:pic>
        <p:nvPicPr>
          <p:cNvPr id="30" name="Google Shape;30;p56"/>
          <p:cNvPicPr preferRelativeResize="0"/>
          <p:nvPr/>
        </p:nvPicPr>
        <p:blipFill rotWithShape="1">
          <a:blip r:embed="rId3">
            <a:alphaModFix/>
          </a:blip>
          <a:srcRect b="0" l="0" r="0" t="0"/>
          <a:stretch/>
        </p:blipFill>
        <p:spPr>
          <a:xfrm>
            <a:off x="8235599" y="188900"/>
            <a:ext cx="1263901" cy="1231500"/>
          </a:xfrm>
          <a:prstGeom prst="rect">
            <a:avLst/>
          </a:prstGeom>
          <a:noFill/>
          <a:ln>
            <a:noFill/>
          </a:ln>
        </p:spPr>
      </p:pic>
      <p:sp>
        <p:nvSpPr>
          <p:cNvPr id="31" name="Google Shape;31;p56"/>
          <p:cNvSpPr txBox="1"/>
          <p:nvPr>
            <p:ph type="title"/>
          </p:nvPr>
        </p:nvSpPr>
        <p:spPr>
          <a:xfrm>
            <a:off x="23614" y="6350"/>
            <a:ext cx="9620250" cy="85598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0" i="0" sz="3200">
                <a:solidFill>
                  <a:srgbClr val="1A306A"/>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56"/>
          <p:cNvSpPr txBox="1"/>
          <p:nvPr>
            <p:ph idx="1" type="body"/>
          </p:nvPr>
        </p:nvSpPr>
        <p:spPr>
          <a:xfrm>
            <a:off x="487680" y="1261872"/>
            <a:ext cx="4242816" cy="3621024"/>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33" name="Google Shape;33;p56"/>
          <p:cNvSpPr txBox="1"/>
          <p:nvPr>
            <p:ph idx="2" type="body"/>
          </p:nvPr>
        </p:nvSpPr>
        <p:spPr>
          <a:xfrm>
            <a:off x="5023104" y="1261872"/>
            <a:ext cx="4242816" cy="3621024"/>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34" name="Google Shape;34;p56"/>
          <p:cNvSpPr txBox="1"/>
          <p:nvPr>
            <p:ph idx="11" type="ftr"/>
          </p:nvPr>
        </p:nvSpPr>
        <p:spPr>
          <a:xfrm>
            <a:off x="3316224" y="5102352"/>
            <a:ext cx="3121152" cy="274320"/>
          </a:xfrm>
          <a:prstGeom prst="rect">
            <a:avLst/>
          </a:prstGeom>
          <a:noFill/>
          <a:ln>
            <a:noFill/>
          </a:ln>
        </p:spPr>
        <p:txBody>
          <a:bodyPr anchorCtr="0" anchor="t" bIns="0" lIns="0" spcFirstLastPara="1" rIns="0" wrap="square" tIns="0">
            <a:sp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56"/>
          <p:cNvSpPr txBox="1"/>
          <p:nvPr>
            <p:ph idx="10" type="dt"/>
          </p:nvPr>
        </p:nvSpPr>
        <p:spPr>
          <a:xfrm>
            <a:off x="487680" y="5102352"/>
            <a:ext cx="2243328" cy="27432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 name="Google Shape;36;p56"/>
          <p:cNvSpPr txBox="1"/>
          <p:nvPr>
            <p:ph idx="12" type="sldNum"/>
          </p:nvPr>
        </p:nvSpPr>
        <p:spPr>
          <a:xfrm>
            <a:off x="7022592" y="5102352"/>
            <a:ext cx="2243328" cy="274320"/>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3">
  <p:cSld name="TITLE_AND_BODY_1_1_3">
    <p:spTree>
      <p:nvGrpSpPr>
        <p:cNvPr id="204" name="Shape 204"/>
        <p:cNvGrpSpPr/>
        <p:nvPr/>
      </p:nvGrpSpPr>
      <p:grpSpPr>
        <a:xfrm>
          <a:off x="0" y="0"/>
          <a:ext cx="0" cy="0"/>
          <a:chOff x="0" y="0"/>
          <a:chExt cx="0" cy="0"/>
        </a:xfrm>
      </p:grpSpPr>
      <p:pic>
        <p:nvPicPr>
          <p:cNvPr id="205" name="Google Shape;205;g36aea8a7f69_1_1168"/>
          <p:cNvPicPr preferRelativeResize="0"/>
          <p:nvPr/>
        </p:nvPicPr>
        <p:blipFill rotWithShape="1">
          <a:blip r:embed="rId2">
            <a:alphaModFix/>
          </a:blip>
          <a:srcRect b="8389" l="25633" r="29455" t="15742"/>
          <a:stretch/>
        </p:blipFill>
        <p:spPr>
          <a:xfrm>
            <a:off x="4880907" y="0"/>
            <a:ext cx="4872694" cy="5486403"/>
          </a:xfrm>
          <a:prstGeom prst="rect">
            <a:avLst/>
          </a:prstGeom>
          <a:noFill/>
          <a:ln>
            <a:noFill/>
          </a:ln>
        </p:spPr>
      </p:pic>
      <p:pic>
        <p:nvPicPr>
          <p:cNvPr id="206" name="Google Shape;206;g36aea8a7f69_1_1168"/>
          <p:cNvPicPr preferRelativeResize="0"/>
          <p:nvPr/>
        </p:nvPicPr>
        <p:blipFill rotWithShape="1">
          <a:blip r:embed="rId3">
            <a:alphaModFix/>
          </a:blip>
          <a:srcRect b="0" l="0" r="0" t="0"/>
          <a:stretch/>
        </p:blipFill>
        <p:spPr>
          <a:xfrm>
            <a:off x="0" y="0"/>
            <a:ext cx="9753600" cy="5486400"/>
          </a:xfrm>
          <a:prstGeom prst="rect">
            <a:avLst/>
          </a:prstGeom>
          <a:noFill/>
          <a:ln>
            <a:noFill/>
          </a:ln>
        </p:spPr>
      </p:pic>
      <p:sp>
        <p:nvSpPr>
          <p:cNvPr id="207" name="Google Shape;207;g36aea8a7f69_1_1168"/>
          <p:cNvSpPr txBox="1"/>
          <p:nvPr>
            <p:ph idx="1" type="body"/>
          </p:nvPr>
        </p:nvSpPr>
        <p:spPr>
          <a:xfrm>
            <a:off x="332480" y="1229307"/>
            <a:ext cx="3720600" cy="3644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Clr>
                <a:srgbClr val="00AEEF"/>
              </a:buClr>
              <a:buSzPts val="1900"/>
              <a:buChar char="●"/>
              <a:defRPr/>
            </a:lvl1pPr>
            <a:lvl2pPr indent="-323850" lvl="1" marL="914400" algn="l">
              <a:lnSpc>
                <a:spcPct val="115000"/>
              </a:lnSpc>
              <a:spcBef>
                <a:spcPts val="0"/>
              </a:spcBef>
              <a:spcAft>
                <a:spcPts val="0"/>
              </a:spcAft>
              <a:buClr>
                <a:srgbClr val="00AEEF"/>
              </a:buClr>
              <a:buSzPts val="1500"/>
              <a:buChar char="○"/>
              <a:defRPr/>
            </a:lvl2pPr>
            <a:lvl3pPr indent="-323850" lvl="2" marL="1371600" algn="l">
              <a:lnSpc>
                <a:spcPct val="115000"/>
              </a:lnSpc>
              <a:spcBef>
                <a:spcPts val="0"/>
              </a:spcBef>
              <a:spcAft>
                <a:spcPts val="0"/>
              </a:spcAft>
              <a:buClr>
                <a:srgbClr val="00AEEF"/>
              </a:buClr>
              <a:buSzPts val="1500"/>
              <a:buChar char="■"/>
              <a:defRPr/>
            </a:lvl3pPr>
            <a:lvl4pPr indent="-323850" lvl="3" marL="1828800" algn="l">
              <a:lnSpc>
                <a:spcPct val="115000"/>
              </a:lnSpc>
              <a:spcBef>
                <a:spcPts val="0"/>
              </a:spcBef>
              <a:spcAft>
                <a:spcPts val="0"/>
              </a:spcAft>
              <a:buClr>
                <a:srgbClr val="00AEEF"/>
              </a:buClr>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208" name="Google Shape;208;g36aea8a7f69_1_1168"/>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209" name="Google Shape;209;g36aea8a7f69_1_1168"/>
          <p:cNvPicPr preferRelativeResize="0"/>
          <p:nvPr/>
        </p:nvPicPr>
        <p:blipFill rotWithShape="1">
          <a:blip r:embed="rId4">
            <a:alphaModFix/>
          </a:blip>
          <a:srcRect b="0" l="0" r="0" t="0"/>
          <a:stretch/>
        </p:blipFill>
        <p:spPr>
          <a:xfrm>
            <a:off x="9176878" y="4915652"/>
            <a:ext cx="478293" cy="478293"/>
          </a:xfrm>
          <a:prstGeom prst="rect">
            <a:avLst/>
          </a:prstGeom>
          <a:noFill/>
          <a:ln>
            <a:noFill/>
          </a:ln>
        </p:spPr>
      </p:pic>
      <p:sp>
        <p:nvSpPr>
          <p:cNvPr id="210" name="Google Shape;210;g36aea8a7f69_1_1168"/>
          <p:cNvSpPr txBox="1"/>
          <p:nvPr>
            <p:ph type="title"/>
          </p:nvPr>
        </p:nvSpPr>
        <p:spPr>
          <a:xfrm>
            <a:off x="332480" y="474693"/>
            <a:ext cx="5294100" cy="7545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300"/>
              <a:buNone/>
              <a:defRPr sz="33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3 1">
  <p:cSld name="TITLE_AND_BODY_1_1_3_1">
    <p:spTree>
      <p:nvGrpSpPr>
        <p:cNvPr id="211" name="Shape 211"/>
        <p:cNvGrpSpPr/>
        <p:nvPr/>
      </p:nvGrpSpPr>
      <p:grpSpPr>
        <a:xfrm>
          <a:off x="0" y="0"/>
          <a:ext cx="0" cy="0"/>
          <a:chOff x="0" y="0"/>
          <a:chExt cx="0" cy="0"/>
        </a:xfrm>
      </p:grpSpPr>
      <p:pic>
        <p:nvPicPr>
          <p:cNvPr id="212" name="Google Shape;212;g36aea8a7f69_1_1175" title="adam-winger-7fF0iei80AQ-unsplash.jpg"/>
          <p:cNvPicPr preferRelativeResize="0"/>
          <p:nvPr/>
        </p:nvPicPr>
        <p:blipFill rotWithShape="1">
          <a:blip r:embed="rId2">
            <a:alphaModFix/>
          </a:blip>
          <a:srcRect b="17474" l="38533" r="14016" t="16730"/>
          <a:stretch/>
        </p:blipFill>
        <p:spPr>
          <a:xfrm>
            <a:off x="4781173" y="0"/>
            <a:ext cx="4972431" cy="5486403"/>
          </a:xfrm>
          <a:prstGeom prst="rect">
            <a:avLst/>
          </a:prstGeom>
          <a:noFill/>
          <a:ln>
            <a:noFill/>
          </a:ln>
        </p:spPr>
      </p:pic>
      <p:sp>
        <p:nvSpPr>
          <p:cNvPr id="213" name="Google Shape;213;g36aea8a7f69_1_1175"/>
          <p:cNvSpPr txBox="1"/>
          <p:nvPr>
            <p:ph idx="1" type="body"/>
          </p:nvPr>
        </p:nvSpPr>
        <p:spPr>
          <a:xfrm>
            <a:off x="332480" y="1229307"/>
            <a:ext cx="3720600" cy="3644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Clr>
                <a:srgbClr val="00AEEF"/>
              </a:buClr>
              <a:buSzPts val="1900"/>
              <a:buChar char="●"/>
              <a:defRPr/>
            </a:lvl1pPr>
            <a:lvl2pPr indent="-323850" lvl="1" marL="914400" algn="l">
              <a:lnSpc>
                <a:spcPct val="115000"/>
              </a:lnSpc>
              <a:spcBef>
                <a:spcPts val="0"/>
              </a:spcBef>
              <a:spcAft>
                <a:spcPts val="0"/>
              </a:spcAft>
              <a:buClr>
                <a:srgbClr val="00AEEF"/>
              </a:buClr>
              <a:buSzPts val="1500"/>
              <a:buChar char="○"/>
              <a:defRPr/>
            </a:lvl2pPr>
            <a:lvl3pPr indent="-323850" lvl="2" marL="1371600" algn="l">
              <a:lnSpc>
                <a:spcPct val="115000"/>
              </a:lnSpc>
              <a:spcBef>
                <a:spcPts val="0"/>
              </a:spcBef>
              <a:spcAft>
                <a:spcPts val="0"/>
              </a:spcAft>
              <a:buClr>
                <a:srgbClr val="00AEEF"/>
              </a:buClr>
              <a:buSzPts val="1500"/>
              <a:buChar char="■"/>
              <a:defRPr/>
            </a:lvl3pPr>
            <a:lvl4pPr indent="-323850" lvl="3" marL="1828800" algn="l">
              <a:lnSpc>
                <a:spcPct val="115000"/>
              </a:lnSpc>
              <a:spcBef>
                <a:spcPts val="0"/>
              </a:spcBef>
              <a:spcAft>
                <a:spcPts val="0"/>
              </a:spcAft>
              <a:buClr>
                <a:srgbClr val="00AEEF"/>
              </a:buClr>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214" name="Google Shape;214;g36aea8a7f69_1_1175"/>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215" name="Google Shape;215;g36aea8a7f69_1_1175"/>
          <p:cNvPicPr preferRelativeResize="0"/>
          <p:nvPr/>
        </p:nvPicPr>
        <p:blipFill rotWithShape="1">
          <a:blip r:embed="rId3">
            <a:alphaModFix/>
          </a:blip>
          <a:srcRect b="0" l="0" r="0" t="0"/>
          <a:stretch/>
        </p:blipFill>
        <p:spPr>
          <a:xfrm>
            <a:off x="9176878" y="4915652"/>
            <a:ext cx="478293" cy="478293"/>
          </a:xfrm>
          <a:prstGeom prst="rect">
            <a:avLst/>
          </a:prstGeom>
          <a:noFill/>
          <a:ln>
            <a:noFill/>
          </a:ln>
        </p:spPr>
      </p:pic>
      <p:sp>
        <p:nvSpPr>
          <p:cNvPr id="216" name="Google Shape;216;g36aea8a7f69_1_1175"/>
          <p:cNvSpPr txBox="1"/>
          <p:nvPr>
            <p:ph type="title"/>
          </p:nvPr>
        </p:nvSpPr>
        <p:spPr>
          <a:xfrm>
            <a:off x="332480" y="474693"/>
            <a:ext cx="5294100" cy="7545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300"/>
              <a:buNone/>
              <a:defRPr sz="33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pic>
        <p:nvPicPr>
          <p:cNvPr id="217" name="Google Shape;217;g36aea8a7f69_1_1175"/>
          <p:cNvPicPr preferRelativeResize="0"/>
          <p:nvPr/>
        </p:nvPicPr>
        <p:blipFill rotWithShape="1">
          <a:blip r:embed="rId4">
            <a:alphaModFix/>
          </a:blip>
          <a:srcRect b="0" l="0" r="0" t="0"/>
          <a:stretch/>
        </p:blipFill>
        <p:spPr>
          <a:xfrm>
            <a:off x="0" y="0"/>
            <a:ext cx="9753600" cy="5486400"/>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1 1">
  <p:cSld name="TITLE_AND_BODY_1_1_1_1">
    <p:spTree>
      <p:nvGrpSpPr>
        <p:cNvPr id="218" name="Shape 218"/>
        <p:cNvGrpSpPr/>
        <p:nvPr/>
      </p:nvGrpSpPr>
      <p:grpSpPr>
        <a:xfrm>
          <a:off x="0" y="0"/>
          <a:ext cx="0" cy="0"/>
          <a:chOff x="0" y="0"/>
          <a:chExt cx="0" cy="0"/>
        </a:xfrm>
      </p:grpSpPr>
      <p:pic>
        <p:nvPicPr>
          <p:cNvPr id="219" name="Google Shape;219;g36aea8a7f69_1_1182"/>
          <p:cNvPicPr preferRelativeResize="0"/>
          <p:nvPr/>
        </p:nvPicPr>
        <p:blipFill rotWithShape="1">
          <a:blip r:embed="rId2">
            <a:alphaModFix/>
          </a:blip>
          <a:srcRect b="26783" l="-3055" r="14481" t="6290"/>
          <a:stretch/>
        </p:blipFill>
        <p:spPr>
          <a:xfrm>
            <a:off x="4389120" y="0"/>
            <a:ext cx="5364481" cy="5486403"/>
          </a:xfrm>
          <a:prstGeom prst="rect">
            <a:avLst/>
          </a:prstGeom>
          <a:noFill/>
          <a:ln>
            <a:noFill/>
          </a:ln>
        </p:spPr>
      </p:pic>
      <p:pic>
        <p:nvPicPr>
          <p:cNvPr id="220" name="Google Shape;220;g36aea8a7f69_1_1182"/>
          <p:cNvPicPr preferRelativeResize="0"/>
          <p:nvPr/>
        </p:nvPicPr>
        <p:blipFill rotWithShape="1">
          <a:blip r:embed="rId3">
            <a:alphaModFix/>
          </a:blip>
          <a:srcRect b="0" l="0" r="0" t="0"/>
          <a:stretch/>
        </p:blipFill>
        <p:spPr>
          <a:xfrm>
            <a:off x="0" y="0"/>
            <a:ext cx="9753600" cy="5486400"/>
          </a:xfrm>
          <a:prstGeom prst="rect">
            <a:avLst/>
          </a:prstGeom>
          <a:noFill/>
          <a:ln>
            <a:noFill/>
          </a:ln>
        </p:spPr>
      </p:pic>
      <p:sp>
        <p:nvSpPr>
          <p:cNvPr id="221" name="Google Shape;221;g36aea8a7f69_1_1182"/>
          <p:cNvSpPr txBox="1"/>
          <p:nvPr>
            <p:ph idx="1" type="body"/>
          </p:nvPr>
        </p:nvSpPr>
        <p:spPr>
          <a:xfrm>
            <a:off x="332480" y="1229307"/>
            <a:ext cx="3720600" cy="3644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Clr>
                <a:srgbClr val="00AEEF"/>
              </a:buClr>
              <a:buSzPts val="1900"/>
              <a:buChar char="●"/>
              <a:defRPr/>
            </a:lvl1pPr>
            <a:lvl2pPr indent="-323850" lvl="1" marL="914400" algn="l">
              <a:lnSpc>
                <a:spcPct val="115000"/>
              </a:lnSpc>
              <a:spcBef>
                <a:spcPts val="0"/>
              </a:spcBef>
              <a:spcAft>
                <a:spcPts val="0"/>
              </a:spcAft>
              <a:buClr>
                <a:srgbClr val="00AEEF"/>
              </a:buClr>
              <a:buSzPts val="1500"/>
              <a:buChar char="○"/>
              <a:defRPr/>
            </a:lvl2pPr>
            <a:lvl3pPr indent="-323850" lvl="2" marL="1371600" algn="l">
              <a:lnSpc>
                <a:spcPct val="115000"/>
              </a:lnSpc>
              <a:spcBef>
                <a:spcPts val="0"/>
              </a:spcBef>
              <a:spcAft>
                <a:spcPts val="0"/>
              </a:spcAft>
              <a:buClr>
                <a:srgbClr val="00AEEF"/>
              </a:buClr>
              <a:buSzPts val="1500"/>
              <a:buChar char="■"/>
              <a:defRPr/>
            </a:lvl3pPr>
            <a:lvl4pPr indent="-323850" lvl="3" marL="1828800" algn="l">
              <a:lnSpc>
                <a:spcPct val="115000"/>
              </a:lnSpc>
              <a:spcBef>
                <a:spcPts val="0"/>
              </a:spcBef>
              <a:spcAft>
                <a:spcPts val="0"/>
              </a:spcAft>
              <a:buClr>
                <a:srgbClr val="00AEEF"/>
              </a:buClr>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222" name="Google Shape;222;g36aea8a7f69_1_1182"/>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223" name="Google Shape;223;g36aea8a7f69_1_1182"/>
          <p:cNvPicPr preferRelativeResize="0"/>
          <p:nvPr/>
        </p:nvPicPr>
        <p:blipFill rotWithShape="1">
          <a:blip r:embed="rId4">
            <a:alphaModFix/>
          </a:blip>
          <a:srcRect b="0" l="0" r="0" t="0"/>
          <a:stretch/>
        </p:blipFill>
        <p:spPr>
          <a:xfrm>
            <a:off x="9176878" y="4915652"/>
            <a:ext cx="478293" cy="478293"/>
          </a:xfrm>
          <a:prstGeom prst="rect">
            <a:avLst/>
          </a:prstGeom>
          <a:noFill/>
          <a:ln>
            <a:noFill/>
          </a:ln>
        </p:spPr>
      </p:pic>
      <p:sp>
        <p:nvSpPr>
          <p:cNvPr id="224" name="Google Shape;224;g36aea8a7f69_1_1182"/>
          <p:cNvSpPr txBox="1"/>
          <p:nvPr>
            <p:ph type="title"/>
          </p:nvPr>
        </p:nvSpPr>
        <p:spPr>
          <a:xfrm>
            <a:off x="332480" y="474693"/>
            <a:ext cx="5294100" cy="7545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300"/>
              <a:buNone/>
              <a:defRPr sz="33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1 1 1">
  <p:cSld name="TITLE_AND_BODY_1_1_1_1_1">
    <p:spTree>
      <p:nvGrpSpPr>
        <p:cNvPr id="225" name="Shape 225"/>
        <p:cNvGrpSpPr/>
        <p:nvPr/>
      </p:nvGrpSpPr>
      <p:grpSpPr>
        <a:xfrm>
          <a:off x="0" y="0"/>
          <a:ext cx="0" cy="0"/>
          <a:chOff x="0" y="0"/>
          <a:chExt cx="0" cy="0"/>
        </a:xfrm>
      </p:grpSpPr>
      <p:pic>
        <p:nvPicPr>
          <p:cNvPr id="226" name="Google Shape;226;g36aea8a7f69_1_1189"/>
          <p:cNvPicPr preferRelativeResize="0"/>
          <p:nvPr/>
        </p:nvPicPr>
        <p:blipFill rotWithShape="1">
          <a:blip r:embed="rId2">
            <a:alphaModFix/>
          </a:blip>
          <a:srcRect b="15916" l="0" r="0" t="15916"/>
          <a:stretch/>
        </p:blipFill>
        <p:spPr>
          <a:xfrm>
            <a:off x="4389120" y="0"/>
            <a:ext cx="5364481" cy="5486403"/>
          </a:xfrm>
          <a:prstGeom prst="rect">
            <a:avLst/>
          </a:prstGeom>
          <a:noFill/>
          <a:ln>
            <a:noFill/>
          </a:ln>
        </p:spPr>
      </p:pic>
      <p:pic>
        <p:nvPicPr>
          <p:cNvPr id="227" name="Google Shape;227;g36aea8a7f69_1_1189"/>
          <p:cNvPicPr preferRelativeResize="0"/>
          <p:nvPr/>
        </p:nvPicPr>
        <p:blipFill rotWithShape="1">
          <a:blip r:embed="rId3">
            <a:alphaModFix/>
          </a:blip>
          <a:srcRect b="0" l="0" r="29952" t="0"/>
          <a:stretch/>
        </p:blipFill>
        <p:spPr>
          <a:xfrm>
            <a:off x="0" y="0"/>
            <a:ext cx="6832133" cy="5486400"/>
          </a:xfrm>
          <a:prstGeom prst="rect">
            <a:avLst/>
          </a:prstGeom>
          <a:noFill/>
          <a:ln>
            <a:noFill/>
          </a:ln>
        </p:spPr>
      </p:pic>
      <p:sp>
        <p:nvSpPr>
          <p:cNvPr id="228" name="Google Shape;228;g36aea8a7f69_1_1189"/>
          <p:cNvSpPr txBox="1"/>
          <p:nvPr>
            <p:ph idx="1" type="body"/>
          </p:nvPr>
        </p:nvSpPr>
        <p:spPr>
          <a:xfrm>
            <a:off x="332480" y="1229307"/>
            <a:ext cx="3720600" cy="3644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Clr>
                <a:srgbClr val="00AEEF"/>
              </a:buClr>
              <a:buSzPts val="1900"/>
              <a:buChar char="●"/>
              <a:defRPr/>
            </a:lvl1pPr>
            <a:lvl2pPr indent="-323850" lvl="1" marL="914400" algn="l">
              <a:lnSpc>
                <a:spcPct val="115000"/>
              </a:lnSpc>
              <a:spcBef>
                <a:spcPts val="0"/>
              </a:spcBef>
              <a:spcAft>
                <a:spcPts val="0"/>
              </a:spcAft>
              <a:buClr>
                <a:srgbClr val="00AEEF"/>
              </a:buClr>
              <a:buSzPts val="1500"/>
              <a:buChar char="○"/>
              <a:defRPr/>
            </a:lvl2pPr>
            <a:lvl3pPr indent="-323850" lvl="2" marL="1371600" algn="l">
              <a:lnSpc>
                <a:spcPct val="115000"/>
              </a:lnSpc>
              <a:spcBef>
                <a:spcPts val="0"/>
              </a:spcBef>
              <a:spcAft>
                <a:spcPts val="0"/>
              </a:spcAft>
              <a:buClr>
                <a:srgbClr val="00AEEF"/>
              </a:buClr>
              <a:buSzPts val="1500"/>
              <a:buChar char="■"/>
              <a:defRPr/>
            </a:lvl3pPr>
            <a:lvl4pPr indent="-323850" lvl="3" marL="1828800" algn="l">
              <a:lnSpc>
                <a:spcPct val="115000"/>
              </a:lnSpc>
              <a:spcBef>
                <a:spcPts val="0"/>
              </a:spcBef>
              <a:spcAft>
                <a:spcPts val="0"/>
              </a:spcAft>
              <a:buClr>
                <a:srgbClr val="00AEEF"/>
              </a:buClr>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229" name="Google Shape;229;g36aea8a7f69_1_1189"/>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230" name="Google Shape;230;g36aea8a7f69_1_1189"/>
          <p:cNvPicPr preferRelativeResize="0"/>
          <p:nvPr/>
        </p:nvPicPr>
        <p:blipFill rotWithShape="1">
          <a:blip r:embed="rId4">
            <a:alphaModFix/>
          </a:blip>
          <a:srcRect b="0" l="0" r="0" t="0"/>
          <a:stretch/>
        </p:blipFill>
        <p:spPr>
          <a:xfrm>
            <a:off x="9176878" y="4915652"/>
            <a:ext cx="478293" cy="478293"/>
          </a:xfrm>
          <a:prstGeom prst="rect">
            <a:avLst/>
          </a:prstGeom>
          <a:noFill/>
          <a:ln>
            <a:noFill/>
          </a:ln>
        </p:spPr>
      </p:pic>
      <p:sp>
        <p:nvSpPr>
          <p:cNvPr id="231" name="Google Shape;231;g36aea8a7f69_1_1189"/>
          <p:cNvSpPr txBox="1"/>
          <p:nvPr>
            <p:ph type="title"/>
          </p:nvPr>
        </p:nvSpPr>
        <p:spPr>
          <a:xfrm>
            <a:off x="332480" y="474693"/>
            <a:ext cx="5294100" cy="7545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300"/>
              <a:buNone/>
              <a:defRPr sz="33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1 1 1 1">
  <p:cSld name="TITLE_AND_BODY_1_1_1_1_1_1">
    <p:spTree>
      <p:nvGrpSpPr>
        <p:cNvPr id="232" name="Shape 232"/>
        <p:cNvGrpSpPr/>
        <p:nvPr/>
      </p:nvGrpSpPr>
      <p:grpSpPr>
        <a:xfrm>
          <a:off x="0" y="0"/>
          <a:ext cx="0" cy="0"/>
          <a:chOff x="0" y="0"/>
          <a:chExt cx="0" cy="0"/>
        </a:xfrm>
      </p:grpSpPr>
      <p:pic>
        <p:nvPicPr>
          <p:cNvPr id="233" name="Google Shape;233;g36aea8a7f69_1_1196"/>
          <p:cNvPicPr preferRelativeResize="0"/>
          <p:nvPr/>
        </p:nvPicPr>
        <p:blipFill rotWithShape="1">
          <a:blip r:embed="rId2">
            <a:alphaModFix/>
          </a:blip>
          <a:srcRect b="29514" l="0" r="0" t="2271"/>
          <a:stretch/>
        </p:blipFill>
        <p:spPr>
          <a:xfrm>
            <a:off x="4389120" y="0"/>
            <a:ext cx="5364480" cy="5486403"/>
          </a:xfrm>
          <a:prstGeom prst="rect">
            <a:avLst/>
          </a:prstGeom>
          <a:noFill/>
          <a:ln>
            <a:noFill/>
          </a:ln>
        </p:spPr>
      </p:pic>
      <p:pic>
        <p:nvPicPr>
          <p:cNvPr id="234" name="Google Shape;234;g36aea8a7f69_1_1196"/>
          <p:cNvPicPr preferRelativeResize="0"/>
          <p:nvPr/>
        </p:nvPicPr>
        <p:blipFill rotWithShape="1">
          <a:blip r:embed="rId3">
            <a:alphaModFix/>
          </a:blip>
          <a:srcRect b="0" l="0" r="29952" t="0"/>
          <a:stretch/>
        </p:blipFill>
        <p:spPr>
          <a:xfrm>
            <a:off x="0" y="0"/>
            <a:ext cx="6832133" cy="5486400"/>
          </a:xfrm>
          <a:prstGeom prst="rect">
            <a:avLst/>
          </a:prstGeom>
          <a:noFill/>
          <a:ln>
            <a:noFill/>
          </a:ln>
        </p:spPr>
      </p:pic>
      <p:sp>
        <p:nvSpPr>
          <p:cNvPr id="235" name="Google Shape;235;g36aea8a7f69_1_1196"/>
          <p:cNvSpPr txBox="1"/>
          <p:nvPr>
            <p:ph idx="1" type="body"/>
          </p:nvPr>
        </p:nvSpPr>
        <p:spPr>
          <a:xfrm>
            <a:off x="332480" y="1229307"/>
            <a:ext cx="3720600" cy="3644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Clr>
                <a:srgbClr val="00AEEF"/>
              </a:buClr>
              <a:buSzPts val="1900"/>
              <a:buChar char="●"/>
              <a:defRPr/>
            </a:lvl1pPr>
            <a:lvl2pPr indent="-323850" lvl="1" marL="914400" algn="l">
              <a:lnSpc>
                <a:spcPct val="115000"/>
              </a:lnSpc>
              <a:spcBef>
                <a:spcPts val="0"/>
              </a:spcBef>
              <a:spcAft>
                <a:spcPts val="0"/>
              </a:spcAft>
              <a:buClr>
                <a:srgbClr val="00AEEF"/>
              </a:buClr>
              <a:buSzPts val="1500"/>
              <a:buChar char="○"/>
              <a:defRPr/>
            </a:lvl2pPr>
            <a:lvl3pPr indent="-323850" lvl="2" marL="1371600" algn="l">
              <a:lnSpc>
                <a:spcPct val="115000"/>
              </a:lnSpc>
              <a:spcBef>
                <a:spcPts val="0"/>
              </a:spcBef>
              <a:spcAft>
                <a:spcPts val="0"/>
              </a:spcAft>
              <a:buClr>
                <a:srgbClr val="00AEEF"/>
              </a:buClr>
              <a:buSzPts val="1500"/>
              <a:buChar char="■"/>
              <a:defRPr/>
            </a:lvl3pPr>
            <a:lvl4pPr indent="-323850" lvl="3" marL="1828800" algn="l">
              <a:lnSpc>
                <a:spcPct val="115000"/>
              </a:lnSpc>
              <a:spcBef>
                <a:spcPts val="0"/>
              </a:spcBef>
              <a:spcAft>
                <a:spcPts val="0"/>
              </a:spcAft>
              <a:buClr>
                <a:srgbClr val="00AEEF"/>
              </a:buClr>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236" name="Google Shape;236;g36aea8a7f69_1_1196"/>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237" name="Google Shape;237;g36aea8a7f69_1_1196"/>
          <p:cNvPicPr preferRelativeResize="0"/>
          <p:nvPr/>
        </p:nvPicPr>
        <p:blipFill rotWithShape="1">
          <a:blip r:embed="rId4">
            <a:alphaModFix/>
          </a:blip>
          <a:srcRect b="0" l="0" r="0" t="0"/>
          <a:stretch/>
        </p:blipFill>
        <p:spPr>
          <a:xfrm>
            <a:off x="9176878" y="4915652"/>
            <a:ext cx="478293" cy="478293"/>
          </a:xfrm>
          <a:prstGeom prst="rect">
            <a:avLst/>
          </a:prstGeom>
          <a:noFill/>
          <a:ln>
            <a:noFill/>
          </a:ln>
        </p:spPr>
      </p:pic>
      <p:sp>
        <p:nvSpPr>
          <p:cNvPr id="238" name="Google Shape;238;g36aea8a7f69_1_1196"/>
          <p:cNvSpPr txBox="1"/>
          <p:nvPr>
            <p:ph type="title"/>
          </p:nvPr>
        </p:nvSpPr>
        <p:spPr>
          <a:xfrm>
            <a:off x="332480" y="474693"/>
            <a:ext cx="5294100" cy="7545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300"/>
              <a:buNone/>
              <a:defRPr sz="33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1 1 1 1 1">
  <p:cSld name="TITLE_AND_BODY_1_1_1_1_1_1_1">
    <p:spTree>
      <p:nvGrpSpPr>
        <p:cNvPr id="239" name="Shape 239"/>
        <p:cNvGrpSpPr/>
        <p:nvPr/>
      </p:nvGrpSpPr>
      <p:grpSpPr>
        <a:xfrm>
          <a:off x="0" y="0"/>
          <a:ext cx="0" cy="0"/>
          <a:chOff x="0" y="0"/>
          <a:chExt cx="0" cy="0"/>
        </a:xfrm>
      </p:grpSpPr>
      <p:pic>
        <p:nvPicPr>
          <p:cNvPr id="240" name="Google Shape;240;g36aea8a7f69_1_1203"/>
          <p:cNvPicPr preferRelativeResize="0"/>
          <p:nvPr/>
        </p:nvPicPr>
        <p:blipFill rotWithShape="1">
          <a:blip r:embed="rId2">
            <a:alphaModFix/>
          </a:blip>
          <a:srcRect b="13470" l="-2540" r="2540" t="13471"/>
          <a:stretch/>
        </p:blipFill>
        <p:spPr>
          <a:xfrm>
            <a:off x="4389120" y="0"/>
            <a:ext cx="5364477" cy="5486403"/>
          </a:xfrm>
          <a:prstGeom prst="rect">
            <a:avLst/>
          </a:prstGeom>
          <a:noFill/>
          <a:ln>
            <a:noFill/>
          </a:ln>
        </p:spPr>
      </p:pic>
      <p:pic>
        <p:nvPicPr>
          <p:cNvPr id="241" name="Google Shape;241;g36aea8a7f69_1_1203"/>
          <p:cNvPicPr preferRelativeResize="0"/>
          <p:nvPr/>
        </p:nvPicPr>
        <p:blipFill rotWithShape="1">
          <a:blip r:embed="rId3">
            <a:alphaModFix/>
          </a:blip>
          <a:srcRect b="0" l="0" r="29952" t="0"/>
          <a:stretch/>
        </p:blipFill>
        <p:spPr>
          <a:xfrm>
            <a:off x="0" y="0"/>
            <a:ext cx="6832133" cy="5486400"/>
          </a:xfrm>
          <a:prstGeom prst="rect">
            <a:avLst/>
          </a:prstGeom>
          <a:noFill/>
          <a:ln>
            <a:noFill/>
          </a:ln>
        </p:spPr>
      </p:pic>
      <p:sp>
        <p:nvSpPr>
          <p:cNvPr id="242" name="Google Shape;242;g36aea8a7f69_1_1203"/>
          <p:cNvSpPr txBox="1"/>
          <p:nvPr>
            <p:ph idx="1" type="body"/>
          </p:nvPr>
        </p:nvSpPr>
        <p:spPr>
          <a:xfrm>
            <a:off x="332480" y="1229307"/>
            <a:ext cx="3720600" cy="3644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Clr>
                <a:srgbClr val="00AEEF"/>
              </a:buClr>
              <a:buSzPts val="1900"/>
              <a:buChar char="●"/>
              <a:defRPr/>
            </a:lvl1pPr>
            <a:lvl2pPr indent="-323850" lvl="1" marL="914400" algn="l">
              <a:lnSpc>
                <a:spcPct val="115000"/>
              </a:lnSpc>
              <a:spcBef>
                <a:spcPts val="0"/>
              </a:spcBef>
              <a:spcAft>
                <a:spcPts val="0"/>
              </a:spcAft>
              <a:buClr>
                <a:srgbClr val="00AEEF"/>
              </a:buClr>
              <a:buSzPts val="1500"/>
              <a:buChar char="○"/>
              <a:defRPr/>
            </a:lvl2pPr>
            <a:lvl3pPr indent="-323850" lvl="2" marL="1371600" algn="l">
              <a:lnSpc>
                <a:spcPct val="115000"/>
              </a:lnSpc>
              <a:spcBef>
                <a:spcPts val="0"/>
              </a:spcBef>
              <a:spcAft>
                <a:spcPts val="0"/>
              </a:spcAft>
              <a:buClr>
                <a:srgbClr val="00AEEF"/>
              </a:buClr>
              <a:buSzPts val="1500"/>
              <a:buChar char="■"/>
              <a:defRPr/>
            </a:lvl3pPr>
            <a:lvl4pPr indent="-323850" lvl="3" marL="1828800" algn="l">
              <a:lnSpc>
                <a:spcPct val="115000"/>
              </a:lnSpc>
              <a:spcBef>
                <a:spcPts val="0"/>
              </a:spcBef>
              <a:spcAft>
                <a:spcPts val="0"/>
              </a:spcAft>
              <a:buClr>
                <a:srgbClr val="00AEEF"/>
              </a:buClr>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243" name="Google Shape;243;g36aea8a7f69_1_1203"/>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244" name="Google Shape;244;g36aea8a7f69_1_1203"/>
          <p:cNvPicPr preferRelativeResize="0"/>
          <p:nvPr/>
        </p:nvPicPr>
        <p:blipFill rotWithShape="1">
          <a:blip r:embed="rId4">
            <a:alphaModFix/>
          </a:blip>
          <a:srcRect b="0" l="0" r="0" t="0"/>
          <a:stretch/>
        </p:blipFill>
        <p:spPr>
          <a:xfrm>
            <a:off x="9176878" y="4915652"/>
            <a:ext cx="478293" cy="478293"/>
          </a:xfrm>
          <a:prstGeom prst="rect">
            <a:avLst/>
          </a:prstGeom>
          <a:noFill/>
          <a:ln>
            <a:noFill/>
          </a:ln>
        </p:spPr>
      </p:pic>
      <p:sp>
        <p:nvSpPr>
          <p:cNvPr id="245" name="Google Shape;245;g36aea8a7f69_1_1203"/>
          <p:cNvSpPr txBox="1"/>
          <p:nvPr>
            <p:ph type="title"/>
          </p:nvPr>
        </p:nvSpPr>
        <p:spPr>
          <a:xfrm>
            <a:off x="332480" y="474693"/>
            <a:ext cx="5294100" cy="7545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300"/>
              <a:buNone/>
              <a:defRPr sz="33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1 1 1 1 2">
  <p:cSld name="TITLE_AND_BODY_1_1_1_1_1_1_2">
    <p:spTree>
      <p:nvGrpSpPr>
        <p:cNvPr id="246" name="Shape 246"/>
        <p:cNvGrpSpPr/>
        <p:nvPr/>
      </p:nvGrpSpPr>
      <p:grpSpPr>
        <a:xfrm>
          <a:off x="0" y="0"/>
          <a:ext cx="0" cy="0"/>
          <a:chOff x="0" y="0"/>
          <a:chExt cx="0" cy="0"/>
        </a:xfrm>
      </p:grpSpPr>
      <p:pic>
        <p:nvPicPr>
          <p:cNvPr id="247" name="Google Shape;247;g36aea8a7f69_1_1210"/>
          <p:cNvPicPr preferRelativeResize="0"/>
          <p:nvPr/>
        </p:nvPicPr>
        <p:blipFill rotWithShape="1">
          <a:blip r:embed="rId2">
            <a:alphaModFix/>
          </a:blip>
          <a:srcRect b="0" l="9875" r="25192" t="0"/>
          <a:stretch/>
        </p:blipFill>
        <p:spPr>
          <a:xfrm>
            <a:off x="4389120" y="0"/>
            <a:ext cx="5364475" cy="5486400"/>
          </a:xfrm>
          <a:prstGeom prst="rect">
            <a:avLst/>
          </a:prstGeom>
          <a:noFill/>
          <a:ln>
            <a:noFill/>
          </a:ln>
        </p:spPr>
      </p:pic>
      <p:pic>
        <p:nvPicPr>
          <p:cNvPr id="248" name="Google Shape;248;g36aea8a7f69_1_1210"/>
          <p:cNvPicPr preferRelativeResize="0"/>
          <p:nvPr/>
        </p:nvPicPr>
        <p:blipFill rotWithShape="1">
          <a:blip r:embed="rId3">
            <a:alphaModFix/>
          </a:blip>
          <a:srcRect b="0" l="0" r="29952" t="0"/>
          <a:stretch/>
        </p:blipFill>
        <p:spPr>
          <a:xfrm>
            <a:off x="0" y="0"/>
            <a:ext cx="6832133" cy="5486400"/>
          </a:xfrm>
          <a:prstGeom prst="rect">
            <a:avLst/>
          </a:prstGeom>
          <a:noFill/>
          <a:ln>
            <a:noFill/>
          </a:ln>
        </p:spPr>
      </p:pic>
      <p:sp>
        <p:nvSpPr>
          <p:cNvPr id="249" name="Google Shape;249;g36aea8a7f69_1_1210"/>
          <p:cNvSpPr txBox="1"/>
          <p:nvPr>
            <p:ph idx="1" type="body"/>
          </p:nvPr>
        </p:nvSpPr>
        <p:spPr>
          <a:xfrm>
            <a:off x="332480" y="1229307"/>
            <a:ext cx="3720600" cy="3644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Clr>
                <a:srgbClr val="00AEEF"/>
              </a:buClr>
              <a:buSzPts val="1900"/>
              <a:buChar char="●"/>
              <a:defRPr/>
            </a:lvl1pPr>
            <a:lvl2pPr indent="-323850" lvl="1" marL="914400" algn="l">
              <a:lnSpc>
                <a:spcPct val="115000"/>
              </a:lnSpc>
              <a:spcBef>
                <a:spcPts val="0"/>
              </a:spcBef>
              <a:spcAft>
                <a:spcPts val="0"/>
              </a:spcAft>
              <a:buClr>
                <a:srgbClr val="00AEEF"/>
              </a:buClr>
              <a:buSzPts val="1500"/>
              <a:buChar char="○"/>
              <a:defRPr/>
            </a:lvl2pPr>
            <a:lvl3pPr indent="-323850" lvl="2" marL="1371600" algn="l">
              <a:lnSpc>
                <a:spcPct val="115000"/>
              </a:lnSpc>
              <a:spcBef>
                <a:spcPts val="0"/>
              </a:spcBef>
              <a:spcAft>
                <a:spcPts val="0"/>
              </a:spcAft>
              <a:buClr>
                <a:srgbClr val="00AEEF"/>
              </a:buClr>
              <a:buSzPts val="1500"/>
              <a:buChar char="■"/>
              <a:defRPr/>
            </a:lvl3pPr>
            <a:lvl4pPr indent="-323850" lvl="3" marL="1828800" algn="l">
              <a:lnSpc>
                <a:spcPct val="115000"/>
              </a:lnSpc>
              <a:spcBef>
                <a:spcPts val="0"/>
              </a:spcBef>
              <a:spcAft>
                <a:spcPts val="0"/>
              </a:spcAft>
              <a:buClr>
                <a:srgbClr val="00AEEF"/>
              </a:buClr>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250" name="Google Shape;250;g36aea8a7f69_1_1210"/>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251" name="Google Shape;251;g36aea8a7f69_1_1210"/>
          <p:cNvPicPr preferRelativeResize="0"/>
          <p:nvPr/>
        </p:nvPicPr>
        <p:blipFill rotWithShape="1">
          <a:blip r:embed="rId4">
            <a:alphaModFix/>
          </a:blip>
          <a:srcRect b="0" l="0" r="0" t="0"/>
          <a:stretch/>
        </p:blipFill>
        <p:spPr>
          <a:xfrm>
            <a:off x="9176878" y="4915652"/>
            <a:ext cx="478293" cy="478293"/>
          </a:xfrm>
          <a:prstGeom prst="rect">
            <a:avLst/>
          </a:prstGeom>
          <a:noFill/>
          <a:ln>
            <a:noFill/>
          </a:ln>
        </p:spPr>
      </p:pic>
      <p:sp>
        <p:nvSpPr>
          <p:cNvPr id="252" name="Google Shape;252;g36aea8a7f69_1_1210"/>
          <p:cNvSpPr txBox="1"/>
          <p:nvPr>
            <p:ph type="title"/>
          </p:nvPr>
        </p:nvSpPr>
        <p:spPr>
          <a:xfrm>
            <a:off x="332480" y="474693"/>
            <a:ext cx="5294100" cy="7545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300"/>
              <a:buNone/>
              <a:defRPr sz="33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1 1 1 1 3">
  <p:cSld name="TITLE_AND_BODY_1_1_1_1_1_1_3">
    <p:spTree>
      <p:nvGrpSpPr>
        <p:cNvPr id="253" name="Shape 253"/>
        <p:cNvGrpSpPr/>
        <p:nvPr/>
      </p:nvGrpSpPr>
      <p:grpSpPr>
        <a:xfrm>
          <a:off x="0" y="0"/>
          <a:ext cx="0" cy="0"/>
          <a:chOff x="0" y="0"/>
          <a:chExt cx="0" cy="0"/>
        </a:xfrm>
      </p:grpSpPr>
      <p:pic>
        <p:nvPicPr>
          <p:cNvPr id="254" name="Google Shape;254;g36aea8a7f69_1_1217"/>
          <p:cNvPicPr preferRelativeResize="0"/>
          <p:nvPr/>
        </p:nvPicPr>
        <p:blipFill rotWithShape="1">
          <a:blip r:embed="rId2">
            <a:alphaModFix/>
          </a:blip>
          <a:srcRect b="0" l="0" r="34832" t="0"/>
          <a:stretch/>
        </p:blipFill>
        <p:spPr>
          <a:xfrm>
            <a:off x="4389120" y="0"/>
            <a:ext cx="5364475" cy="5486403"/>
          </a:xfrm>
          <a:prstGeom prst="rect">
            <a:avLst/>
          </a:prstGeom>
          <a:noFill/>
          <a:ln>
            <a:noFill/>
          </a:ln>
        </p:spPr>
      </p:pic>
      <p:pic>
        <p:nvPicPr>
          <p:cNvPr id="255" name="Google Shape;255;g36aea8a7f69_1_1217"/>
          <p:cNvPicPr preferRelativeResize="0"/>
          <p:nvPr/>
        </p:nvPicPr>
        <p:blipFill rotWithShape="1">
          <a:blip r:embed="rId3">
            <a:alphaModFix/>
          </a:blip>
          <a:srcRect b="0" l="0" r="29952" t="0"/>
          <a:stretch/>
        </p:blipFill>
        <p:spPr>
          <a:xfrm>
            <a:off x="0" y="0"/>
            <a:ext cx="6832133" cy="5486400"/>
          </a:xfrm>
          <a:prstGeom prst="rect">
            <a:avLst/>
          </a:prstGeom>
          <a:noFill/>
          <a:ln>
            <a:noFill/>
          </a:ln>
        </p:spPr>
      </p:pic>
      <p:sp>
        <p:nvSpPr>
          <p:cNvPr id="256" name="Google Shape;256;g36aea8a7f69_1_1217"/>
          <p:cNvSpPr txBox="1"/>
          <p:nvPr>
            <p:ph idx="1" type="body"/>
          </p:nvPr>
        </p:nvSpPr>
        <p:spPr>
          <a:xfrm>
            <a:off x="332480" y="1229307"/>
            <a:ext cx="3720600" cy="3644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Clr>
                <a:srgbClr val="00AEEF"/>
              </a:buClr>
              <a:buSzPts val="1900"/>
              <a:buChar char="●"/>
              <a:defRPr/>
            </a:lvl1pPr>
            <a:lvl2pPr indent="-323850" lvl="1" marL="914400" algn="l">
              <a:lnSpc>
                <a:spcPct val="115000"/>
              </a:lnSpc>
              <a:spcBef>
                <a:spcPts val="0"/>
              </a:spcBef>
              <a:spcAft>
                <a:spcPts val="0"/>
              </a:spcAft>
              <a:buClr>
                <a:srgbClr val="00AEEF"/>
              </a:buClr>
              <a:buSzPts val="1500"/>
              <a:buChar char="○"/>
              <a:defRPr/>
            </a:lvl2pPr>
            <a:lvl3pPr indent="-323850" lvl="2" marL="1371600" algn="l">
              <a:lnSpc>
                <a:spcPct val="115000"/>
              </a:lnSpc>
              <a:spcBef>
                <a:spcPts val="0"/>
              </a:spcBef>
              <a:spcAft>
                <a:spcPts val="0"/>
              </a:spcAft>
              <a:buClr>
                <a:srgbClr val="00AEEF"/>
              </a:buClr>
              <a:buSzPts val="1500"/>
              <a:buChar char="■"/>
              <a:defRPr/>
            </a:lvl3pPr>
            <a:lvl4pPr indent="-323850" lvl="3" marL="1828800" algn="l">
              <a:lnSpc>
                <a:spcPct val="115000"/>
              </a:lnSpc>
              <a:spcBef>
                <a:spcPts val="0"/>
              </a:spcBef>
              <a:spcAft>
                <a:spcPts val="0"/>
              </a:spcAft>
              <a:buClr>
                <a:srgbClr val="00AEEF"/>
              </a:buClr>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257" name="Google Shape;257;g36aea8a7f69_1_1217"/>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258" name="Google Shape;258;g36aea8a7f69_1_1217"/>
          <p:cNvPicPr preferRelativeResize="0"/>
          <p:nvPr/>
        </p:nvPicPr>
        <p:blipFill rotWithShape="1">
          <a:blip r:embed="rId4">
            <a:alphaModFix/>
          </a:blip>
          <a:srcRect b="0" l="0" r="0" t="0"/>
          <a:stretch/>
        </p:blipFill>
        <p:spPr>
          <a:xfrm>
            <a:off x="9176878" y="4915652"/>
            <a:ext cx="478293" cy="478293"/>
          </a:xfrm>
          <a:prstGeom prst="rect">
            <a:avLst/>
          </a:prstGeom>
          <a:noFill/>
          <a:ln>
            <a:noFill/>
          </a:ln>
        </p:spPr>
      </p:pic>
      <p:sp>
        <p:nvSpPr>
          <p:cNvPr id="259" name="Google Shape;259;g36aea8a7f69_1_1217"/>
          <p:cNvSpPr txBox="1"/>
          <p:nvPr>
            <p:ph type="title"/>
          </p:nvPr>
        </p:nvSpPr>
        <p:spPr>
          <a:xfrm>
            <a:off x="332480" y="474693"/>
            <a:ext cx="5294100" cy="7545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300"/>
              <a:buNone/>
              <a:defRPr sz="33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1 1 1 1 4">
  <p:cSld name="TITLE_AND_BODY_1_1_1_1_1_1_4">
    <p:spTree>
      <p:nvGrpSpPr>
        <p:cNvPr id="260" name="Shape 260"/>
        <p:cNvGrpSpPr/>
        <p:nvPr/>
      </p:nvGrpSpPr>
      <p:grpSpPr>
        <a:xfrm>
          <a:off x="0" y="0"/>
          <a:ext cx="0" cy="0"/>
          <a:chOff x="0" y="0"/>
          <a:chExt cx="0" cy="0"/>
        </a:xfrm>
      </p:grpSpPr>
      <p:pic>
        <p:nvPicPr>
          <p:cNvPr id="261" name="Google Shape;261;g36aea8a7f69_1_1224"/>
          <p:cNvPicPr preferRelativeResize="0"/>
          <p:nvPr/>
        </p:nvPicPr>
        <p:blipFill rotWithShape="1">
          <a:blip r:embed="rId2">
            <a:alphaModFix/>
          </a:blip>
          <a:srcRect b="0" l="13717" r="21114" t="0"/>
          <a:stretch/>
        </p:blipFill>
        <p:spPr>
          <a:xfrm>
            <a:off x="4389120" y="0"/>
            <a:ext cx="5364475" cy="5486403"/>
          </a:xfrm>
          <a:prstGeom prst="rect">
            <a:avLst/>
          </a:prstGeom>
          <a:noFill/>
          <a:ln>
            <a:noFill/>
          </a:ln>
        </p:spPr>
      </p:pic>
      <p:pic>
        <p:nvPicPr>
          <p:cNvPr id="262" name="Google Shape;262;g36aea8a7f69_1_1224"/>
          <p:cNvPicPr preferRelativeResize="0"/>
          <p:nvPr/>
        </p:nvPicPr>
        <p:blipFill rotWithShape="1">
          <a:blip r:embed="rId3">
            <a:alphaModFix/>
          </a:blip>
          <a:srcRect b="0" l="0" r="29952" t="0"/>
          <a:stretch/>
        </p:blipFill>
        <p:spPr>
          <a:xfrm>
            <a:off x="0" y="0"/>
            <a:ext cx="6832133" cy="5486400"/>
          </a:xfrm>
          <a:prstGeom prst="rect">
            <a:avLst/>
          </a:prstGeom>
          <a:noFill/>
          <a:ln>
            <a:noFill/>
          </a:ln>
        </p:spPr>
      </p:pic>
      <p:sp>
        <p:nvSpPr>
          <p:cNvPr id="263" name="Google Shape;263;g36aea8a7f69_1_1224"/>
          <p:cNvSpPr txBox="1"/>
          <p:nvPr>
            <p:ph idx="1" type="body"/>
          </p:nvPr>
        </p:nvSpPr>
        <p:spPr>
          <a:xfrm>
            <a:off x="332480" y="1229307"/>
            <a:ext cx="3720600" cy="3644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Clr>
                <a:srgbClr val="00AEEF"/>
              </a:buClr>
              <a:buSzPts val="1900"/>
              <a:buChar char="●"/>
              <a:defRPr/>
            </a:lvl1pPr>
            <a:lvl2pPr indent="-323850" lvl="1" marL="914400" algn="l">
              <a:lnSpc>
                <a:spcPct val="115000"/>
              </a:lnSpc>
              <a:spcBef>
                <a:spcPts val="0"/>
              </a:spcBef>
              <a:spcAft>
                <a:spcPts val="0"/>
              </a:spcAft>
              <a:buClr>
                <a:srgbClr val="00AEEF"/>
              </a:buClr>
              <a:buSzPts val="1500"/>
              <a:buChar char="○"/>
              <a:defRPr/>
            </a:lvl2pPr>
            <a:lvl3pPr indent="-323850" lvl="2" marL="1371600" algn="l">
              <a:lnSpc>
                <a:spcPct val="115000"/>
              </a:lnSpc>
              <a:spcBef>
                <a:spcPts val="0"/>
              </a:spcBef>
              <a:spcAft>
                <a:spcPts val="0"/>
              </a:spcAft>
              <a:buClr>
                <a:srgbClr val="00AEEF"/>
              </a:buClr>
              <a:buSzPts val="1500"/>
              <a:buChar char="■"/>
              <a:defRPr/>
            </a:lvl3pPr>
            <a:lvl4pPr indent="-323850" lvl="3" marL="1828800" algn="l">
              <a:lnSpc>
                <a:spcPct val="115000"/>
              </a:lnSpc>
              <a:spcBef>
                <a:spcPts val="0"/>
              </a:spcBef>
              <a:spcAft>
                <a:spcPts val="0"/>
              </a:spcAft>
              <a:buClr>
                <a:srgbClr val="00AEEF"/>
              </a:buClr>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264" name="Google Shape;264;g36aea8a7f69_1_1224"/>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265" name="Google Shape;265;g36aea8a7f69_1_1224"/>
          <p:cNvPicPr preferRelativeResize="0"/>
          <p:nvPr/>
        </p:nvPicPr>
        <p:blipFill rotWithShape="1">
          <a:blip r:embed="rId4">
            <a:alphaModFix/>
          </a:blip>
          <a:srcRect b="0" l="0" r="0" t="0"/>
          <a:stretch/>
        </p:blipFill>
        <p:spPr>
          <a:xfrm>
            <a:off x="9176878" y="4915652"/>
            <a:ext cx="478293" cy="478293"/>
          </a:xfrm>
          <a:prstGeom prst="rect">
            <a:avLst/>
          </a:prstGeom>
          <a:noFill/>
          <a:ln>
            <a:noFill/>
          </a:ln>
        </p:spPr>
      </p:pic>
      <p:sp>
        <p:nvSpPr>
          <p:cNvPr id="266" name="Google Shape;266;g36aea8a7f69_1_1224"/>
          <p:cNvSpPr txBox="1"/>
          <p:nvPr>
            <p:ph type="title"/>
          </p:nvPr>
        </p:nvSpPr>
        <p:spPr>
          <a:xfrm>
            <a:off x="332480" y="474693"/>
            <a:ext cx="5294100" cy="7545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300"/>
              <a:buNone/>
              <a:defRPr sz="33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1 1 1 1 4 1">
  <p:cSld name="TITLE_AND_BODY_1_1_1_1_1_1_4_1">
    <p:spTree>
      <p:nvGrpSpPr>
        <p:cNvPr id="267" name="Shape 267"/>
        <p:cNvGrpSpPr/>
        <p:nvPr/>
      </p:nvGrpSpPr>
      <p:grpSpPr>
        <a:xfrm>
          <a:off x="0" y="0"/>
          <a:ext cx="0" cy="0"/>
          <a:chOff x="0" y="0"/>
          <a:chExt cx="0" cy="0"/>
        </a:xfrm>
      </p:grpSpPr>
      <p:pic>
        <p:nvPicPr>
          <p:cNvPr id="268" name="Google Shape;268;g36aea8a7f69_1_1231"/>
          <p:cNvPicPr preferRelativeResize="0"/>
          <p:nvPr/>
        </p:nvPicPr>
        <p:blipFill rotWithShape="1">
          <a:blip r:embed="rId2">
            <a:alphaModFix/>
          </a:blip>
          <a:srcRect b="0" l="13005" r="22160" t="0"/>
          <a:stretch/>
        </p:blipFill>
        <p:spPr>
          <a:xfrm>
            <a:off x="4389120" y="0"/>
            <a:ext cx="5364475" cy="5486405"/>
          </a:xfrm>
          <a:prstGeom prst="rect">
            <a:avLst/>
          </a:prstGeom>
          <a:noFill/>
          <a:ln>
            <a:noFill/>
          </a:ln>
        </p:spPr>
      </p:pic>
      <p:pic>
        <p:nvPicPr>
          <p:cNvPr id="269" name="Google Shape;269;g36aea8a7f69_1_1231"/>
          <p:cNvPicPr preferRelativeResize="0"/>
          <p:nvPr/>
        </p:nvPicPr>
        <p:blipFill rotWithShape="1">
          <a:blip r:embed="rId3">
            <a:alphaModFix/>
          </a:blip>
          <a:srcRect b="0" l="0" r="29952" t="0"/>
          <a:stretch/>
        </p:blipFill>
        <p:spPr>
          <a:xfrm>
            <a:off x="0" y="0"/>
            <a:ext cx="6832133" cy="5486400"/>
          </a:xfrm>
          <a:prstGeom prst="rect">
            <a:avLst/>
          </a:prstGeom>
          <a:noFill/>
          <a:ln>
            <a:noFill/>
          </a:ln>
        </p:spPr>
      </p:pic>
      <p:sp>
        <p:nvSpPr>
          <p:cNvPr id="270" name="Google Shape;270;g36aea8a7f69_1_1231"/>
          <p:cNvSpPr txBox="1"/>
          <p:nvPr>
            <p:ph idx="1" type="body"/>
          </p:nvPr>
        </p:nvSpPr>
        <p:spPr>
          <a:xfrm>
            <a:off x="332480" y="1229307"/>
            <a:ext cx="3720600" cy="3644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Clr>
                <a:srgbClr val="00AEEF"/>
              </a:buClr>
              <a:buSzPts val="1900"/>
              <a:buChar char="●"/>
              <a:defRPr/>
            </a:lvl1pPr>
            <a:lvl2pPr indent="-323850" lvl="1" marL="914400" algn="l">
              <a:lnSpc>
                <a:spcPct val="115000"/>
              </a:lnSpc>
              <a:spcBef>
                <a:spcPts val="0"/>
              </a:spcBef>
              <a:spcAft>
                <a:spcPts val="0"/>
              </a:spcAft>
              <a:buClr>
                <a:srgbClr val="00AEEF"/>
              </a:buClr>
              <a:buSzPts val="1500"/>
              <a:buChar char="○"/>
              <a:defRPr/>
            </a:lvl2pPr>
            <a:lvl3pPr indent="-323850" lvl="2" marL="1371600" algn="l">
              <a:lnSpc>
                <a:spcPct val="115000"/>
              </a:lnSpc>
              <a:spcBef>
                <a:spcPts val="0"/>
              </a:spcBef>
              <a:spcAft>
                <a:spcPts val="0"/>
              </a:spcAft>
              <a:buClr>
                <a:srgbClr val="00AEEF"/>
              </a:buClr>
              <a:buSzPts val="1500"/>
              <a:buChar char="■"/>
              <a:defRPr/>
            </a:lvl3pPr>
            <a:lvl4pPr indent="-323850" lvl="3" marL="1828800" algn="l">
              <a:lnSpc>
                <a:spcPct val="115000"/>
              </a:lnSpc>
              <a:spcBef>
                <a:spcPts val="0"/>
              </a:spcBef>
              <a:spcAft>
                <a:spcPts val="0"/>
              </a:spcAft>
              <a:buClr>
                <a:srgbClr val="00AEEF"/>
              </a:buClr>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271" name="Google Shape;271;g36aea8a7f69_1_1231"/>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272" name="Google Shape;272;g36aea8a7f69_1_1231"/>
          <p:cNvPicPr preferRelativeResize="0"/>
          <p:nvPr/>
        </p:nvPicPr>
        <p:blipFill rotWithShape="1">
          <a:blip r:embed="rId4">
            <a:alphaModFix/>
          </a:blip>
          <a:srcRect b="0" l="0" r="0" t="0"/>
          <a:stretch/>
        </p:blipFill>
        <p:spPr>
          <a:xfrm>
            <a:off x="9176878" y="4915652"/>
            <a:ext cx="478293" cy="478293"/>
          </a:xfrm>
          <a:prstGeom prst="rect">
            <a:avLst/>
          </a:prstGeom>
          <a:noFill/>
          <a:ln>
            <a:noFill/>
          </a:ln>
        </p:spPr>
      </p:pic>
      <p:sp>
        <p:nvSpPr>
          <p:cNvPr id="273" name="Google Shape;273;g36aea8a7f69_1_1231"/>
          <p:cNvSpPr txBox="1"/>
          <p:nvPr>
            <p:ph type="title"/>
          </p:nvPr>
        </p:nvSpPr>
        <p:spPr>
          <a:xfrm>
            <a:off x="332480" y="474693"/>
            <a:ext cx="5294100" cy="7545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300"/>
              <a:buNone/>
              <a:defRPr sz="33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7" name="Shape 37"/>
        <p:cNvGrpSpPr/>
        <p:nvPr/>
      </p:nvGrpSpPr>
      <p:grpSpPr>
        <a:xfrm>
          <a:off x="0" y="0"/>
          <a:ext cx="0" cy="0"/>
          <a:chOff x="0" y="0"/>
          <a:chExt cx="0" cy="0"/>
        </a:xfrm>
      </p:grpSpPr>
      <p:sp>
        <p:nvSpPr>
          <p:cNvPr id="38" name="Google Shape;38;p28"/>
          <p:cNvSpPr txBox="1"/>
          <p:nvPr>
            <p:ph type="title"/>
          </p:nvPr>
        </p:nvSpPr>
        <p:spPr>
          <a:xfrm>
            <a:off x="670560" y="292102"/>
            <a:ext cx="8412480" cy="106045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1A306A"/>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1 1 1 1 4 1 1">
  <p:cSld name="TITLE_AND_BODY_1_1_1_1_1_1_4_1_1">
    <p:spTree>
      <p:nvGrpSpPr>
        <p:cNvPr id="274" name="Shape 274"/>
        <p:cNvGrpSpPr/>
        <p:nvPr/>
      </p:nvGrpSpPr>
      <p:grpSpPr>
        <a:xfrm>
          <a:off x="0" y="0"/>
          <a:ext cx="0" cy="0"/>
          <a:chOff x="0" y="0"/>
          <a:chExt cx="0" cy="0"/>
        </a:xfrm>
      </p:grpSpPr>
      <p:pic>
        <p:nvPicPr>
          <p:cNvPr id="275" name="Google Shape;275;g36aea8a7f69_1_1238"/>
          <p:cNvPicPr preferRelativeResize="0"/>
          <p:nvPr/>
        </p:nvPicPr>
        <p:blipFill rotWithShape="1">
          <a:blip r:embed="rId2">
            <a:alphaModFix/>
          </a:blip>
          <a:srcRect b="0" l="17412" r="17418" t="0"/>
          <a:stretch/>
        </p:blipFill>
        <p:spPr>
          <a:xfrm>
            <a:off x="4389120" y="0"/>
            <a:ext cx="5364475" cy="5486406"/>
          </a:xfrm>
          <a:prstGeom prst="rect">
            <a:avLst/>
          </a:prstGeom>
          <a:noFill/>
          <a:ln>
            <a:noFill/>
          </a:ln>
        </p:spPr>
      </p:pic>
      <p:pic>
        <p:nvPicPr>
          <p:cNvPr id="276" name="Google Shape;276;g36aea8a7f69_1_1238"/>
          <p:cNvPicPr preferRelativeResize="0"/>
          <p:nvPr/>
        </p:nvPicPr>
        <p:blipFill rotWithShape="1">
          <a:blip r:embed="rId3">
            <a:alphaModFix/>
          </a:blip>
          <a:srcRect b="0" l="0" r="29952" t="0"/>
          <a:stretch/>
        </p:blipFill>
        <p:spPr>
          <a:xfrm>
            <a:off x="0" y="0"/>
            <a:ext cx="6832133" cy="5486400"/>
          </a:xfrm>
          <a:prstGeom prst="rect">
            <a:avLst/>
          </a:prstGeom>
          <a:noFill/>
          <a:ln>
            <a:noFill/>
          </a:ln>
        </p:spPr>
      </p:pic>
      <p:sp>
        <p:nvSpPr>
          <p:cNvPr id="277" name="Google Shape;277;g36aea8a7f69_1_1238"/>
          <p:cNvSpPr txBox="1"/>
          <p:nvPr>
            <p:ph idx="1" type="body"/>
          </p:nvPr>
        </p:nvSpPr>
        <p:spPr>
          <a:xfrm>
            <a:off x="332480" y="1229307"/>
            <a:ext cx="3720600" cy="3644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Clr>
                <a:srgbClr val="00AEEF"/>
              </a:buClr>
              <a:buSzPts val="1900"/>
              <a:buChar char="●"/>
              <a:defRPr/>
            </a:lvl1pPr>
            <a:lvl2pPr indent="-323850" lvl="1" marL="914400" algn="l">
              <a:lnSpc>
                <a:spcPct val="115000"/>
              </a:lnSpc>
              <a:spcBef>
                <a:spcPts val="0"/>
              </a:spcBef>
              <a:spcAft>
                <a:spcPts val="0"/>
              </a:spcAft>
              <a:buClr>
                <a:srgbClr val="00AEEF"/>
              </a:buClr>
              <a:buSzPts val="1500"/>
              <a:buChar char="○"/>
              <a:defRPr/>
            </a:lvl2pPr>
            <a:lvl3pPr indent="-323850" lvl="2" marL="1371600" algn="l">
              <a:lnSpc>
                <a:spcPct val="115000"/>
              </a:lnSpc>
              <a:spcBef>
                <a:spcPts val="0"/>
              </a:spcBef>
              <a:spcAft>
                <a:spcPts val="0"/>
              </a:spcAft>
              <a:buClr>
                <a:srgbClr val="00AEEF"/>
              </a:buClr>
              <a:buSzPts val="1500"/>
              <a:buChar char="■"/>
              <a:defRPr/>
            </a:lvl3pPr>
            <a:lvl4pPr indent="-323850" lvl="3" marL="1828800" algn="l">
              <a:lnSpc>
                <a:spcPct val="115000"/>
              </a:lnSpc>
              <a:spcBef>
                <a:spcPts val="0"/>
              </a:spcBef>
              <a:spcAft>
                <a:spcPts val="0"/>
              </a:spcAft>
              <a:buClr>
                <a:srgbClr val="00AEEF"/>
              </a:buClr>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278" name="Google Shape;278;g36aea8a7f69_1_1238"/>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279" name="Google Shape;279;g36aea8a7f69_1_1238"/>
          <p:cNvPicPr preferRelativeResize="0"/>
          <p:nvPr/>
        </p:nvPicPr>
        <p:blipFill rotWithShape="1">
          <a:blip r:embed="rId4">
            <a:alphaModFix/>
          </a:blip>
          <a:srcRect b="0" l="0" r="0" t="0"/>
          <a:stretch/>
        </p:blipFill>
        <p:spPr>
          <a:xfrm>
            <a:off x="9176878" y="4915652"/>
            <a:ext cx="478293" cy="478293"/>
          </a:xfrm>
          <a:prstGeom prst="rect">
            <a:avLst/>
          </a:prstGeom>
          <a:noFill/>
          <a:ln>
            <a:noFill/>
          </a:ln>
        </p:spPr>
      </p:pic>
      <p:sp>
        <p:nvSpPr>
          <p:cNvPr id="280" name="Google Shape;280;g36aea8a7f69_1_1238"/>
          <p:cNvSpPr txBox="1"/>
          <p:nvPr>
            <p:ph type="title"/>
          </p:nvPr>
        </p:nvSpPr>
        <p:spPr>
          <a:xfrm>
            <a:off x="332480" y="474693"/>
            <a:ext cx="5294100" cy="7545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3300"/>
              <a:buNone/>
              <a:defRPr sz="33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81" name="Shape 281"/>
        <p:cNvGrpSpPr/>
        <p:nvPr/>
      </p:nvGrpSpPr>
      <p:grpSpPr>
        <a:xfrm>
          <a:off x="0" y="0"/>
          <a:ext cx="0" cy="0"/>
          <a:chOff x="0" y="0"/>
          <a:chExt cx="0" cy="0"/>
        </a:xfrm>
      </p:grpSpPr>
      <p:pic>
        <p:nvPicPr>
          <p:cNvPr id="282" name="Google Shape;282;g36aea8a7f69_1_1251"/>
          <p:cNvPicPr preferRelativeResize="0"/>
          <p:nvPr/>
        </p:nvPicPr>
        <p:blipFill rotWithShape="1">
          <a:blip r:embed="rId2">
            <a:alphaModFix/>
          </a:blip>
          <a:srcRect b="0" l="0" r="0" t="0"/>
          <a:stretch/>
        </p:blipFill>
        <p:spPr>
          <a:xfrm>
            <a:off x="0" y="0"/>
            <a:ext cx="9753600" cy="5486400"/>
          </a:xfrm>
          <a:prstGeom prst="rect">
            <a:avLst/>
          </a:prstGeom>
          <a:noFill/>
          <a:ln>
            <a:noFill/>
          </a:ln>
        </p:spPr>
      </p:pic>
      <p:sp>
        <p:nvSpPr>
          <p:cNvPr id="283" name="Google Shape;283;g36aea8a7f69_1_1251"/>
          <p:cNvSpPr txBox="1"/>
          <p:nvPr>
            <p:ph type="title"/>
          </p:nvPr>
        </p:nvSpPr>
        <p:spPr>
          <a:xfrm>
            <a:off x="1161547" y="963840"/>
            <a:ext cx="8259600" cy="2298300"/>
          </a:xfrm>
          <a:prstGeom prst="rect">
            <a:avLst/>
          </a:prstGeom>
          <a:noFill/>
          <a:ln>
            <a:noFill/>
          </a:ln>
        </p:spPr>
        <p:txBody>
          <a:bodyPr anchorCtr="0" anchor="b" bIns="97525" lIns="97525" spcFirstLastPara="1" rIns="97525" wrap="square" tIns="97525">
            <a:noAutofit/>
          </a:bodyPr>
          <a:lstStyle>
            <a:lvl1pPr lvl="0" marR="0" algn="l">
              <a:lnSpc>
                <a:spcPct val="100000"/>
              </a:lnSpc>
              <a:spcBef>
                <a:spcPts val="0"/>
              </a:spcBef>
              <a:spcAft>
                <a:spcPts val="0"/>
              </a:spcAft>
              <a:buSzPts val="4800"/>
              <a:buNone/>
              <a:defRPr sz="48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284" name="Google Shape;284;g36aea8a7f69_1_1251"/>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285" name="Google Shape;285;g36aea8a7f69_1_1251"/>
          <p:cNvSpPr txBox="1"/>
          <p:nvPr>
            <p:ph idx="1" type="subTitle"/>
          </p:nvPr>
        </p:nvSpPr>
        <p:spPr>
          <a:xfrm>
            <a:off x="1128587" y="3344560"/>
            <a:ext cx="8328300" cy="576600"/>
          </a:xfrm>
          <a:prstGeom prst="rect">
            <a:avLst/>
          </a:prstGeom>
          <a:noFill/>
          <a:ln>
            <a:noFill/>
          </a:ln>
        </p:spPr>
        <p:txBody>
          <a:bodyPr anchorCtr="0" anchor="t" bIns="97525" lIns="97525" spcFirstLastPara="1" rIns="97525" wrap="square" tIns="97525">
            <a:noAutofit/>
          </a:bodyPr>
          <a:lstStyle>
            <a:lvl1pPr lvl="0" algn="l">
              <a:lnSpc>
                <a:spcPct val="115000"/>
              </a:lnSpc>
              <a:spcBef>
                <a:spcPts val="0"/>
              </a:spcBef>
              <a:spcAft>
                <a:spcPts val="0"/>
              </a:spcAft>
              <a:buClr>
                <a:srgbClr val="D0724A"/>
              </a:buClr>
              <a:buSzPts val="2200"/>
              <a:buNone/>
              <a:defRPr sz="2200">
                <a:solidFill>
                  <a:srgbClr val="D0724A"/>
                </a:solidFill>
              </a:defRPr>
            </a:lvl1pPr>
            <a:lvl2pPr lvl="1" algn="l">
              <a:lnSpc>
                <a:spcPct val="115000"/>
              </a:lnSpc>
              <a:spcBef>
                <a:spcPts val="0"/>
              </a:spcBef>
              <a:spcAft>
                <a:spcPts val="0"/>
              </a:spcAft>
              <a:buSzPts val="1500"/>
              <a:buNone/>
              <a:defRPr/>
            </a:lvl2pPr>
            <a:lvl3pPr lvl="2" algn="l">
              <a:lnSpc>
                <a:spcPct val="115000"/>
              </a:lnSpc>
              <a:spcBef>
                <a:spcPts val="0"/>
              </a:spcBef>
              <a:spcAft>
                <a:spcPts val="0"/>
              </a:spcAft>
              <a:buSzPts val="1500"/>
              <a:buNone/>
              <a:defRPr/>
            </a:lvl3pPr>
            <a:lvl4pPr lvl="3" algn="l">
              <a:lnSpc>
                <a:spcPct val="115000"/>
              </a:lnSpc>
              <a:spcBef>
                <a:spcPts val="0"/>
              </a:spcBef>
              <a:spcAft>
                <a:spcPts val="0"/>
              </a:spcAft>
              <a:buSzPts val="1500"/>
              <a:buNone/>
              <a:defRPr/>
            </a:lvl4pPr>
            <a:lvl5pPr lvl="4" algn="l">
              <a:lnSpc>
                <a:spcPct val="115000"/>
              </a:lnSpc>
              <a:spcBef>
                <a:spcPts val="0"/>
              </a:spcBef>
              <a:spcAft>
                <a:spcPts val="0"/>
              </a:spcAft>
              <a:buSzPts val="1500"/>
              <a:buNone/>
              <a:defRPr/>
            </a:lvl5pPr>
            <a:lvl6pPr lvl="5" algn="l">
              <a:lnSpc>
                <a:spcPct val="115000"/>
              </a:lnSpc>
              <a:spcBef>
                <a:spcPts val="0"/>
              </a:spcBef>
              <a:spcAft>
                <a:spcPts val="0"/>
              </a:spcAft>
              <a:buSzPts val="1500"/>
              <a:buNone/>
              <a:defRPr/>
            </a:lvl6pPr>
            <a:lvl7pPr lvl="6" algn="l">
              <a:lnSpc>
                <a:spcPct val="115000"/>
              </a:lnSpc>
              <a:spcBef>
                <a:spcPts val="0"/>
              </a:spcBef>
              <a:spcAft>
                <a:spcPts val="0"/>
              </a:spcAft>
              <a:buSzPts val="1500"/>
              <a:buNone/>
              <a:defRPr/>
            </a:lvl7pPr>
            <a:lvl8pPr lvl="7" algn="l">
              <a:lnSpc>
                <a:spcPct val="115000"/>
              </a:lnSpc>
              <a:spcBef>
                <a:spcPts val="0"/>
              </a:spcBef>
              <a:spcAft>
                <a:spcPts val="0"/>
              </a:spcAft>
              <a:buSzPts val="1500"/>
              <a:buNone/>
              <a:defRPr/>
            </a:lvl8pPr>
            <a:lvl9pPr lvl="8" algn="l">
              <a:lnSpc>
                <a:spcPct val="115000"/>
              </a:lnSpc>
              <a:spcBef>
                <a:spcPts val="0"/>
              </a:spcBef>
              <a:spcAft>
                <a:spcPts val="0"/>
              </a:spcAft>
              <a:buSzPts val="1500"/>
              <a:buNone/>
              <a:defRPr/>
            </a:lvl9pPr>
          </a:lstStyle>
          <a:p/>
        </p:txBody>
      </p:sp>
      <p:pic>
        <p:nvPicPr>
          <p:cNvPr id="286" name="Google Shape;286;g36aea8a7f69_1_1251"/>
          <p:cNvPicPr preferRelativeResize="0"/>
          <p:nvPr/>
        </p:nvPicPr>
        <p:blipFill rotWithShape="1">
          <a:blip r:embed="rId3">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1 1">
  <p:cSld name="TITLE_ONLY_1_1_1">
    <p:spTree>
      <p:nvGrpSpPr>
        <p:cNvPr id="287" name="Shape 287"/>
        <p:cNvGrpSpPr/>
        <p:nvPr/>
      </p:nvGrpSpPr>
      <p:grpSpPr>
        <a:xfrm>
          <a:off x="0" y="0"/>
          <a:ext cx="0" cy="0"/>
          <a:chOff x="0" y="0"/>
          <a:chExt cx="0" cy="0"/>
        </a:xfrm>
      </p:grpSpPr>
      <p:pic>
        <p:nvPicPr>
          <p:cNvPr id="288" name="Google Shape;288;g36aea8a7f69_1_1263"/>
          <p:cNvPicPr preferRelativeResize="0"/>
          <p:nvPr/>
        </p:nvPicPr>
        <p:blipFill rotWithShape="1">
          <a:blip r:embed="rId2">
            <a:alphaModFix/>
          </a:blip>
          <a:srcRect b="0" l="0" r="0" t="0"/>
          <a:stretch/>
        </p:blipFill>
        <p:spPr>
          <a:xfrm>
            <a:off x="0" y="0"/>
            <a:ext cx="9753600" cy="5486400"/>
          </a:xfrm>
          <a:prstGeom prst="rect">
            <a:avLst/>
          </a:prstGeom>
          <a:noFill/>
          <a:ln>
            <a:noFill/>
          </a:ln>
        </p:spPr>
      </p:pic>
      <p:sp>
        <p:nvSpPr>
          <p:cNvPr id="289" name="Google Shape;289;g36aea8a7f69_1_1263"/>
          <p:cNvSpPr txBox="1"/>
          <p:nvPr>
            <p:ph type="title"/>
          </p:nvPr>
        </p:nvSpPr>
        <p:spPr>
          <a:xfrm>
            <a:off x="1161547" y="963840"/>
            <a:ext cx="8259600" cy="2298300"/>
          </a:xfrm>
          <a:prstGeom prst="rect">
            <a:avLst/>
          </a:prstGeom>
          <a:noFill/>
          <a:ln>
            <a:noFill/>
          </a:ln>
        </p:spPr>
        <p:txBody>
          <a:bodyPr anchorCtr="0" anchor="b" bIns="97525" lIns="97525" spcFirstLastPara="1" rIns="97525" wrap="square" tIns="97525">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290" name="Google Shape;290;g36aea8a7f69_1_1263"/>
          <p:cNvSpPr txBox="1"/>
          <p:nvPr>
            <p:ph idx="1" type="subTitle"/>
          </p:nvPr>
        </p:nvSpPr>
        <p:spPr>
          <a:xfrm>
            <a:off x="1128587" y="3344560"/>
            <a:ext cx="8328300" cy="576600"/>
          </a:xfrm>
          <a:prstGeom prst="rect">
            <a:avLst/>
          </a:prstGeom>
          <a:noFill/>
          <a:ln>
            <a:noFill/>
          </a:ln>
        </p:spPr>
        <p:txBody>
          <a:bodyPr anchorCtr="0" anchor="t" bIns="97525" lIns="97525" spcFirstLastPara="1" rIns="97525" wrap="square" tIns="97525">
            <a:noAutofit/>
          </a:bodyPr>
          <a:lstStyle>
            <a:lvl1pPr lvl="0" algn="l">
              <a:lnSpc>
                <a:spcPct val="115000"/>
              </a:lnSpc>
              <a:spcBef>
                <a:spcPts val="0"/>
              </a:spcBef>
              <a:spcAft>
                <a:spcPts val="0"/>
              </a:spcAft>
              <a:buClr>
                <a:srgbClr val="D0724A"/>
              </a:buClr>
              <a:buSzPts val="2200"/>
              <a:buNone/>
              <a:defRPr sz="2200">
                <a:solidFill>
                  <a:srgbClr val="D0724A"/>
                </a:solidFill>
              </a:defRPr>
            </a:lvl1pPr>
            <a:lvl2pPr lvl="1" algn="l">
              <a:lnSpc>
                <a:spcPct val="115000"/>
              </a:lnSpc>
              <a:spcBef>
                <a:spcPts val="0"/>
              </a:spcBef>
              <a:spcAft>
                <a:spcPts val="0"/>
              </a:spcAft>
              <a:buSzPts val="1500"/>
              <a:buNone/>
              <a:defRPr/>
            </a:lvl2pPr>
            <a:lvl3pPr lvl="2" algn="l">
              <a:lnSpc>
                <a:spcPct val="115000"/>
              </a:lnSpc>
              <a:spcBef>
                <a:spcPts val="0"/>
              </a:spcBef>
              <a:spcAft>
                <a:spcPts val="0"/>
              </a:spcAft>
              <a:buSzPts val="1500"/>
              <a:buNone/>
              <a:defRPr/>
            </a:lvl3pPr>
            <a:lvl4pPr lvl="3" algn="l">
              <a:lnSpc>
                <a:spcPct val="115000"/>
              </a:lnSpc>
              <a:spcBef>
                <a:spcPts val="0"/>
              </a:spcBef>
              <a:spcAft>
                <a:spcPts val="0"/>
              </a:spcAft>
              <a:buSzPts val="1500"/>
              <a:buNone/>
              <a:defRPr/>
            </a:lvl4pPr>
            <a:lvl5pPr lvl="4" algn="l">
              <a:lnSpc>
                <a:spcPct val="115000"/>
              </a:lnSpc>
              <a:spcBef>
                <a:spcPts val="0"/>
              </a:spcBef>
              <a:spcAft>
                <a:spcPts val="0"/>
              </a:spcAft>
              <a:buSzPts val="1500"/>
              <a:buNone/>
              <a:defRPr/>
            </a:lvl5pPr>
            <a:lvl6pPr lvl="5" algn="l">
              <a:lnSpc>
                <a:spcPct val="115000"/>
              </a:lnSpc>
              <a:spcBef>
                <a:spcPts val="0"/>
              </a:spcBef>
              <a:spcAft>
                <a:spcPts val="0"/>
              </a:spcAft>
              <a:buSzPts val="1500"/>
              <a:buNone/>
              <a:defRPr/>
            </a:lvl6pPr>
            <a:lvl7pPr lvl="6" algn="l">
              <a:lnSpc>
                <a:spcPct val="115000"/>
              </a:lnSpc>
              <a:spcBef>
                <a:spcPts val="0"/>
              </a:spcBef>
              <a:spcAft>
                <a:spcPts val="0"/>
              </a:spcAft>
              <a:buSzPts val="1500"/>
              <a:buNone/>
              <a:defRPr/>
            </a:lvl7pPr>
            <a:lvl8pPr lvl="7" algn="l">
              <a:lnSpc>
                <a:spcPct val="115000"/>
              </a:lnSpc>
              <a:spcBef>
                <a:spcPts val="0"/>
              </a:spcBef>
              <a:spcAft>
                <a:spcPts val="0"/>
              </a:spcAft>
              <a:buSzPts val="1500"/>
              <a:buNone/>
              <a:defRPr/>
            </a:lvl8pPr>
            <a:lvl9pPr lvl="8" algn="l">
              <a:lnSpc>
                <a:spcPct val="115000"/>
              </a:lnSpc>
              <a:spcBef>
                <a:spcPts val="0"/>
              </a:spcBef>
              <a:spcAft>
                <a:spcPts val="0"/>
              </a:spcAft>
              <a:buSzPts val="1500"/>
              <a:buNone/>
              <a:defRPr/>
            </a:lvl9pPr>
          </a:lstStyle>
          <a:p/>
        </p:txBody>
      </p:sp>
      <p:pic>
        <p:nvPicPr>
          <p:cNvPr id="291" name="Google Shape;291;g36aea8a7f69_1_1263"/>
          <p:cNvPicPr preferRelativeResize="0"/>
          <p:nvPr/>
        </p:nvPicPr>
        <p:blipFill rotWithShape="1">
          <a:blip r:embed="rId3">
            <a:alphaModFix/>
          </a:blip>
          <a:srcRect b="0" l="0" r="0" t="0"/>
          <a:stretch/>
        </p:blipFill>
        <p:spPr>
          <a:xfrm>
            <a:off x="9176878" y="4915652"/>
            <a:ext cx="478293" cy="478293"/>
          </a:xfrm>
          <a:prstGeom prst="rect">
            <a:avLst/>
          </a:prstGeom>
          <a:noFill/>
          <a:ln>
            <a:noFill/>
          </a:ln>
        </p:spPr>
      </p:pic>
      <p:sp>
        <p:nvSpPr>
          <p:cNvPr id="292" name="Google Shape;292;g36aea8a7f69_1_1263"/>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2">
  <p:cSld name="TITLE_ONLY_2">
    <p:bg>
      <p:bgPr>
        <a:solidFill>
          <a:srgbClr val="ED9073"/>
        </a:solidFill>
      </p:bgPr>
    </p:bg>
    <p:spTree>
      <p:nvGrpSpPr>
        <p:cNvPr id="293" name="Shape 293"/>
        <p:cNvGrpSpPr/>
        <p:nvPr/>
      </p:nvGrpSpPr>
      <p:grpSpPr>
        <a:xfrm>
          <a:off x="0" y="0"/>
          <a:ext cx="0" cy="0"/>
          <a:chOff x="0" y="0"/>
          <a:chExt cx="0" cy="0"/>
        </a:xfrm>
      </p:grpSpPr>
      <p:sp>
        <p:nvSpPr>
          <p:cNvPr id="294" name="Google Shape;294;g36aea8a7f69_1_1269"/>
          <p:cNvSpPr txBox="1"/>
          <p:nvPr>
            <p:ph type="title"/>
          </p:nvPr>
        </p:nvSpPr>
        <p:spPr>
          <a:xfrm>
            <a:off x="353360" y="840269"/>
            <a:ext cx="9043800" cy="2722500"/>
          </a:xfrm>
          <a:prstGeom prst="rect">
            <a:avLst/>
          </a:prstGeom>
          <a:noFill/>
          <a:ln>
            <a:noFill/>
          </a:ln>
        </p:spPr>
        <p:txBody>
          <a:bodyPr anchorCtr="0" anchor="b" bIns="97525" lIns="97525" spcFirstLastPara="1" rIns="97525" wrap="square" tIns="97525">
            <a:noAutofit/>
          </a:bodyPr>
          <a:lstStyle>
            <a:lvl1pPr lvl="0" marR="0" algn="l">
              <a:lnSpc>
                <a:spcPct val="100000"/>
              </a:lnSpc>
              <a:spcBef>
                <a:spcPts val="0"/>
              </a:spcBef>
              <a:spcAft>
                <a:spcPts val="0"/>
              </a:spcAft>
              <a:buSzPts val="4800"/>
              <a:buNone/>
              <a:defRPr sz="48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295" name="Google Shape;295;g36aea8a7f69_1_1269"/>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296" name="Google Shape;296;g36aea8a7f69_1_1269"/>
          <p:cNvSpPr txBox="1"/>
          <p:nvPr>
            <p:ph idx="1" type="subTitle"/>
          </p:nvPr>
        </p:nvSpPr>
        <p:spPr>
          <a:xfrm>
            <a:off x="317280" y="3645240"/>
            <a:ext cx="9119100" cy="576600"/>
          </a:xfrm>
          <a:prstGeom prst="rect">
            <a:avLst/>
          </a:prstGeom>
          <a:noFill/>
          <a:ln>
            <a:noFill/>
          </a:ln>
        </p:spPr>
        <p:txBody>
          <a:bodyPr anchorCtr="0" anchor="t" bIns="97525" lIns="97525" spcFirstLastPara="1" rIns="97525" wrap="square" tIns="97525">
            <a:noAutofit/>
          </a:bodyPr>
          <a:lstStyle>
            <a:lvl1pPr lvl="0" algn="l">
              <a:lnSpc>
                <a:spcPct val="115000"/>
              </a:lnSpc>
              <a:spcBef>
                <a:spcPts val="0"/>
              </a:spcBef>
              <a:spcAft>
                <a:spcPts val="0"/>
              </a:spcAft>
              <a:buSzPts val="2200"/>
              <a:buNone/>
              <a:defRPr sz="2200"/>
            </a:lvl1pPr>
            <a:lvl2pPr lvl="1" algn="l">
              <a:lnSpc>
                <a:spcPct val="115000"/>
              </a:lnSpc>
              <a:spcBef>
                <a:spcPts val="0"/>
              </a:spcBef>
              <a:spcAft>
                <a:spcPts val="0"/>
              </a:spcAft>
              <a:buSzPts val="1500"/>
              <a:buNone/>
              <a:defRPr/>
            </a:lvl2pPr>
            <a:lvl3pPr lvl="2" algn="l">
              <a:lnSpc>
                <a:spcPct val="115000"/>
              </a:lnSpc>
              <a:spcBef>
                <a:spcPts val="0"/>
              </a:spcBef>
              <a:spcAft>
                <a:spcPts val="0"/>
              </a:spcAft>
              <a:buSzPts val="1500"/>
              <a:buNone/>
              <a:defRPr/>
            </a:lvl3pPr>
            <a:lvl4pPr lvl="3" algn="l">
              <a:lnSpc>
                <a:spcPct val="115000"/>
              </a:lnSpc>
              <a:spcBef>
                <a:spcPts val="0"/>
              </a:spcBef>
              <a:spcAft>
                <a:spcPts val="0"/>
              </a:spcAft>
              <a:buSzPts val="1500"/>
              <a:buNone/>
              <a:defRPr/>
            </a:lvl4pPr>
            <a:lvl5pPr lvl="4" algn="l">
              <a:lnSpc>
                <a:spcPct val="115000"/>
              </a:lnSpc>
              <a:spcBef>
                <a:spcPts val="0"/>
              </a:spcBef>
              <a:spcAft>
                <a:spcPts val="0"/>
              </a:spcAft>
              <a:buSzPts val="1500"/>
              <a:buNone/>
              <a:defRPr/>
            </a:lvl5pPr>
            <a:lvl6pPr lvl="5" algn="l">
              <a:lnSpc>
                <a:spcPct val="115000"/>
              </a:lnSpc>
              <a:spcBef>
                <a:spcPts val="0"/>
              </a:spcBef>
              <a:spcAft>
                <a:spcPts val="0"/>
              </a:spcAft>
              <a:buSzPts val="1500"/>
              <a:buNone/>
              <a:defRPr/>
            </a:lvl6pPr>
            <a:lvl7pPr lvl="6" algn="l">
              <a:lnSpc>
                <a:spcPct val="115000"/>
              </a:lnSpc>
              <a:spcBef>
                <a:spcPts val="0"/>
              </a:spcBef>
              <a:spcAft>
                <a:spcPts val="0"/>
              </a:spcAft>
              <a:buSzPts val="1500"/>
              <a:buNone/>
              <a:defRPr/>
            </a:lvl7pPr>
            <a:lvl8pPr lvl="7" algn="l">
              <a:lnSpc>
                <a:spcPct val="115000"/>
              </a:lnSpc>
              <a:spcBef>
                <a:spcPts val="0"/>
              </a:spcBef>
              <a:spcAft>
                <a:spcPts val="0"/>
              </a:spcAft>
              <a:buSzPts val="1500"/>
              <a:buNone/>
              <a:defRPr/>
            </a:lvl8pPr>
            <a:lvl9pPr lvl="8" algn="l">
              <a:lnSpc>
                <a:spcPct val="115000"/>
              </a:lnSpc>
              <a:spcBef>
                <a:spcPts val="0"/>
              </a:spcBef>
              <a:spcAft>
                <a:spcPts val="0"/>
              </a:spcAft>
              <a:buSzPts val="1500"/>
              <a:buNone/>
              <a:defRPr/>
            </a:lvl9pPr>
          </a:lstStyle>
          <a:p/>
        </p:txBody>
      </p:sp>
      <p:pic>
        <p:nvPicPr>
          <p:cNvPr id="297" name="Google Shape;297;g36aea8a7f69_1_1269"/>
          <p:cNvPicPr preferRelativeResize="0"/>
          <p:nvPr/>
        </p:nvPicPr>
        <p:blipFill rotWithShape="1">
          <a:blip r:embed="rId2">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2 1">
  <p:cSld name="TITLE_ONLY_2_1">
    <p:bg>
      <p:bgPr>
        <a:solidFill>
          <a:srgbClr val="D0724A"/>
        </a:solidFill>
      </p:bgPr>
    </p:bg>
    <p:spTree>
      <p:nvGrpSpPr>
        <p:cNvPr id="298" name="Shape 298"/>
        <p:cNvGrpSpPr/>
        <p:nvPr/>
      </p:nvGrpSpPr>
      <p:grpSpPr>
        <a:xfrm>
          <a:off x="0" y="0"/>
          <a:ext cx="0" cy="0"/>
          <a:chOff x="0" y="0"/>
          <a:chExt cx="0" cy="0"/>
        </a:xfrm>
      </p:grpSpPr>
      <p:sp>
        <p:nvSpPr>
          <p:cNvPr id="299" name="Google Shape;299;g36aea8a7f69_1_1274"/>
          <p:cNvSpPr txBox="1"/>
          <p:nvPr>
            <p:ph type="title"/>
          </p:nvPr>
        </p:nvSpPr>
        <p:spPr>
          <a:xfrm>
            <a:off x="353360" y="840269"/>
            <a:ext cx="9043800" cy="2722500"/>
          </a:xfrm>
          <a:prstGeom prst="rect">
            <a:avLst/>
          </a:prstGeom>
          <a:noFill/>
          <a:ln>
            <a:noFill/>
          </a:ln>
        </p:spPr>
        <p:txBody>
          <a:bodyPr anchorCtr="0" anchor="b" bIns="97525" lIns="97525" spcFirstLastPara="1" rIns="97525" wrap="square" tIns="97525">
            <a:noAutofit/>
          </a:bodyPr>
          <a:lstStyle>
            <a:lvl1pPr lvl="0" marR="0" algn="l">
              <a:lnSpc>
                <a:spcPct val="100000"/>
              </a:lnSpc>
              <a:spcBef>
                <a:spcPts val="0"/>
              </a:spcBef>
              <a:spcAft>
                <a:spcPts val="0"/>
              </a:spcAft>
              <a:buClr>
                <a:schemeClr val="lt1"/>
              </a:buClr>
              <a:buSzPts val="4800"/>
              <a:buNone/>
              <a:defRPr sz="4800">
                <a:solidFill>
                  <a:schemeClr val="lt1"/>
                </a:solidFill>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300" name="Google Shape;300;g36aea8a7f69_1_1274"/>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301" name="Google Shape;301;g36aea8a7f69_1_1274"/>
          <p:cNvSpPr txBox="1"/>
          <p:nvPr>
            <p:ph idx="1" type="subTitle"/>
          </p:nvPr>
        </p:nvSpPr>
        <p:spPr>
          <a:xfrm>
            <a:off x="317280" y="3645240"/>
            <a:ext cx="9119100" cy="576600"/>
          </a:xfrm>
          <a:prstGeom prst="rect">
            <a:avLst/>
          </a:prstGeom>
          <a:noFill/>
          <a:ln>
            <a:noFill/>
          </a:ln>
        </p:spPr>
        <p:txBody>
          <a:bodyPr anchorCtr="0" anchor="t" bIns="97525" lIns="97525" spcFirstLastPara="1" rIns="97525" wrap="square" tIns="97525">
            <a:noAutofit/>
          </a:bodyPr>
          <a:lstStyle>
            <a:lvl1pPr lvl="0" algn="l">
              <a:lnSpc>
                <a:spcPct val="115000"/>
              </a:lnSpc>
              <a:spcBef>
                <a:spcPts val="0"/>
              </a:spcBef>
              <a:spcAft>
                <a:spcPts val="0"/>
              </a:spcAft>
              <a:buClr>
                <a:schemeClr val="lt1"/>
              </a:buClr>
              <a:buSzPts val="2200"/>
              <a:buNone/>
              <a:defRPr sz="2200">
                <a:solidFill>
                  <a:schemeClr val="lt1"/>
                </a:solidFill>
              </a:defRPr>
            </a:lvl1pPr>
            <a:lvl2pPr lvl="1" algn="l">
              <a:lnSpc>
                <a:spcPct val="115000"/>
              </a:lnSpc>
              <a:spcBef>
                <a:spcPts val="0"/>
              </a:spcBef>
              <a:spcAft>
                <a:spcPts val="0"/>
              </a:spcAft>
              <a:buSzPts val="1500"/>
              <a:buNone/>
              <a:defRPr/>
            </a:lvl2pPr>
            <a:lvl3pPr lvl="2" algn="l">
              <a:lnSpc>
                <a:spcPct val="115000"/>
              </a:lnSpc>
              <a:spcBef>
                <a:spcPts val="0"/>
              </a:spcBef>
              <a:spcAft>
                <a:spcPts val="0"/>
              </a:spcAft>
              <a:buSzPts val="1500"/>
              <a:buNone/>
              <a:defRPr/>
            </a:lvl3pPr>
            <a:lvl4pPr lvl="3" algn="l">
              <a:lnSpc>
                <a:spcPct val="115000"/>
              </a:lnSpc>
              <a:spcBef>
                <a:spcPts val="0"/>
              </a:spcBef>
              <a:spcAft>
                <a:spcPts val="0"/>
              </a:spcAft>
              <a:buSzPts val="1500"/>
              <a:buNone/>
              <a:defRPr/>
            </a:lvl4pPr>
            <a:lvl5pPr lvl="4" algn="l">
              <a:lnSpc>
                <a:spcPct val="115000"/>
              </a:lnSpc>
              <a:spcBef>
                <a:spcPts val="0"/>
              </a:spcBef>
              <a:spcAft>
                <a:spcPts val="0"/>
              </a:spcAft>
              <a:buSzPts val="1500"/>
              <a:buNone/>
              <a:defRPr/>
            </a:lvl5pPr>
            <a:lvl6pPr lvl="5" algn="l">
              <a:lnSpc>
                <a:spcPct val="115000"/>
              </a:lnSpc>
              <a:spcBef>
                <a:spcPts val="0"/>
              </a:spcBef>
              <a:spcAft>
                <a:spcPts val="0"/>
              </a:spcAft>
              <a:buSzPts val="1500"/>
              <a:buNone/>
              <a:defRPr/>
            </a:lvl6pPr>
            <a:lvl7pPr lvl="6" algn="l">
              <a:lnSpc>
                <a:spcPct val="115000"/>
              </a:lnSpc>
              <a:spcBef>
                <a:spcPts val="0"/>
              </a:spcBef>
              <a:spcAft>
                <a:spcPts val="0"/>
              </a:spcAft>
              <a:buSzPts val="1500"/>
              <a:buNone/>
              <a:defRPr/>
            </a:lvl7pPr>
            <a:lvl8pPr lvl="7" algn="l">
              <a:lnSpc>
                <a:spcPct val="115000"/>
              </a:lnSpc>
              <a:spcBef>
                <a:spcPts val="0"/>
              </a:spcBef>
              <a:spcAft>
                <a:spcPts val="0"/>
              </a:spcAft>
              <a:buSzPts val="1500"/>
              <a:buNone/>
              <a:defRPr/>
            </a:lvl8pPr>
            <a:lvl9pPr lvl="8" algn="l">
              <a:lnSpc>
                <a:spcPct val="115000"/>
              </a:lnSpc>
              <a:spcBef>
                <a:spcPts val="0"/>
              </a:spcBef>
              <a:spcAft>
                <a:spcPts val="0"/>
              </a:spcAft>
              <a:buSzPts val="1500"/>
              <a:buNone/>
              <a:defRPr/>
            </a:lvl9pPr>
          </a:lstStyle>
          <a:p/>
        </p:txBody>
      </p:sp>
      <p:pic>
        <p:nvPicPr>
          <p:cNvPr id="302" name="Google Shape;302;g36aea8a7f69_1_1274"/>
          <p:cNvPicPr preferRelativeResize="0"/>
          <p:nvPr/>
        </p:nvPicPr>
        <p:blipFill rotWithShape="1">
          <a:blip r:embed="rId2">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2 1 1">
  <p:cSld name="TITLE_ONLY_2_1_1">
    <p:bg>
      <p:bgPr>
        <a:solidFill>
          <a:srgbClr val="00AEEF"/>
        </a:solidFill>
      </p:bgPr>
    </p:bg>
    <p:spTree>
      <p:nvGrpSpPr>
        <p:cNvPr id="303" name="Shape 303"/>
        <p:cNvGrpSpPr/>
        <p:nvPr/>
      </p:nvGrpSpPr>
      <p:grpSpPr>
        <a:xfrm>
          <a:off x="0" y="0"/>
          <a:ext cx="0" cy="0"/>
          <a:chOff x="0" y="0"/>
          <a:chExt cx="0" cy="0"/>
        </a:xfrm>
      </p:grpSpPr>
      <p:sp>
        <p:nvSpPr>
          <p:cNvPr id="304" name="Google Shape;304;g36aea8a7f69_1_1279"/>
          <p:cNvSpPr txBox="1"/>
          <p:nvPr>
            <p:ph type="title"/>
          </p:nvPr>
        </p:nvSpPr>
        <p:spPr>
          <a:xfrm>
            <a:off x="353360" y="840269"/>
            <a:ext cx="9043800" cy="2722500"/>
          </a:xfrm>
          <a:prstGeom prst="rect">
            <a:avLst/>
          </a:prstGeom>
          <a:noFill/>
          <a:ln>
            <a:noFill/>
          </a:ln>
        </p:spPr>
        <p:txBody>
          <a:bodyPr anchorCtr="0" anchor="b" bIns="97525" lIns="97525" spcFirstLastPara="1" rIns="97525" wrap="square" tIns="97525">
            <a:noAutofit/>
          </a:bodyPr>
          <a:lstStyle>
            <a:lvl1pPr lvl="0" marR="0" algn="l">
              <a:lnSpc>
                <a:spcPct val="100000"/>
              </a:lnSpc>
              <a:spcBef>
                <a:spcPts val="0"/>
              </a:spcBef>
              <a:spcAft>
                <a:spcPts val="0"/>
              </a:spcAft>
              <a:buSzPts val="4800"/>
              <a:buNone/>
              <a:defRPr sz="48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305" name="Google Shape;305;g36aea8a7f69_1_1279"/>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306" name="Google Shape;306;g36aea8a7f69_1_1279"/>
          <p:cNvSpPr txBox="1"/>
          <p:nvPr>
            <p:ph idx="1" type="subTitle"/>
          </p:nvPr>
        </p:nvSpPr>
        <p:spPr>
          <a:xfrm>
            <a:off x="317280" y="3645240"/>
            <a:ext cx="9119100" cy="576600"/>
          </a:xfrm>
          <a:prstGeom prst="rect">
            <a:avLst/>
          </a:prstGeom>
          <a:noFill/>
          <a:ln>
            <a:noFill/>
          </a:ln>
        </p:spPr>
        <p:txBody>
          <a:bodyPr anchorCtr="0" anchor="t" bIns="97525" lIns="97525" spcFirstLastPara="1" rIns="97525" wrap="square" tIns="97525">
            <a:noAutofit/>
          </a:bodyPr>
          <a:lstStyle>
            <a:lvl1pPr lvl="0" algn="l">
              <a:lnSpc>
                <a:spcPct val="115000"/>
              </a:lnSpc>
              <a:spcBef>
                <a:spcPts val="0"/>
              </a:spcBef>
              <a:spcAft>
                <a:spcPts val="0"/>
              </a:spcAft>
              <a:buSzPts val="2200"/>
              <a:buNone/>
              <a:defRPr sz="2200"/>
            </a:lvl1pPr>
            <a:lvl2pPr lvl="1" algn="l">
              <a:lnSpc>
                <a:spcPct val="115000"/>
              </a:lnSpc>
              <a:spcBef>
                <a:spcPts val="0"/>
              </a:spcBef>
              <a:spcAft>
                <a:spcPts val="0"/>
              </a:spcAft>
              <a:buSzPts val="1500"/>
              <a:buNone/>
              <a:defRPr/>
            </a:lvl2pPr>
            <a:lvl3pPr lvl="2" algn="l">
              <a:lnSpc>
                <a:spcPct val="115000"/>
              </a:lnSpc>
              <a:spcBef>
                <a:spcPts val="0"/>
              </a:spcBef>
              <a:spcAft>
                <a:spcPts val="0"/>
              </a:spcAft>
              <a:buSzPts val="1500"/>
              <a:buNone/>
              <a:defRPr/>
            </a:lvl3pPr>
            <a:lvl4pPr lvl="3" algn="l">
              <a:lnSpc>
                <a:spcPct val="115000"/>
              </a:lnSpc>
              <a:spcBef>
                <a:spcPts val="0"/>
              </a:spcBef>
              <a:spcAft>
                <a:spcPts val="0"/>
              </a:spcAft>
              <a:buSzPts val="1500"/>
              <a:buNone/>
              <a:defRPr/>
            </a:lvl4pPr>
            <a:lvl5pPr lvl="4" algn="l">
              <a:lnSpc>
                <a:spcPct val="115000"/>
              </a:lnSpc>
              <a:spcBef>
                <a:spcPts val="0"/>
              </a:spcBef>
              <a:spcAft>
                <a:spcPts val="0"/>
              </a:spcAft>
              <a:buSzPts val="1500"/>
              <a:buNone/>
              <a:defRPr/>
            </a:lvl5pPr>
            <a:lvl6pPr lvl="5" algn="l">
              <a:lnSpc>
                <a:spcPct val="115000"/>
              </a:lnSpc>
              <a:spcBef>
                <a:spcPts val="0"/>
              </a:spcBef>
              <a:spcAft>
                <a:spcPts val="0"/>
              </a:spcAft>
              <a:buSzPts val="1500"/>
              <a:buNone/>
              <a:defRPr/>
            </a:lvl6pPr>
            <a:lvl7pPr lvl="6" algn="l">
              <a:lnSpc>
                <a:spcPct val="115000"/>
              </a:lnSpc>
              <a:spcBef>
                <a:spcPts val="0"/>
              </a:spcBef>
              <a:spcAft>
                <a:spcPts val="0"/>
              </a:spcAft>
              <a:buSzPts val="1500"/>
              <a:buNone/>
              <a:defRPr/>
            </a:lvl7pPr>
            <a:lvl8pPr lvl="7" algn="l">
              <a:lnSpc>
                <a:spcPct val="115000"/>
              </a:lnSpc>
              <a:spcBef>
                <a:spcPts val="0"/>
              </a:spcBef>
              <a:spcAft>
                <a:spcPts val="0"/>
              </a:spcAft>
              <a:buSzPts val="1500"/>
              <a:buNone/>
              <a:defRPr/>
            </a:lvl8pPr>
            <a:lvl9pPr lvl="8" algn="l">
              <a:lnSpc>
                <a:spcPct val="115000"/>
              </a:lnSpc>
              <a:spcBef>
                <a:spcPts val="0"/>
              </a:spcBef>
              <a:spcAft>
                <a:spcPts val="0"/>
              </a:spcAft>
              <a:buSzPts val="1500"/>
              <a:buNone/>
              <a:defRPr/>
            </a:lvl9pPr>
          </a:lstStyle>
          <a:p/>
        </p:txBody>
      </p:sp>
      <p:pic>
        <p:nvPicPr>
          <p:cNvPr id="307" name="Google Shape;307;g36aea8a7f69_1_1279"/>
          <p:cNvPicPr preferRelativeResize="0"/>
          <p:nvPr/>
        </p:nvPicPr>
        <p:blipFill rotWithShape="1">
          <a:blip r:embed="rId2">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2 1 1 1">
  <p:cSld name="TITLE_ONLY_2_1_1_1">
    <p:bg>
      <p:bgPr>
        <a:solidFill>
          <a:srgbClr val="FCF8F1"/>
        </a:solidFill>
      </p:bgPr>
    </p:bg>
    <p:spTree>
      <p:nvGrpSpPr>
        <p:cNvPr id="308" name="Shape 308"/>
        <p:cNvGrpSpPr/>
        <p:nvPr/>
      </p:nvGrpSpPr>
      <p:grpSpPr>
        <a:xfrm>
          <a:off x="0" y="0"/>
          <a:ext cx="0" cy="0"/>
          <a:chOff x="0" y="0"/>
          <a:chExt cx="0" cy="0"/>
        </a:xfrm>
      </p:grpSpPr>
      <p:sp>
        <p:nvSpPr>
          <p:cNvPr id="309" name="Google Shape;309;g36aea8a7f69_1_1284"/>
          <p:cNvSpPr txBox="1"/>
          <p:nvPr>
            <p:ph type="title"/>
          </p:nvPr>
        </p:nvSpPr>
        <p:spPr>
          <a:xfrm>
            <a:off x="353360" y="840269"/>
            <a:ext cx="9043800" cy="2722500"/>
          </a:xfrm>
          <a:prstGeom prst="rect">
            <a:avLst/>
          </a:prstGeom>
          <a:noFill/>
          <a:ln>
            <a:noFill/>
          </a:ln>
        </p:spPr>
        <p:txBody>
          <a:bodyPr anchorCtr="0" anchor="b" bIns="97525" lIns="97525" spcFirstLastPara="1" rIns="97525" wrap="square" tIns="97525">
            <a:noAutofit/>
          </a:bodyPr>
          <a:lstStyle>
            <a:lvl1pPr lvl="0" algn="l">
              <a:lnSpc>
                <a:spcPct val="100000"/>
              </a:lnSpc>
              <a:spcBef>
                <a:spcPts val="0"/>
              </a:spcBef>
              <a:spcAft>
                <a:spcPts val="0"/>
              </a:spcAft>
              <a:buSzPts val="3800"/>
              <a:buNone/>
              <a:defRPr b="1" sz="38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310" name="Google Shape;310;g36aea8a7f69_1_1284"/>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311" name="Google Shape;311;g36aea8a7f69_1_1284"/>
          <p:cNvSpPr txBox="1"/>
          <p:nvPr>
            <p:ph idx="1" type="subTitle"/>
          </p:nvPr>
        </p:nvSpPr>
        <p:spPr>
          <a:xfrm>
            <a:off x="317280" y="3645240"/>
            <a:ext cx="9119100" cy="576600"/>
          </a:xfrm>
          <a:prstGeom prst="rect">
            <a:avLst/>
          </a:prstGeom>
          <a:noFill/>
          <a:ln>
            <a:noFill/>
          </a:ln>
        </p:spPr>
        <p:txBody>
          <a:bodyPr anchorCtr="0" anchor="t" bIns="97525" lIns="97525" spcFirstLastPara="1" rIns="97525" wrap="square" tIns="97525">
            <a:noAutofit/>
          </a:bodyPr>
          <a:lstStyle>
            <a:lvl1pPr lvl="0" algn="l">
              <a:lnSpc>
                <a:spcPct val="115000"/>
              </a:lnSpc>
              <a:spcBef>
                <a:spcPts val="0"/>
              </a:spcBef>
              <a:spcAft>
                <a:spcPts val="0"/>
              </a:spcAft>
              <a:buClr>
                <a:srgbClr val="D0724A"/>
              </a:buClr>
              <a:buSzPts val="2200"/>
              <a:buNone/>
              <a:defRPr sz="2200">
                <a:solidFill>
                  <a:srgbClr val="D0724A"/>
                </a:solidFill>
              </a:defRPr>
            </a:lvl1pPr>
            <a:lvl2pPr lvl="1" algn="l">
              <a:lnSpc>
                <a:spcPct val="115000"/>
              </a:lnSpc>
              <a:spcBef>
                <a:spcPts val="0"/>
              </a:spcBef>
              <a:spcAft>
                <a:spcPts val="0"/>
              </a:spcAft>
              <a:buSzPts val="1500"/>
              <a:buNone/>
              <a:defRPr/>
            </a:lvl2pPr>
            <a:lvl3pPr lvl="2" algn="l">
              <a:lnSpc>
                <a:spcPct val="115000"/>
              </a:lnSpc>
              <a:spcBef>
                <a:spcPts val="0"/>
              </a:spcBef>
              <a:spcAft>
                <a:spcPts val="0"/>
              </a:spcAft>
              <a:buSzPts val="1500"/>
              <a:buNone/>
              <a:defRPr/>
            </a:lvl3pPr>
            <a:lvl4pPr lvl="3" algn="l">
              <a:lnSpc>
                <a:spcPct val="115000"/>
              </a:lnSpc>
              <a:spcBef>
                <a:spcPts val="0"/>
              </a:spcBef>
              <a:spcAft>
                <a:spcPts val="0"/>
              </a:spcAft>
              <a:buSzPts val="1500"/>
              <a:buNone/>
              <a:defRPr/>
            </a:lvl4pPr>
            <a:lvl5pPr lvl="4" algn="l">
              <a:lnSpc>
                <a:spcPct val="115000"/>
              </a:lnSpc>
              <a:spcBef>
                <a:spcPts val="0"/>
              </a:spcBef>
              <a:spcAft>
                <a:spcPts val="0"/>
              </a:spcAft>
              <a:buSzPts val="1500"/>
              <a:buNone/>
              <a:defRPr/>
            </a:lvl5pPr>
            <a:lvl6pPr lvl="5" algn="l">
              <a:lnSpc>
                <a:spcPct val="115000"/>
              </a:lnSpc>
              <a:spcBef>
                <a:spcPts val="0"/>
              </a:spcBef>
              <a:spcAft>
                <a:spcPts val="0"/>
              </a:spcAft>
              <a:buSzPts val="1500"/>
              <a:buNone/>
              <a:defRPr/>
            </a:lvl6pPr>
            <a:lvl7pPr lvl="6" algn="l">
              <a:lnSpc>
                <a:spcPct val="115000"/>
              </a:lnSpc>
              <a:spcBef>
                <a:spcPts val="0"/>
              </a:spcBef>
              <a:spcAft>
                <a:spcPts val="0"/>
              </a:spcAft>
              <a:buSzPts val="1500"/>
              <a:buNone/>
              <a:defRPr/>
            </a:lvl7pPr>
            <a:lvl8pPr lvl="7" algn="l">
              <a:lnSpc>
                <a:spcPct val="115000"/>
              </a:lnSpc>
              <a:spcBef>
                <a:spcPts val="0"/>
              </a:spcBef>
              <a:spcAft>
                <a:spcPts val="0"/>
              </a:spcAft>
              <a:buSzPts val="1500"/>
              <a:buNone/>
              <a:defRPr/>
            </a:lvl8pPr>
            <a:lvl9pPr lvl="8" algn="l">
              <a:lnSpc>
                <a:spcPct val="115000"/>
              </a:lnSpc>
              <a:spcBef>
                <a:spcPts val="0"/>
              </a:spcBef>
              <a:spcAft>
                <a:spcPts val="0"/>
              </a:spcAft>
              <a:buSzPts val="1500"/>
              <a:buNone/>
              <a:defRPr/>
            </a:lvl9pPr>
          </a:lstStyle>
          <a:p/>
        </p:txBody>
      </p:sp>
      <p:pic>
        <p:nvPicPr>
          <p:cNvPr id="312" name="Google Shape;312;g36aea8a7f69_1_1284"/>
          <p:cNvPicPr preferRelativeResize="0"/>
          <p:nvPr/>
        </p:nvPicPr>
        <p:blipFill rotWithShape="1">
          <a:blip r:embed="rId2">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13" name="Shape 313"/>
        <p:cNvGrpSpPr/>
        <p:nvPr/>
      </p:nvGrpSpPr>
      <p:grpSpPr>
        <a:xfrm>
          <a:off x="0" y="0"/>
          <a:ext cx="0" cy="0"/>
          <a:chOff x="0" y="0"/>
          <a:chExt cx="0" cy="0"/>
        </a:xfrm>
      </p:grpSpPr>
      <p:sp>
        <p:nvSpPr>
          <p:cNvPr id="314" name="Google Shape;314;g36aea8a7f69_1_1289"/>
          <p:cNvSpPr txBox="1"/>
          <p:nvPr>
            <p:ph type="title"/>
          </p:nvPr>
        </p:nvSpPr>
        <p:spPr>
          <a:xfrm>
            <a:off x="332480" y="592640"/>
            <a:ext cx="2995200" cy="8061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2600"/>
              <a:buFont typeface="Solway"/>
              <a:buNone/>
              <a:defRPr b="1" sz="2600">
                <a:latin typeface="Solway"/>
                <a:ea typeface="Solway"/>
                <a:cs typeface="Solway"/>
                <a:sym typeface="Solway"/>
              </a:defRPr>
            </a:lvl1pPr>
            <a:lvl2pPr lvl="1" algn="l">
              <a:lnSpc>
                <a:spcPct val="100000"/>
              </a:lnSpc>
              <a:spcBef>
                <a:spcPts val="0"/>
              </a:spcBef>
              <a:spcAft>
                <a:spcPts val="0"/>
              </a:spcAft>
              <a:buSzPts val="2600"/>
              <a:buNone/>
              <a:defRPr sz="2600"/>
            </a:lvl2pPr>
            <a:lvl3pPr lvl="2" algn="l">
              <a:lnSpc>
                <a:spcPct val="100000"/>
              </a:lnSpc>
              <a:spcBef>
                <a:spcPts val="0"/>
              </a:spcBef>
              <a:spcAft>
                <a:spcPts val="0"/>
              </a:spcAft>
              <a:buSzPts val="2600"/>
              <a:buNone/>
              <a:defRPr sz="2600"/>
            </a:lvl3pPr>
            <a:lvl4pPr lvl="3" algn="l">
              <a:lnSpc>
                <a:spcPct val="100000"/>
              </a:lnSpc>
              <a:spcBef>
                <a:spcPts val="0"/>
              </a:spcBef>
              <a:spcAft>
                <a:spcPts val="0"/>
              </a:spcAft>
              <a:buSzPts val="2600"/>
              <a:buNone/>
              <a:defRPr sz="2600"/>
            </a:lvl4pPr>
            <a:lvl5pPr lvl="4" algn="l">
              <a:lnSpc>
                <a:spcPct val="100000"/>
              </a:lnSpc>
              <a:spcBef>
                <a:spcPts val="0"/>
              </a:spcBef>
              <a:spcAft>
                <a:spcPts val="0"/>
              </a:spcAft>
              <a:buSzPts val="2600"/>
              <a:buNone/>
              <a:defRPr sz="2600"/>
            </a:lvl5pPr>
            <a:lvl6pPr lvl="5" algn="l">
              <a:lnSpc>
                <a:spcPct val="100000"/>
              </a:lnSpc>
              <a:spcBef>
                <a:spcPts val="0"/>
              </a:spcBef>
              <a:spcAft>
                <a:spcPts val="0"/>
              </a:spcAft>
              <a:buSzPts val="2600"/>
              <a:buNone/>
              <a:defRPr sz="2600"/>
            </a:lvl6pPr>
            <a:lvl7pPr lvl="6" algn="l">
              <a:lnSpc>
                <a:spcPct val="100000"/>
              </a:lnSpc>
              <a:spcBef>
                <a:spcPts val="0"/>
              </a:spcBef>
              <a:spcAft>
                <a:spcPts val="0"/>
              </a:spcAft>
              <a:buSzPts val="2600"/>
              <a:buNone/>
              <a:defRPr sz="2600"/>
            </a:lvl7pPr>
            <a:lvl8pPr lvl="7" algn="l">
              <a:lnSpc>
                <a:spcPct val="100000"/>
              </a:lnSpc>
              <a:spcBef>
                <a:spcPts val="0"/>
              </a:spcBef>
              <a:spcAft>
                <a:spcPts val="0"/>
              </a:spcAft>
              <a:buSzPts val="2600"/>
              <a:buNone/>
              <a:defRPr sz="2600"/>
            </a:lvl8pPr>
            <a:lvl9pPr lvl="8" algn="l">
              <a:lnSpc>
                <a:spcPct val="100000"/>
              </a:lnSpc>
              <a:spcBef>
                <a:spcPts val="0"/>
              </a:spcBef>
              <a:spcAft>
                <a:spcPts val="0"/>
              </a:spcAft>
              <a:buSzPts val="2600"/>
              <a:buNone/>
              <a:defRPr sz="2600"/>
            </a:lvl9pPr>
          </a:lstStyle>
          <a:p/>
        </p:txBody>
      </p:sp>
      <p:sp>
        <p:nvSpPr>
          <p:cNvPr id="315" name="Google Shape;315;g36aea8a7f69_1_1289"/>
          <p:cNvSpPr txBox="1"/>
          <p:nvPr>
            <p:ph idx="1" type="body"/>
          </p:nvPr>
        </p:nvSpPr>
        <p:spPr>
          <a:xfrm>
            <a:off x="332480" y="1482240"/>
            <a:ext cx="2995200" cy="3391500"/>
          </a:xfrm>
          <a:prstGeom prst="rect">
            <a:avLst/>
          </a:prstGeom>
          <a:noFill/>
          <a:ln>
            <a:noFill/>
          </a:ln>
        </p:spPr>
        <p:txBody>
          <a:bodyPr anchorCtr="0" anchor="t" bIns="97525" lIns="97525" spcFirstLastPara="1" rIns="97525" wrap="square" tIns="97525">
            <a:normAutofit/>
          </a:bodyPr>
          <a:lstStyle>
            <a:lvl1pPr indent="-311150" lvl="0" marL="457200" algn="l">
              <a:lnSpc>
                <a:spcPct val="115000"/>
              </a:lnSpc>
              <a:spcBef>
                <a:spcPts val="0"/>
              </a:spcBef>
              <a:spcAft>
                <a:spcPts val="0"/>
              </a:spcAft>
              <a:buClr>
                <a:srgbClr val="00AEEF"/>
              </a:buClr>
              <a:buSzPts val="1300"/>
              <a:buChar char="●"/>
              <a:defRPr sz="1300"/>
            </a:lvl1pPr>
            <a:lvl2pPr indent="-311150" lvl="1" marL="914400" algn="l">
              <a:lnSpc>
                <a:spcPct val="115000"/>
              </a:lnSpc>
              <a:spcBef>
                <a:spcPts val="0"/>
              </a:spcBef>
              <a:spcAft>
                <a:spcPts val="0"/>
              </a:spcAft>
              <a:buClr>
                <a:srgbClr val="00AEEF"/>
              </a:buClr>
              <a:buSzPts val="1300"/>
              <a:buChar char="○"/>
              <a:defRPr sz="1300"/>
            </a:lvl2pPr>
            <a:lvl3pPr indent="-311150" lvl="2" marL="1371600" algn="l">
              <a:lnSpc>
                <a:spcPct val="115000"/>
              </a:lnSpc>
              <a:spcBef>
                <a:spcPts val="0"/>
              </a:spcBef>
              <a:spcAft>
                <a:spcPts val="0"/>
              </a:spcAft>
              <a:buClr>
                <a:srgbClr val="00AEEF"/>
              </a:buClr>
              <a:buSzPts val="1300"/>
              <a:buChar char="■"/>
              <a:defRPr sz="1300"/>
            </a:lvl3pPr>
            <a:lvl4pPr indent="-311150" lvl="3" marL="1828800" algn="l">
              <a:lnSpc>
                <a:spcPct val="115000"/>
              </a:lnSpc>
              <a:spcBef>
                <a:spcPts val="0"/>
              </a:spcBef>
              <a:spcAft>
                <a:spcPts val="0"/>
              </a:spcAft>
              <a:buClr>
                <a:srgbClr val="00AEEF"/>
              </a:buClr>
              <a:buSzPts val="1300"/>
              <a:buChar char="●"/>
              <a:defRPr sz="1300"/>
            </a:lvl4pPr>
            <a:lvl5pPr indent="-311150" lvl="4" marL="2286000" algn="l">
              <a:lnSpc>
                <a:spcPct val="115000"/>
              </a:lnSpc>
              <a:spcBef>
                <a:spcPts val="0"/>
              </a:spcBef>
              <a:spcAft>
                <a:spcPts val="0"/>
              </a:spcAft>
              <a:buSzPts val="1300"/>
              <a:buChar char="○"/>
              <a:defRPr sz="1300"/>
            </a:lvl5pPr>
            <a:lvl6pPr indent="-311150" lvl="5" marL="2743200" algn="l">
              <a:lnSpc>
                <a:spcPct val="115000"/>
              </a:lnSpc>
              <a:spcBef>
                <a:spcPts val="0"/>
              </a:spcBef>
              <a:spcAft>
                <a:spcPts val="0"/>
              </a:spcAft>
              <a:buSzPts val="1300"/>
              <a:buChar char="■"/>
              <a:defRPr sz="1300"/>
            </a:lvl6pPr>
            <a:lvl7pPr indent="-311150" lvl="6" marL="3200400" algn="l">
              <a:lnSpc>
                <a:spcPct val="115000"/>
              </a:lnSpc>
              <a:spcBef>
                <a:spcPts val="0"/>
              </a:spcBef>
              <a:spcAft>
                <a:spcPts val="0"/>
              </a:spcAft>
              <a:buSzPts val="1300"/>
              <a:buChar char="●"/>
              <a:defRPr sz="1300"/>
            </a:lvl7pPr>
            <a:lvl8pPr indent="-311150" lvl="7" marL="3657600" algn="l">
              <a:lnSpc>
                <a:spcPct val="115000"/>
              </a:lnSpc>
              <a:spcBef>
                <a:spcPts val="0"/>
              </a:spcBef>
              <a:spcAft>
                <a:spcPts val="0"/>
              </a:spcAft>
              <a:buSzPts val="1300"/>
              <a:buChar char="○"/>
              <a:defRPr sz="1300"/>
            </a:lvl8pPr>
            <a:lvl9pPr indent="-311150" lvl="8" marL="4114800" algn="l">
              <a:lnSpc>
                <a:spcPct val="115000"/>
              </a:lnSpc>
              <a:spcBef>
                <a:spcPts val="0"/>
              </a:spcBef>
              <a:spcAft>
                <a:spcPts val="0"/>
              </a:spcAft>
              <a:buSzPts val="1300"/>
              <a:buChar char="■"/>
              <a:defRPr sz="1300"/>
            </a:lvl9pPr>
          </a:lstStyle>
          <a:p/>
        </p:txBody>
      </p:sp>
      <p:sp>
        <p:nvSpPr>
          <p:cNvPr id="316" name="Google Shape;316;g36aea8a7f69_1_1289"/>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317" name="Google Shape;317;g36aea8a7f69_1_1289"/>
          <p:cNvPicPr preferRelativeResize="0"/>
          <p:nvPr/>
        </p:nvPicPr>
        <p:blipFill rotWithShape="1">
          <a:blip r:embed="rId2">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18" name="Shape 318"/>
        <p:cNvGrpSpPr/>
        <p:nvPr/>
      </p:nvGrpSpPr>
      <p:grpSpPr>
        <a:xfrm>
          <a:off x="0" y="0"/>
          <a:ext cx="0" cy="0"/>
          <a:chOff x="0" y="0"/>
          <a:chExt cx="0" cy="0"/>
        </a:xfrm>
      </p:grpSpPr>
      <p:sp>
        <p:nvSpPr>
          <p:cNvPr id="319" name="Google Shape;319;g36aea8a7f69_1_1294"/>
          <p:cNvSpPr txBox="1"/>
          <p:nvPr>
            <p:ph type="title"/>
          </p:nvPr>
        </p:nvSpPr>
        <p:spPr>
          <a:xfrm>
            <a:off x="522933" y="480160"/>
            <a:ext cx="6792300" cy="4363500"/>
          </a:xfrm>
          <a:prstGeom prst="rect">
            <a:avLst/>
          </a:prstGeom>
          <a:noFill/>
          <a:ln>
            <a:noFill/>
          </a:ln>
        </p:spPr>
        <p:txBody>
          <a:bodyPr anchorCtr="0" anchor="ctr" bIns="97525" lIns="97525" spcFirstLastPara="1" rIns="97525" wrap="square" tIns="97525">
            <a:normAutofit/>
          </a:bodyPr>
          <a:lstStyle>
            <a:lvl1pPr lvl="0" algn="l">
              <a:lnSpc>
                <a:spcPct val="100000"/>
              </a:lnSpc>
              <a:spcBef>
                <a:spcPts val="0"/>
              </a:spcBef>
              <a:spcAft>
                <a:spcPts val="0"/>
              </a:spcAft>
              <a:buSzPts val="5100"/>
              <a:buNone/>
              <a:defRPr sz="5100"/>
            </a:lvl1pPr>
            <a:lvl2pPr lvl="1" algn="l">
              <a:lnSpc>
                <a:spcPct val="100000"/>
              </a:lnSpc>
              <a:spcBef>
                <a:spcPts val="0"/>
              </a:spcBef>
              <a:spcAft>
                <a:spcPts val="0"/>
              </a:spcAft>
              <a:buSzPts val="5100"/>
              <a:buNone/>
              <a:defRPr sz="5100"/>
            </a:lvl2pPr>
            <a:lvl3pPr lvl="2" algn="l">
              <a:lnSpc>
                <a:spcPct val="100000"/>
              </a:lnSpc>
              <a:spcBef>
                <a:spcPts val="0"/>
              </a:spcBef>
              <a:spcAft>
                <a:spcPts val="0"/>
              </a:spcAft>
              <a:buSzPts val="5100"/>
              <a:buNone/>
              <a:defRPr sz="5100"/>
            </a:lvl3pPr>
            <a:lvl4pPr lvl="3" algn="l">
              <a:lnSpc>
                <a:spcPct val="100000"/>
              </a:lnSpc>
              <a:spcBef>
                <a:spcPts val="0"/>
              </a:spcBef>
              <a:spcAft>
                <a:spcPts val="0"/>
              </a:spcAft>
              <a:buSzPts val="5100"/>
              <a:buNone/>
              <a:defRPr sz="5100"/>
            </a:lvl4pPr>
            <a:lvl5pPr lvl="4" algn="l">
              <a:lnSpc>
                <a:spcPct val="100000"/>
              </a:lnSpc>
              <a:spcBef>
                <a:spcPts val="0"/>
              </a:spcBef>
              <a:spcAft>
                <a:spcPts val="0"/>
              </a:spcAft>
              <a:buSzPts val="5100"/>
              <a:buNone/>
              <a:defRPr sz="5100"/>
            </a:lvl5pPr>
            <a:lvl6pPr lvl="5" algn="l">
              <a:lnSpc>
                <a:spcPct val="100000"/>
              </a:lnSpc>
              <a:spcBef>
                <a:spcPts val="0"/>
              </a:spcBef>
              <a:spcAft>
                <a:spcPts val="0"/>
              </a:spcAft>
              <a:buSzPts val="5100"/>
              <a:buNone/>
              <a:defRPr sz="5100"/>
            </a:lvl6pPr>
            <a:lvl7pPr lvl="6" algn="l">
              <a:lnSpc>
                <a:spcPct val="100000"/>
              </a:lnSpc>
              <a:spcBef>
                <a:spcPts val="0"/>
              </a:spcBef>
              <a:spcAft>
                <a:spcPts val="0"/>
              </a:spcAft>
              <a:buSzPts val="5100"/>
              <a:buNone/>
              <a:defRPr sz="5100"/>
            </a:lvl7pPr>
            <a:lvl8pPr lvl="7" algn="l">
              <a:lnSpc>
                <a:spcPct val="100000"/>
              </a:lnSpc>
              <a:spcBef>
                <a:spcPts val="0"/>
              </a:spcBef>
              <a:spcAft>
                <a:spcPts val="0"/>
              </a:spcAft>
              <a:buSzPts val="5100"/>
              <a:buNone/>
              <a:defRPr sz="5100"/>
            </a:lvl8pPr>
            <a:lvl9pPr lvl="8" algn="l">
              <a:lnSpc>
                <a:spcPct val="100000"/>
              </a:lnSpc>
              <a:spcBef>
                <a:spcPts val="0"/>
              </a:spcBef>
              <a:spcAft>
                <a:spcPts val="0"/>
              </a:spcAft>
              <a:buSzPts val="5100"/>
              <a:buNone/>
              <a:defRPr sz="5100"/>
            </a:lvl9pPr>
          </a:lstStyle>
          <a:p/>
        </p:txBody>
      </p:sp>
      <p:sp>
        <p:nvSpPr>
          <p:cNvPr id="320" name="Google Shape;320;g36aea8a7f69_1_1294"/>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321" name="Google Shape;321;g36aea8a7f69_1_1294"/>
          <p:cNvPicPr preferRelativeResize="0"/>
          <p:nvPr/>
        </p:nvPicPr>
        <p:blipFill rotWithShape="1">
          <a:blip r:embed="rId2">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1 1">
  <p:cSld name="MAIN_POINT_1_1">
    <p:bg>
      <p:bgPr>
        <a:solidFill>
          <a:srgbClr val="00AEEF"/>
        </a:solidFill>
      </p:bgPr>
    </p:bg>
    <p:spTree>
      <p:nvGrpSpPr>
        <p:cNvPr id="322" name="Shape 322"/>
        <p:cNvGrpSpPr/>
        <p:nvPr/>
      </p:nvGrpSpPr>
      <p:grpSpPr>
        <a:xfrm>
          <a:off x="0" y="0"/>
          <a:ext cx="0" cy="0"/>
          <a:chOff x="0" y="0"/>
          <a:chExt cx="0" cy="0"/>
        </a:xfrm>
      </p:grpSpPr>
      <p:sp>
        <p:nvSpPr>
          <p:cNvPr id="323" name="Google Shape;323;g36aea8a7f69_1_1302"/>
          <p:cNvSpPr txBox="1"/>
          <p:nvPr>
            <p:ph type="title"/>
          </p:nvPr>
        </p:nvSpPr>
        <p:spPr>
          <a:xfrm>
            <a:off x="522933" y="480160"/>
            <a:ext cx="6792300" cy="4363500"/>
          </a:xfrm>
          <a:prstGeom prst="rect">
            <a:avLst/>
          </a:prstGeom>
          <a:noFill/>
          <a:ln>
            <a:noFill/>
          </a:ln>
        </p:spPr>
        <p:txBody>
          <a:bodyPr anchorCtr="0" anchor="ctr" bIns="97525" lIns="97525" spcFirstLastPara="1" rIns="97525" wrap="square" tIns="97525">
            <a:normAutofit/>
          </a:bodyPr>
          <a:lstStyle>
            <a:lvl1pPr lvl="0" algn="l">
              <a:lnSpc>
                <a:spcPct val="100000"/>
              </a:lnSpc>
              <a:spcBef>
                <a:spcPts val="0"/>
              </a:spcBef>
              <a:spcAft>
                <a:spcPts val="0"/>
              </a:spcAft>
              <a:buSzPts val="5100"/>
              <a:buNone/>
              <a:defRPr sz="5100"/>
            </a:lvl1pPr>
            <a:lvl2pPr lvl="1" algn="l">
              <a:lnSpc>
                <a:spcPct val="100000"/>
              </a:lnSpc>
              <a:spcBef>
                <a:spcPts val="0"/>
              </a:spcBef>
              <a:spcAft>
                <a:spcPts val="0"/>
              </a:spcAft>
              <a:buSzPts val="5100"/>
              <a:buNone/>
              <a:defRPr sz="5100"/>
            </a:lvl2pPr>
            <a:lvl3pPr lvl="2" algn="l">
              <a:lnSpc>
                <a:spcPct val="100000"/>
              </a:lnSpc>
              <a:spcBef>
                <a:spcPts val="0"/>
              </a:spcBef>
              <a:spcAft>
                <a:spcPts val="0"/>
              </a:spcAft>
              <a:buSzPts val="5100"/>
              <a:buNone/>
              <a:defRPr sz="5100"/>
            </a:lvl3pPr>
            <a:lvl4pPr lvl="3" algn="l">
              <a:lnSpc>
                <a:spcPct val="100000"/>
              </a:lnSpc>
              <a:spcBef>
                <a:spcPts val="0"/>
              </a:spcBef>
              <a:spcAft>
                <a:spcPts val="0"/>
              </a:spcAft>
              <a:buSzPts val="5100"/>
              <a:buNone/>
              <a:defRPr sz="5100"/>
            </a:lvl4pPr>
            <a:lvl5pPr lvl="4" algn="l">
              <a:lnSpc>
                <a:spcPct val="100000"/>
              </a:lnSpc>
              <a:spcBef>
                <a:spcPts val="0"/>
              </a:spcBef>
              <a:spcAft>
                <a:spcPts val="0"/>
              </a:spcAft>
              <a:buSzPts val="5100"/>
              <a:buNone/>
              <a:defRPr sz="5100"/>
            </a:lvl5pPr>
            <a:lvl6pPr lvl="5" algn="l">
              <a:lnSpc>
                <a:spcPct val="100000"/>
              </a:lnSpc>
              <a:spcBef>
                <a:spcPts val="0"/>
              </a:spcBef>
              <a:spcAft>
                <a:spcPts val="0"/>
              </a:spcAft>
              <a:buSzPts val="5100"/>
              <a:buNone/>
              <a:defRPr sz="5100"/>
            </a:lvl6pPr>
            <a:lvl7pPr lvl="6" algn="l">
              <a:lnSpc>
                <a:spcPct val="100000"/>
              </a:lnSpc>
              <a:spcBef>
                <a:spcPts val="0"/>
              </a:spcBef>
              <a:spcAft>
                <a:spcPts val="0"/>
              </a:spcAft>
              <a:buSzPts val="5100"/>
              <a:buNone/>
              <a:defRPr sz="5100"/>
            </a:lvl7pPr>
            <a:lvl8pPr lvl="7" algn="l">
              <a:lnSpc>
                <a:spcPct val="100000"/>
              </a:lnSpc>
              <a:spcBef>
                <a:spcPts val="0"/>
              </a:spcBef>
              <a:spcAft>
                <a:spcPts val="0"/>
              </a:spcAft>
              <a:buSzPts val="5100"/>
              <a:buNone/>
              <a:defRPr sz="5100"/>
            </a:lvl8pPr>
            <a:lvl9pPr lvl="8" algn="l">
              <a:lnSpc>
                <a:spcPct val="100000"/>
              </a:lnSpc>
              <a:spcBef>
                <a:spcPts val="0"/>
              </a:spcBef>
              <a:spcAft>
                <a:spcPts val="0"/>
              </a:spcAft>
              <a:buSzPts val="5100"/>
              <a:buNone/>
              <a:defRPr sz="5100"/>
            </a:lvl9pPr>
          </a:lstStyle>
          <a:p/>
        </p:txBody>
      </p:sp>
      <p:sp>
        <p:nvSpPr>
          <p:cNvPr id="324" name="Google Shape;324;g36aea8a7f69_1_1302"/>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325" name="Google Shape;325;g36aea8a7f69_1_1302"/>
          <p:cNvPicPr preferRelativeResize="0"/>
          <p:nvPr/>
        </p:nvPicPr>
        <p:blipFill rotWithShape="1">
          <a:blip r:embed="rId2">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IVA 2023" type="title">
  <p:cSld name="TITLE">
    <p:bg>
      <p:bgPr>
        <a:solidFill>
          <a:srgbClr val="FCF8F1"/>
        </a:solidFill>
      </p:bgPr>
    </p:bg>
    <p:spTree>
      <p:nvGrpSpPr>
        <p:cNvPr id="43" name="Shape 43"/>
        <p:cNvGrpSpPr/>
        <p:nvPr/>
      </p:nvGrpSpPr>
      <p:grpSpPr>
        <a:xfrm>
          <a:off x="0" y="0"/>
          <a:ext cx="0" cy="0"/>
          <a:chOff x="0" y="0"/>
          <a:chExt cx="0" cy="0"/>
        </a:xfrm>
      </p:grpSpPr>
      <p:pic>
        <p:nvPicPr>
          <p:cNvPr id="44" name="Google Shape;44;g36aea8a7f69_1_1026"/>
          <p:cNvPicPr preferRelativeResize="0"/>
          <p:nvPr/>
        </p:nvPicPr>
        <p:blipFill rotWithShape="1">
          <a:blip r:embed="rId2">
            <a:alphaModFix/>
          </a:blip>
          <a:srcRect b="0" l="0" r="0" t="0"/>
          <a:stretch/>
        </p:blipFill>
        <p:spPr>
          <a:xfrm>
            <a:off x="-4" y="0"/>
            <a:ext cx="9753605" cy="5486370"/>
          </a:xfrm>
          <a:prstGeom prst="rect">
            <a:avLst/>
          </a:prstGeom>
          <a:noFill/>
          <a:ln>
            <a:noFill/>
          </a:ln>
        </p:spPr>
      </p:pic>
      <p:sp>
        <p:nvSpPr>
          <p:cNvPr id="45" name="Google Shape;45;g36aea8a7f69_1_1026"/>
          <p:cNvSpPr txBox="1"/>
          <p:nvPr>
            <p:ph type="ctrTitle"/>
          </p:nvPr>
        </p:nvSpPr>
        <p:spPr>
          <a:xfrm>
            <a:off x="332483" y="1354400"/>
            <a:ext cx="4684500" cy="2189400"/>
          </a:xfrm>
          <a:prstGeom prst="rect">
            <a:avLst/>
          </a:prstGeom>
          <a:noFill/>
          <a:ln>
            <a:noFill/>
          </a:ln>
        </p:spPr>
        <p:txBody>
          <a:bodyPr anchorCtr="0" anchor="b" bIns="97525" lIns="97525" spcFirstLastPara="1" rIns="97525" wrap="square" tIns="97525">
            <a:noAutofit/>
          </a:bodyPr>
          <a:lstStyle>
            <a:lvl1pPr lvl="0" algn="l">
              <a:lnSpc>
                <a:spcPct val="100000"/>
              </a:lnSpc>
              <a:spcBef>
                <a:spcPts val="0"/>
              </a:spcBef>
              <a:spcAft>
                <a:spcPts val="0"/>
              </a:spcAft>
              <a:buSzPts val="4800"/>
              <a:buFont typeface="Lato"/>
              <a:buNone/>
              <a:defRPr sz="4800">
                <a:latin typeface="Lato"/>
                <a:ea typeface="Lato"/>
                <a:cs typeface="Lato"/>
                <a:sym typeface="Lato"/>
              </a:defRPr>
            </a:lvl1pPr>
            <a:lvl2pPr lvl="1" algn="ctr">
              <a:lnSpc>
                <a:spcPct val="100000"/>
              </a:lnSpc>
              <a:spcBef>
                <a:spcPts val="0"/>
              </a:spcBef>
              <a:spcAft>
                <a:spcPts val="0"/>
              </a:spcAft>
              <a:buSzPts val="5500"/>
              <a:buNone/>
              <a:defRPr sz="5500"/>
            </a:lvl2pPr>
            <a:lvl3pPr lvl="2" algn="ctr">
              <a:lnSpc>
                <a:spcPct val="100000"/>
              </a:lnSpc>
              <a:spcBef>
                <a:spcPts val="0"/>
              </a:spcBef>
              <a:spcAft>
                <a:spcPts val="0"/>
              </a:spcAft>
              <a:buSzPts val="5500"/>
              <a:buNone/>
              <a:defRPr sz="5500"/>
            </a:lvl3pPr>
            <a:lvl4pPr lvl="3" algn="ctr">
              <a:lnSpc>
                <a:spcPct val="100000"/>
              </a:lnSpc>
              <a:spcBef>
                <a:spcPts val="0"/>
              </a:spcBef>
              <a:spcAft>
                <a:spcPts val="0"/>
              </a:spcAft>
              <a:buSzPts val="5500"/>
              <a:buNone/>
              <a:defRPr sz="5500"/>
            </a:lvl4pPr>
            <a:lvl5pPr lvl="4" algn="ctr">
              <a:lnSpc>
                <a:spcPct val="100000"/>
              </a:lnSpc>
              <a:spcBef>
                <a:spcPts val="0"/>
              </a:spcBef>
              <a:spcAft>
                <a:spcPts val="0"/>
              </a:spcAft>
              <a:buSzPts val="5500"/>
              <a:buNone/>
              <a:defRPr sz="5500"/>
            </a:lvl5pPr>
            <a:lvl6pPr lvl="5" algn="ctr">
              <a:lnSpc>
                <a:spcPct val="100000"/>
              </a:lnSpc>
              <a:spcBef>
                <a:spcPts val="0"/>
              </a:spcBef>
              <a:spcAft>
                <a:spcPts val="0"/>
              </a:spcAft>
              <a:buSzPts val="5500"/>
              <a:buNone/>
              <a:defRPr sz="5500"/>
            </a:lvl6pPr>
            <a:lvl7pPr lvl="6" algn="ctr">
              <a:lnSpc>
                <a:spcPct val="100000"/>
              </a:lnSpc>
              <a:spcBef>
                <a:spcPts val="0"/>
              </a:spcBef>
              <a:spcAft>
                <a:spcPts val="0"/>
              </a:spcAft>
              <a:buSzPts val="5500"/>
              <a:buNone/>
              <a:defRPr sz="5500"/>
            </a:lvl7pPr>
            <a:lvl8pPr lvl="7" algn="ctr">
              <a:lnSpc>
                <a:spcPct val="100000"/>
              </a:lnSpc>
              <a:spcBef>
                <a:spcPts val="0"/>
              </a:spcBef>
              <a:spcAft>
                <a:spcPts val="0"/>
              </a:spcAft>
              <a:buSzPts val="5500"/>
              <a:buNone/>
              <a:defRPr sz="5500"/>
            </a:lvl8pPr>
            <a:lvl9pPr lvl="8" algn="ctr">
              <a:lnSpc>
                <a:spcPct val="100000"/>
              </a:lnSpc>
              <a:spcBef>
                <a:spcPts val="0"/>
              </a:spcBef>
              <a:spcAft>
                <a:spcPts val="0"/>
              </a:spcAft>
              <a:buSzPts val="5500"/>
              <a:buNone/>
              <a:defRPr sz="5500"/>
            </a:lvl9pPr>
          </a:lstStyle>
          <a:p/>
        </p:txBody>
      </p:sp>
      <p:sp>
        <p:nvSpPr>
          <p:cNvPr id="46" name="Google Shape;46;g36aea8a7f69_1_1026"/>
          <p:cNvSpPr txBox="1"/>
          <p:nvPr>
            <p:ph idx="1" type="subTitle"/>
          </p:nvPr>
        </p:nvSpPr>
        <p:spPr>
          <a:xfrm>
            <a:off x="332480" y="3583253"/>
            <a:ext cx="4684500" cy="1206300"/>
          </a:xfrm>
          <a:prstGeom prst="rect">
            <a:avLst/>
          </a:prstGeom>
          <a:noFill/>
          <a:ln>
            <a:noFill/>
          </a:ln>
        </p:spPr>
        <p:txBody>
          <a:bodyPr anchorCtr="0" anchor="t" bIns="97525" lIns="97525" spcFirstLastPara="1" rIns="97525" wrap="square" tIns="97525">
            <a:noAutofit/>
          </a:bodyPr>
          <a:lstStyle>
            <a:lvl1pPr lvl="0" algn="l">
              <a:lnSpc>
                <a:spcPct val="100000"/>
              </a:lnSpc>
              <a:spcBef>
                <a:spcPts val="0"/>
              </a:spcBef>
              <a:spcAft>
                <a:spcPts val="0"/>
              </a:spcAft>
              <a:buClr>
                <a:srgbClr val="D0724A"/>
              </a:buClr>
              <a:buSzPts val="2300"/>
              <a:buFont typeface="Solway"/>
              <a:buNone/>
              <a:defRPr sz="2300">
                <a:solidFill>
                  <a:srgbClr val="D0724A"/>
                </a:solidFill>
                <a:latin typeface="Solway"/>
                <a:ea typeface="Solway"/>
                <a:cs typeface="Solway"/>
                <a:sym typeface="Solway"/>
              </a:defRPr>
            </a:lvl1pPr>
            <a:lvl2pPr lvl="1" algn="ctr">
              <a:lnSpc>
                <a:spcPct val="100000"/>
              </a:lnSpc>
              <a:spcBef>
                <a:spcPts val="0"/>
              </a:spcBef>
              <a:spcAft>
                <a:spcPts val="0"/>
              </a:spcAft>
              <a:buSzPts val="3000"/>
              <a:buNone/>
              <a:defRPr sz="3000"/>
            </a:lvl2pPr>
            <a:lvl3pPr lvl="2" algn="ctr">
              <a:lnSpc>
                <a:spcPct val="100000"/>
              </a:lnSpc>
              <a:spcBef>
                <a:spcPts val="0"/>
              </a:spcBef>
              <a:spcAft>
                <a:spcPts val="0"/>
              </a:spcAft>
              <a:buSzPts val="3000"/>
              <a:buNone/>
              <a:defRPr sz="3000"/>
            </a:lvl3pPr>
            <a:lvl4pPr lvl="3" algn="ctr">
              <a:lnSpc>
                <a:spcPct val="100000"/>
              </a:lnSpc>
              <a:spcBef>
                <a:spcPts val="0"/>
              </a:spcBef>
              <a:spcAft>
                <a:spcPts val="0"/>
              </a:spcAft>
              <a:buSzPts val="3000"/>
              <a:buNone/>
              <a:defRPr sz="3000"/>
            </a:lvl4pPr>
            <a:lvl5pPr lvl="4" algn="ctr">
              <a:lnSpc>
                <a:spcPct val="100000"/>
              </a:lnSpc>
              <a:spcBef>
                <a:spcPts val="0"/>
              </a:spcBef>
              <a:spcAft>
                <a:spcPts val="0"/>
              </a:spcAft>
              <a:buSzPts val="3000"/>
              <a:buNone/>
              <a:defRPr sz="3000"/>
            </a:lvl5pPr>
            <a:lvl6pPr lvl="5" algn="ctr">
              <a:lnSpc>
                <a:spcPct val="100000"/>
              </a:lnSpc>
              <a:spcBef>
                <a:spcPts val="0"/>
              </a:spcBef>
              <a:spcAft>
                <a:spcPts val="0"/>
              </a:spcAft>
              <a:buSzPts val="3000"/>
              <a:buNone/>
              <a:defRPr sz="3000"/>
            </a:lvl6pPr>
            <a:lvl7pPr lvl="6" algn="ctr">
              <a:lnSpc>
                <a:spcPct val="100000"/>
              </a:lnSpc>
              <a:spcBef>
                <a:spcPts val="0"/>
              </a:spcBef>
              <a:spcAft>
                <a:spcPts val="0"/>
              </a:spcAft>
              <a:buSzPts val="3000"/>
              <a:buNone/>
              <a:defRPr sz="3000"/>
            </a:lvl7pPr>
            <a:lvl8pPr lvl="7" algn="ctr">
              <a:lnSpc>
                <a:spcPct val="100000"/>
              </a:lnSpc>
              <a:spcBef>
                <a:spcPts val="0"/>
              </a:spcBef>
              <a:spcAft>
                <a:spcPts val="0"/>
              </a:spcAft>
              <a:buSzPts val="3000"/>
              <a:buNone/>
              <a:defRPr sz="3000"/>
            </a:lvl8pPr>
            <a:lvl9pPr lvl="8" algn="ctr">
              <a:lnSpc>
                <a:spcPct val="100000"/>
              </a:lnSpc>
              <a:spcBef>
                <a:spcPts val="0"/>
              </a:spcBef>
              <a:spcAft>
                <a:spcPts val="0"/>
              </a:spcAft>
              <a:buSzPts val="3000"/>
              <a:buNone/>
              <a:defRPr sz="3000"/>
            </a:lvl9pPr>
          </a:lstStyle>
          <a:p/>
        </p:txBody>
      </p:sp>
      <p:pic>
        <p:nvPicPr>
          <p:cNvPr id="47" name="Google Shape;47;g36aea8a7f69_1_1026"/>
          <p:cNvPicPr preferRelativeResize="0"/>
          <p:nvPr/>
        </p:nvPicPr>
        <p:blipFill rotWithShape="1">
          <a:blip r:embed="rId3">
            <a:alphaModFix/>
          </a:blip>
          <a:srcRect b="0" l="0" r="0" t="0"/>
          <a:stretch/>
        </p:blipFill>
        <p:spPr>
          <a:xfrm>
            <a:off x="431333" y="256080"/>
            <a:ext cx="2516880" cy="984347"/>
          </a:xfrm>
          <a:prstGeom prst="rect">
            <a:avLst/>
          </a:prstGeom>
          <a:noFill/>
          <a:ln>
            <a:noFill/>
          </a:ln>
        </p:spPr>
      </p:pic>
      <p:sp>
        <p:nvSpPr>
          <p:cNvPr id="48" name="Google Shape;48;g36aea8a7f69_1_1026"/>
          <p:cNvSpPr txBox="1"/>
          <p:nvPr>
            <p:ph idx="12" type="sldNum"/>
          </p:nvPr>
        </p:nvSpPr>
        <p:spPr>
          <a:xfrm>
            <a:off x="9127236" y="5066508"/>
            <a:ext cx="585300" cy="419700"/>
          </a:xfrm>
          <a:prstGeom prst="rect">
            <a:avLst/>
          </a:prstGeom>
          <a:noFill/>
          <a:ln>
            <a:noFill/>
          </a:ln>
        </p:spPr>
        <p:txBody>
          <a:bodyPr anchorCtr="0" anchor="t" bIns="97525" lIns="97525" spcFirstLastPara="1" rIns="97525" wrap="square" tIns="97525">
            <a:norm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Solway"/>
                <a:ea typeface="Solway"/>
                <a:cs typeface="Solway"/>
                <a:sym typeface="Solway"/>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Solway"/>
                <a:ea typeface="Solway"/>
                <a:cs typeface="Solway"/>
                <a:sym typeface="Solway"/>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Solway"/>
                <a:ea typeface="Solway"/>
                <a:cs typeface="Solway"/>
                <a:sym typeface="Solway"/>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Solway"/>
                <a:ea typeface="Solway"/>
                <a:cs typeface="Solway"/>
                <a:sym typeface="Solway"/>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Solway"/>
                <a:ea typeface="Solway"/>
                <a:cs typeface="Solway"/>
                <a:sym typeface="Solway"/>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Solway"/>
                <a:ea typeface="Solway"/>
                <a:cs typeface="Solway"/>
                <a:sym typeface="Solway"/>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Solway"/>
                <a:ea typeface="Solway"/>
                <a:cs typeface="Solway"/>
                <a:sym typeface="Solway"/>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Solway"/>
                <a:ea typeface="Solway"/>
                <a:cs typeface="Solway"/>
                <a:sym typeface="Solway"/>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Solway"/>
                <a:ea typeface="Solway"/>
                <a:cs typeface="Solway"/>
                <a:sym typeface="Solway"/>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1 1 1">
  <p:cSld name="MAIN_POINT_1_1_1">
    <p:bg>
      <p:bgPr>
        <a:solidFill>
          <a:srgbClr val="D0724A"/>
        </a:solidFill>
      </p:bgPr>
    </p:bg>
    <p:spTree>
      <p:nvGrpSpPr>
        <p:cNvPr id="326" name="Shape 326"/>
        <p:cNvGrpSpPr/>
        <p:nvPr/>
      </p:nvGrpSpPr>
      <p:grpSpPr>
        <a:xfrm>
          <a:off x="0" y="0"/>
          <a:ext cx="0" cy="0"/>
          <a:chOff x="0" y="0"/>
          <a:chExt cx="0" cy="0"/>
        </a:xfrm>
      </p:grpSpPr>
      <p:sp>
        <p:nvSpPr>
          <p:cNvPr id="327" name="Google Shape;327;g36aea8a7f69_1_1306"/>
          <p:cNvSpPr txBox="1"/>
          <p:nvPr>
            <p:ph type="title"/>
          </p:nvPr>
        </p:nvSpPr>
        <p:spPr>
          <a:xfrm>
            <a:off x="522933" y="480160"/>
            <a:ext cx="6792300" cy="4363500"/>
          </a:xfrm>
          <a:prstGeom prst="rect">
            <a:avLst/>
          </a:prstGeom>
          <a:noFill/>
          <a:ln>
            <a:noFill/>
          </a:ln>
        </p:spPr>
        <p:txBody>
          <a:bodyPr anchorCtr="0" anchor="ctr" bIns="97525" lIns="97525" spcFirstLastPara="1" rIns="97525" wrap="square" tIns="97525">
            <a:normAutofit/>
          </a:bodyPr>
          <a:lstStyle>
            <a:lvl1pPr lvl="0" algn="l">
              <a:lnSpc>
                <a:spcPct val="100000"/>
              </a:lnSpc>
              <a:spcBef>
                <a:spcPts val="0"/>
              </a:spcBef>
              <a:spcAft>
                <a:spcPts val="0"/>
              </a:spcAft>
              <a:buClr>
                <a:schemeClr val="lt1"/>
              </a:buClr>
              <a:buSzPts val="5100"/>
              <a:buNone/>
              <a:defRPr sz="5100">
                <a:solidFill>
                  <a:schemeClr val="lt1"/>
                </a:solidFill>
              </a:defRPr>
            </a:lvl1pPr>
            <a:lvl2pPr lvl="1" algn="l">
              <a:lnSpc>
                <a:spcPct val="100000"/>
              </a:lnSpc>
              <a:spcBef>
                <a:spcPts val="0"/>
              </a:spcBef>
              <a:spcAft>
                <a:spcPts val="0"/>
              </a:spcAft>
              <a:buSzPts val="5100"/>
              <a:buNone/>
              <a:defRPr sz="5100"/>
            </a:lvl2pPr>
            <a:lvl3pPr lvl="2" algn="l">
              <a:lnSpc>
                <a:spcPct val="100000"/>
              </a:lnSpc>
              <a:spcBef>
                <a:spcPts val="0"/>
              </a:spcBef>
              <a:spcAft>
                <a:spcPts val="0"/>
              </a:spcAft>
              <a:buSzPts val="5100"/>
              <a:buNone/>
              <a:defRPr sz="5100"/>
            </a:lvl3pPr>
            <a:lvl4pPr lvl="3" algn="l">
              <a:lnSpc>
                <a:spcPct val="100000"/>
              </a:lnSpc>
              <a:spcBef>
                <a:spcPts val="0"/>
              </a:spcBef>
              <a:spcAft>
                <a:spcPts val="0"/>
              </a:spcAft>
              <a:buSzPts val="5100"/>
              <a:buNone/>
              <a:defRPr sz="5100"/>
            </a:lvl4pPr>
            <a:lvl5pPr lvl="4" algn="l">
              <a:lnSpc>
                <a:spcPct val="100000"/>
              </a:lnSpc>
              <a:spcBef>
                <a:spcPts val="0"/>
              </a:spcBef>
              <a:spcAft>
                <a:spcPts val="0"/>
              </a:spcAft>
              <a:buSzPts val="5100"/>
              <a:buNone/>
              <a:defRPr sz="5100"/>
            </a:lvl5pPr>
            <a:lvl6pPr lvl="5" algn="l">
              <a:lnSpc>
                <a:spcPct val="100000"/>
              </a:lnSpc>
              <a:spcBef>
                <a:spcPts val="0"/>
              </a:spcBef>
              <a:spcAft>
                <a:spcPts val="0"/>
              </a:spcAft>
              <a:buSzPts val="5100"/>
              <a:buNone/>
              <a:defRPr sz="5100"/>
            </a:lvl6pPr>
            <a:lvl7pPr lvl="6" algn="l">
              <a:lnSpc>
                <a:spcPct val="100000"/>
              </a:lnSpc>
              <a:spcBef>
                <a:spcPts val="0"/>
              </a:spcBef>
              <a:spcAft>
                <a:spcPts val="0"/>
              </a:spcAft>
              <a:buSzPts val="5100"/>
              <a:buNone/>
              <a:defRPr sz="5100"/>
            </a:lvl7pPr>
            <a:lvl8pPr lvl="7" algn="l">
              <a:lnSpc>
                <a:spcPct val="100000"/>
              </a:lnSpc>
              <a:spcBef>
                <a:spcPts val="0"/>
              </a:spcBef>
              <a:spcAft>
                <a:spcPts val="0"/>
              </a:spcAft>
              <a:buSzPts val="5100"/>
              <a:buNone/>
              <a:defRPr sz="5100"/>
            </a:lvl8pPr>
            <a:lvl9pPr lvl="8" algn="l">
              <a:lnSpc>
                <a:spcPct val="100000"/>
              </a:lnSpc>
              <a:spcBef>
                <a:spcPts val="0"/>
              </a:spcBef>
              <a:spcAft>
                <a:spcPts val="0"/>
              </a:spcAft>
              <a:buSzPts val="5100"/>
              <a:buNone/>
              <a:defRPr sz="5100"/>
            </a:lvl9pPr>
          </a:lstStyle>
          <a:p/>
        </p:txBody>
      </p:sp>
      <p:sp>
        <p:nvSpPr>
          <p:cNvPr id="328" name="Google Shape;328;g36aea8a7f69_1_1306"/>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329" name="Google Shape;329;g36aea8a7f69_1_1306"/>
          <p:cNvPicPr preferRelativeResize="0"/>
          <p:nvPr/>
        </p:nvPicPr>
        <p:blipFill rotWithShape="1">
          <a:blip r:embed="rId2">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30" name="Shape 330"/>
        <p:cNvGrpSpPr/>
        <p:nvPr/>
      </p:nvGrpSpPr>
      <p:grpSpPr>
        <a:xfrm>
          <a:off x="0" y="0"/>
          <a:ext cx="0" cy="0"/>
          <a:chOff x="0" y="0"/>
          <a:chExt cx="0" cy="0"/>
        </a:xfrm>
      </p:grpSpPr>
      <p:pic>
        <p:nvPicPr>
          <p:cNvPr id="331" name="Google Shape;331;g36aea8a7f69_1_1310"/>
          <p:cNvPicPr preferRelativeResize="0"/>
          <p:nvPr/>
        </p:nvPicPr>
        <p:blipFill rotWithShape="1">
          <a:blip r:embed="rId2">
            <a:alphaModFix/>
          </a:blip>
          <a:srcRect b="0" l="0" r="0" t="0"/>
          <a:stretch/>
        </p:blipFill>
        <p:spPr>
          <a:xfrm>
            <a:off x="0" y="0"/>
            <a:ext cx="9753600" cy="5486400"/>
          </a:xfrm>
          <a:prstGeom prst="rect">
            <a:avLst/>
          </a:prstGeom>
          <a:noFill/>
          <a:ln>
            <a:noFill/>
          </a:ln>
        </p:spPr>
      </p:pic>
      <p:sp>
        <p:nvSpPr>
          <p:cNvPr id="332" name="Google Shape;332;g36aea8a7f69_1_1310"/>
          <p:cNvSpPr txBox="1"/>
          <p:nvPr>
            <p:ph type="title"/>
          </p:nvPr>
        </p:nvSpPr>
        <p:spPr>
          <a:xfrm>
            <a:off x="283200" y="1315387"/>
            <a:ext cx="4314900" cy="15810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4500"/>
              <a:buNone/>
              <a:defRPr sz="4500"/>
            </a:lvl1pPr>
            <a:lvl2pPr lvl="1" algn="ctr">
              <a:lnSpc>
                <a:spcPct val="100000"/>
              </a:lnSpc>
              <a:spcBef>
                <a:spcPts val="0"/>
              </a:spcBef>
              <a:spcAft>
                <a:spcPts val="0"/>
              </a:spcAft>
              <a:buSzPts val="4500"/>
              <a:buNone/>
              <a:defRPr sz="4500"/>
            </a:lvl2pPr>
            <a:lvl3pPr lvl="2" algn="ctr">
              <a:lnSpc>
                <a:spcPct val="100000"/>
              </a:lnSpc>
              <a:spcBef>
                <a:spcPts val="0"/>
              </a:spcBef>
              <a:spcAft>
                <a:spcPts val="0"/>
              </a:spcAft>
              <a:buSzPts val="4500"/>
              <a:buNone/>
              <a:defRPr sz="4500"/>
            </a:lvl3pPr>
            <a:lvl4pPr lvl="3" algn="ctr">
              <a:lnSpc>
                <a:spcPct val="100000"/>
              </a:lnSpc>
              <a:spcBef>
                <a:spcPts val="0"/>
              </a:spcBef>
              <a:spcAft>
                <a:spcPts val="0"/>
              </a:spcAft>
              <a:buSzPts val="4500"/>
              <a:buNone/>
              <a:defRPr sz="4500"/>
            </a:lvl4pPr>
            <a:lvl5pPr lvl="4" algn="ctr">
              <a:lnSpc>
                <a:spcPct val="100000"/>
              </a:lnSpc>
              <a:spcBef>
                <a:spcPts val="0"/>
              </a:spcBef>
              <a:spcAft>
                <a:spcPts val="0"/>
              </a:spcAft>
              <a:buSzPts val="4500"/>
              <a:buNone/>
              <a:defRPr sz="4500"/>
            </a:lvl5pPr>
            <a:lvl6pPr lvl="5" algn="ctr">
              <a:lnSpc>
                <a:spcPct val="100000"/>
              </a:lnSpc>
              <a:spcBef>
                <a:spcPts val="0"/>
              </a:spcBef>
              <a:spcAft>
                <a:spcPts val="0"/>
              </a:spcAft>
              <a:buSzPts val="4500"/>
              <a:buNone/>
              <a:defRPr sz="4500"/>
            </a:lvl6pPr>
            <a:lvl7pPr lvl="6" algn="ctr">
              <a:lnSpc>
                <a:spcPct val="100000"/>
              </a:lnSpc>
              <a:spcBef>
                <a:spcPts val="0"/>
              </a:spcBef>
              <a:spcAft>
                <a:spcPts val="0"/>
              </a:spcAft>
              <a:buSzPts val="4500"/>
              <a:buNone/>
              <a:defRPr sz="4500"/>
            </a:lvl7pPr>
            <a:lvl8pPr lvl="7" algn="ctr">
              <a:lnSpc>
                <a:spcPct val="100000"/>
              </a:lnSpc>
              <a:spcBef>
                <a:spcPts val="0"/>
              </a:spcBef>
              <a:spcAft>
                <a:spcPts val="0"/>
              </a:spcAft>
              <a:buSzPts val="4500"/>
              <a:buNone/>
              <a:defRPr sz="4500"/>
            </a:lvl8pPr>
            <a:lvl9pPr lvl="8" algn="ctr">
              <a:lnSpc>
                <a:spcPct val="100000"/>
              </a:lnSpc>
              <a:spcBef>
                <a:spcPts val="0"/>
              </a:spcBef>
              <a:spcAft>
                <a:spcPts val="0"/>
              </a:spcAft>
              <a:buSzPts val="4500"/>
              <a:buNone/>
              <a:defRPr sz="4500"/>
            </a:lvl9pPr>
          </a:lstStyle>
          <a:p/>
        </p:txBody>
      </p:sp>
      <p:sp>
        <p:nvSpPr>
          <p:cNvPr id="333" name="Google Shape;333;g36aea8a7f69_1_1310"/>
          <p:cNvSpPr txBox="1"/>
          <p:nvPr>
            <p:ph idx="1" type="subTitle"/>
          </p:nvPr>
        </p:nvSpPr>
        <p:spPr>
          <a:xfrm>
            <a:off x="283200" y="2989947"/>
            <a:ext cx="4314900" cy="1317300"/>
          </a:xfrm>
          <a:prstGeom prst="rect">
            <a:avLst/>
          </a:prstGeom>
          <a:noFill/>
          <a:ln>
            <a:noFill/>
          </a:ln>
        </p:spPr>
        <p:txBody>
          <a:bodyPr anchorCtr="0" anchor="t" bIns="97525" lIns="97525" spcFirstLastPara="1" rIns="97525" wrap="square" tIns="97525">
            <a:normAutofit/>
          </a:bodyPr>
          <a:lstStyle>
            <a:lvl1pPr lvl="0" algn="l">
              <a:lnSpc>
                <a:spcPct val="100000"/>
              </a:lnSpc>
              <a:spcBef>
                <a:spcPts val="0"/>
              </a:spcBef>
              <a:spcAft>
                <a:spcPts val="0"/>
              </a:spcAft>
              <a:buClr>
                <a:srgbClr val="D0724A"/>
              </a:buClr>
              <a:buSzPts val="2200"/>
              <a:buNone/>
              <a:defRPr sz="2200">
                <a:solidFill>
                  <a:srgbClr val="D0724A"/>
                </a:solidFill>
              </a:defRPr>
            </a:lvl1pPr>
            <a:lvl2pPr lvl="1" algn="ctr">
              <a:lnSpc>
                <a:spcPct val="100000"/>
              </a:lnSpc>
              <a:spcBef>
                <a:spcPts val="0"/>
              </a:spcBef>
              <a:spcAft>
                <a:spcPts val="0"/>
              </a:spcAft>
              <a:buSzPts val="2200"/>
              <a:buNone/>
              <a:defRPr sz="2200"/>
            </a:lvl2pPr>
            <a:lvl3pPr lvl="2" algn="ctr">
              <a:lnSpc>
                <a:spcPct val="100000"/>
              </a:lnSpc>
              <a:spcBef>
                <a:spcPts val="0"/>
              </a:spcBef>
              <a:spcAft>
                <a:spcPts val="0"/>
              </a:spcAft>
              <a:buSzPts val="2200"/>
              <a:buNone/>
              <a:defRPr sz="2200"/>
            </a:lvl3pPr>
            <a:lvl4pPr lvl="3" algn="ctr">
              <a:lnSpc>
                <a:spcPct val="100000"/>
              </a:lnSpc>
              <a:spcBef>
                <a:spcPts val="0"/>
              </a:spcBef>
              <a:spcAft>
                <a:spcPts val="0"/>
              </a:spcAft>
              <a:buSzPts val="2200"/>
              <a:buNone/>
              <a:defRPr sz="2200"/>
            </a:lvl4pPr>
            <a:lvl5pPr lvl="4" algn="ctr">
              <a:lnSpc>
                <a:spcPct val="100000"/>
              </a:lnSpc>
              <a:spcBef>
                <a:spcPts val="0"/>
              </a:spcBef>
              <a:spcAft>
                <a:spcPts val="0"/>
              </a:spcAft>
              <a:buSzPts val="2200"/>
              <a:buNone/>
              <a:defRPr sz="2200"/>
            </a:lvl5pPr>
            <a:lvl6pPr lvl="5" algn="ctr">
              <a:lnSpc>
                <a:spcPct val="100000"/>
              </a:lnSpc>
              <a:spcBef>
                <a:spcPts val="0"/>
              </a:spcBef>
              <a:spcAft>
                <a:spcPts val="0"/>
              </a:spcAft>
              <a:buSzPts val="2200"/>
              <a:buNone/>
              <a:defRPr sz="2200"/>
            </a:lvl6pPr>
            <a:lvl7pPr lvl="6" algn="ctr">
              <a:lnSpc>
                <a:spcPct val="100000"/>
              </a:lnSpc>
              <a:spcBef>
                <a:spcPts val="0"/>
              </a:spcBef>
              <a:spcAft>
                <a:spcPts val="0"/>
              </a:spcAft>
              <a:buSzPts val="2200"/>
              <a:buNone/>
              <a:defRPr sz="2200"/>
            </a:lvl7pPr>
            <a:lvl8pPr lvl="7" algn="ctr">
              <a:lnSpc>
                <a:spcPct val="100000"/>
              </a:lnSpc>
              <a:spcBef>
                <a:spcPts val="0"/>
              </a:spcBef>
              <a:spcAft>
                <a:spcPts val="0"/>
              </a:spcAft>
              <a:buSzPts val="2200"/>
              <a:buNone/>
              <a:defRPr sz="2200"/>
            </a:lvl8pPr>
            <a:lvl9pPr lvl="8" algn="ctr">
              <a:lnSpc>
                <a:spcPct val="100000"/>
              </a:lnSpc>
              <a:spcBef>
                <a:spcPts val="0"/>
              </a:spcBef>
              <a:spcAft>
                <a:spcPts val="0"/>
              </a:spcAft>
              <a:buSzPts val="2200"/>
              <a:buNone/>
              <a:defRPr sz="2200"/>
            </a:lvl9pPr>
          </a:lstStyle>
          <a:p/>
        </p:txBody>
      </p:sp>
      <p:sp>
        <p:nvSpPr>
          <p:cNvPr id="334" name="Google Shape;334;g36aea8a7f69_1_1310"/>
          <p:cNvSpPr txBox="1"/>
          <p:nvPr>
            <p:ph idx="2" type="body"/>
          </p:nvPr>
        </p:nvSpPr>
        <p:spPr>
          <a:xfrm>
            <a:off x="5268800" y="772347"/>
            <a:ext cx="4092900" cy="3941400"/>
          </a:xfrm>
          <a:prstGeom prst="rect">
            <a:avLst/>
          </a:prstGeom>
          <a:noFill/>
          <a:ln>
            <a:noFill/>
          </a:ln>
        </p:spPr>
        <p:txBody>
          <a:bodyPr anchorCtr="0" anchor="ctr" bIns="97525" lIns="97525" spcFirstLastPara="1" rIns="97525" wrap="square" tIns="97525">
            <a:normAutofit/>
          </a:bodyPr>
          <a:lstStyle>
            <a:lvl1pPr indent="-349250" lvl="0" marL="457200" algn="l">
              <a:lnSpc>
                <a:spcPct val="115000"/>
              </a:lnSpc>
              <a:spcBef>
                <a:spcPts val="0"/>
              </a:spcBef>
              <a:spcAft>
                <a:spcPts val="0"/>
              </a:spcAft>
              <a:buSzPts val="1900"/>
              <a:buChar char="●"/>
              <a:defRPr/>
            </a:lvl1pPr>
            <a:lvl2pPr indent="-323850" lvl="1" marL="914400" algn="l">
              <a:lnSpc>
                <a:spcPct val="115000"/>
              </a:lnSpc>
              <a:spcBef>
                <a:spcPts val="0"/>
              </a:spcBef>
              <a:spcAft>
                <a:spcPts val="0"/>
              </a:spcAft>
              <a:buSzPts val="1500"/>
              <a:buChar char="○"/>
              <a:defRPr/>
            </a:lvl2pPr>
            <a:lvl3pPr indent="-323850" lvl="2" marL="1371600" algn="l">
              <a:lnSpc>
                <a:spcPct val="115000"/>
              </a:lnSpc>
              <a:spcBef>
                <a:spcPts val="0"/>
              </a:spcBef>
              <a:spcAft>
                <a:spcPts val="0"/>
              </a:spcAft>
              <a:buSzPts val="1500"/>
              <a:buChar char="■"/>
              <a:defRPr/>
            </a:lvl3pPr>
            <a:lvl4pPr indent="-323850" lvl="3" marL="1828800" algn="l">
              <a:lnSpc>
                <a:spcPct val="115000"/>
              </a:lnSpc>
              <a:spcBef>
                <a:spcPts val="0"/>
              </a:spcBef>
              <a:spcAft>
                <a:spcPts val="0"/>
              </a:spcAft>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335" name="Google Shape;335;g36aea8a7f69_1_1310"/>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336" name="Google Shape;336;g36aea8a7f69_1_1310"/>
          <p:cNvPicPr preferRelativeResize="0"/>
          <p:nvPr/>
        </p:nvPicPr>
        <p:blipFill rotWithShape="1">
          <a:blip r:embed="rId3">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1">
  <p:cSld name="SECTION_TITLE_AND_DESCRIPTION_1">
    <p:spTree>
      <p:nvGrpSpPr>
        <p:cNvPr id="337" name="Shape 337"/>
        <p:cNvGrpSpPr/>
        <p:nvPr/>
      </p:nvGrpSpPr>
      <p:grpSpPr>
        <a:xfrm>
          <a:off x="0" y="0"/>
          <a:ext cx="0" cy="0"/>
          <a:chOff x="0" y="0"/>
          <a:chExt cx="0" cy="0"/>
        </a:xfrm>
      </p:grpSpPr>
      <p:pic>
        <p:nvPicPr>
          <p:cNvPr id="338" name="Google Shape;338;g36aea8a7f69_1_1317"/>
          <p:cNvPicPr preferRelativeResize="0"/>
          <p:nvPr/>
        </p:nvPicPr>
        <p:blipFill rotWithShape="1">
          <a:blip r:embed="rId2">
            <a:alphaModFix/>
          </a:blip>
          <a:srcRect b="0" l="0" r="0" t="0"/>
          <a:stretch/>
        </p:blipFill>
        <p:spPr>
          <a:xfrm>
            <a:off x="0" y="0"/>
            <a:ext cx="9753600" cy="5486400"/>
          </a:xfrm>
          <a:prstGeom prst="rect">
            <a:avLst/>
          </a:prstGeom>
          <a:noFill/>
          <a:ln>
            <a:noFill/>
          </a:ln>
        </p:spPr>
      </p:pic>
      <p:sp>
        <p:nvSpPr>
          <p:cNvPr id="339" name="Google Shape;339;g36aea8a7f69_1_1317"/>
          <p:cNvSpPr txBox="1"/>
          <p:nvPr>
            <p:ph type="title"/>
          </p:nvPr>
        </p:nvSpPr>
        <p:spPr>
          <a:xfrm>
            <a:off x="283200" y="1315387"/>
            <a:ext cx="4314900" cy="1581000"/>
          </a:xfrm>
          <a:prstGeom prst="rect">
            <a:avLst/>
          </a:prstGeom>
          <a:noFill/>
          <a:ln>
            <a:noFill/>
          </a:ln>
        </p:spPr>
        <p:txBody>
          <a:bodyPr anchorCtr="0" anchor="b" bIns="97525" lIns="97525" spcFirstLastPara="1" rIns="97525" wrap="square" tIns="97525">
            <a:normAutofit/>
          </a:bodyPr>
          <a:lstStyle>
            <a:lvl1pPr lvl="0" algn="l">
              <a:lnSpc>
                <a:spcPct val="100000"/>
              </a:lnSpc>
              <a:spcBef>
                <a:spcPts val="0"/>
              </a:spcBef>
              <a:spcAft>
                <a:spcPts val="0"/>
              </a:spcAft>
              <a:buSzPts val="4500"/>
              <a:buNone/>
              <a:defRPr sz="4500"/>
            </a:lvl1pPr>
            <a:lvl2pPr lvl="1" algn="ctr">
              <a:lnSpc>
                <a:spcPct val="100000"/>
              </a:lnSpc>
              <a:spcBef>
                <a:spcPts val="0"/>
              </a:spcBef>
              <a:spcAft>
                <a:spcPts val="0"/>
              </a:spcAft>
              <a:buSzPts val="4500"/>
              <a:buNone/>
              <a:defRPr sz="4500"/>
            </a:lvl2pPr>
            <a:lvl3pPr lvl="2" algn="ctr">
              <a:lnSpc>
                <a:spcPct val="100000"/>
              </a:lnSpc>
              <a:spcBef>
                <a:spcPts val="0"/>
              </a:spcBef>
              <a:spcAft>
                <a:spcPts val="0"/>
              </a:spcAft>
              <a:buSzPts val="4500"/>
              <a:buNone/>
              <a:defRPr sz="4500"/>
            </a:lvl3pPr>
            <a:lvl4pPr lvl="3" algn="ctr">
              <a:lnSpc>
                <a:spcPct val="100000"/>
              </a:lnSpc>
              <a:spcBef>
                <a:spcPts val="0"/>
              </a:spcBef>
              <a:spcAft>
                <a:spcPts val="0"/>
              </a:spcAft>
              <a:buSzPts val="4500"/>
              <a:buNone/>
              <a:defRPr sz="4500"/>
            </a:lvl4pPr>
            <a:lvl5pPr lvl="4" algn="ctr">
              <a:lnSpc>
                <a:spcPct val="100000"/>
              </a:lnSpc>
              <a:spcBef>
                <a:spcPts val="0"/>
              </a:spcBef>
              <a:spcAft>
                <a:spcPts val="0"/>
              </a:spcAft>
              <a:buSzPts val="4500"/>
              <a:buNone/>
              <a:defRPr sz="4500"/>
            </a:lvl5pPr>
            <a:lvl6pPr lvl="5" algn="ctr">
              <a:lnSpc>
                <a:spcPct val="100000"/>
              </a:lnSpc>
              <a:spcBef>
                <a:spcPts val="0"/>
              </a:spcBef>
              <a:spcAft>
                <a:spcPts val="0"/>
              </a:spcAft>
              <a:buSzPts val="4500"/>
              <a:buNone/>
              <a:defRPr sz="4500"/>
            </a:lvl6pPr>
            <a:lvl7pPr lvl="6" algn="ctr">
              <a:lnSpc>
                <a:spcPct val="100000"/>
              </a:lnSpc>
              <a:spcBef>
                <a:spcPts val="0"/>
              </a:spcBef>
              <a:spcAft>
                <a:spcPts val="0"/>
              </a:spcAft>
              <a:buSzPts val="4500"/>
              <a:buNone/>
              <a:defRPr sz="4500"/>
            </a:lvl7pPr>
            <a:lvl8pPr lvl="7" algn="ctr">
              <a:lnSpc>
                <a:spcPct val="100000"/>
              </a:lnSpc>
              <a:spcBef>
                <a:spcPts val="0"/>
              </a:spcBef>
              <a:spcAft>
                <a:spcPts val="0"/>
              </a:spcAft>
              <a:buSzPts val="4500"/>
              <a:buNone/>
              <a:defRPr sz="4500"/>
            </a:lvl8pPr>
            <a:lvl9pPr lvl="8" algn="ctr">
              <a:lnSpc>
                <a:spcPct val="100000"/>
              </a:lnSpc>
              <a:spcBef>
                <a:spcPts val="0"/>
              </a:spcBef>
              <a:spcAft>
                <a:spcPts val="0"/>
              </a:spcAft>
              <a:buSzPts val="4500"/>
              <a:buNone/>
              <a:defRPr sz="4500"/>
            </a:lvl9pPr>
          </a:lstStyle>
          <a:p/>
        </p:txBody>
      </p:sp>
      <p:sp>
        <p:nvSpPr>
          <p:cNvPr id="340" name="Google Shape;340;g36aea8a7f69_1_1317"/>
          <p:cNvSpPr txBox="1"/>
          <p:nvPr>
            <p:ph idx="1" type="subTitle"/>
          </p:nvPr>
        </p:nvSpPr>
        <p:spPr>
          <a:xfrm>
            <a:off x="283200" y="2989947"/>
            <a:ext cx="4314900" cy="1317300"/>
          </a:xfrm>
          <a:prstGeom prst="rect">
            <a:avLst/>
          </a:prstGeom>
          <a:noFill/>
          <a:ln>
            <a:noFill/>
          </a:ln>
        </p:spPr>
        <p:txBody>
          <a:bodyPr anchorCtr="0" anchor="t" bIns="97525" lIns="97525" spcFirstLastPara="1" rIns="97525" wrap="square" tIns="97525">
            <a:normAutofit/>
          </a:bodyPr>
          <a:lstStyle>
            <a:lvl1pPr lvl="0" algn="l">
              <a:lnSpc>
                <a:spcPct val="100000"/>
              </a:lnSpc>
              <a:spcBef>
                <a:spcPts val="0"/>
              </a:spcBef>
              <a:spcAft>
                <a:spcPts val="0"/>
              </a:spcAft>
              <a:buClr>
                <a:srgbClr val="D0724A"/>
              </a:buClr>
              <a:buSzPts val="2200"/>
              <a:buNone/>
              <a:defRPr sz="2200">
                <a:solidFill>
                  <a:srgbClr val="D0724A"/>
                </a:solidFill>
              </a:defRPr>
            </a:lvl1pPr>
            <a:lvl2pPr lvl="1" algn="ctr">
              <a:lnSpc>
                <a:spcPct val="100000"/>
              </a:lnSpc>
              <a:spcBef>
                <a:spcPts val="0"/>
              </a:spcBef>
              <a:spcAft>
                <a:spcPts val="0"/>
              </a:spcAft>
              <a:buSzPts val="2200"/>
              <a:buNone/>
              <a:defRPr sz="2200"/>
            </a:lvl2pPr>
            <a:lvl3pPr lvl="2" algn="ctr">
              <a:lnSpc>
                <a:spcPct val="100000"/>
              </a:lnSpc>
              <a:spcBef>
                <a:spcPts val="0"/>
              </a:spcBef>
              <a:spcAft>
                <a:spcPts val="0"/>
              </a:spcAft>
              <a:buSzPts val="2200"/>
              <a:buNone/>
              <a:defRPr sz="2200"/>
            </a:lvl3pPr>
            <a:lvl4pPr lvl="3" algn="ctr">
              <a:lnSpc>
                <a:spcPct val="100000"/>
              </a:lnSpc>
              <a:spcBef>
                <a:spcPts val="0"/>
              </a:spcBef>
              <a:spcAft>
                <a:spcPts val="0"/>
              </a:spcAft>
              <a:buSzPts val="2200"/>
              <a:buNone/>
              <a:defRPr sz="2200"/>
            </a:lvl4pPr>
            <a:lvl5pPr lvl="4" algn="ctr">
              <a:lnSpc>
                <a:spcPct val="100000"/>
              </a:lnSpc>
              <a:spcBef>
                <a:spcPts val="0"/>
              </a:spcBef>
              <a:spcAft>
                <a:spcPts val="0"/>
              </a:spcAft>
              <a:buSzPts val="2200"/>
              <a:buNone/>
              <a:defRPr sz="2200"/>
            </a:lvl5pPr>
            <a:lvl6pPr lvl="5" algn="ctr">
              <a:lnSpc>
                <a:spcPct val="100000"/>
              </a:lnSpc>
              <a:spcBef>
                <a:spcPts val="0"/>
              </a:spcBef>
              <a:spcAft>
                <a:spcPts val="0"/>
              </a:spcAft>
              <a:buSzPts val="2200"/>
              <a:buNone/>
              <a:defRPr sz="2200"/>
            </a:lvl6pPr>
            <a:lvl7pPr lvl="6" algn="ctr">
              <a:lnSpc>
                <a:spcPct val="100000"/>
              </a:lnSpc>
              <a:spcBef>
                <a:spcPts val="0"/>
              </a:spcBef>
              <a:spcAft>
                <a:spcPts val="0"/>
              </a:spcAft>
              <a:buSzPts val="2200"/>
              <a:buNone/>
              <a:defRPr sz="2200"/>
            </a:lvl7pPr>
            <a:lvl8pPr lvl="7" algn="ctr">
              <a:lnSpc>
                <a:spcPct val="100000"/>
              </a:lnSpc>
              <a:spcBef>
                <a:spcPts val="0"/>
              </a:spcBef>
              <a:spcAft>
                <a:spcPts val="0"/>
              </a:spcAft>
              <a:buSzPts val="2200"/>
              <a:buNone/>
              <a:defRPr sz="2200"/>
            </a:lvl8pPr>
            <a:lvl9pPr lvl="8" algn="ctr">
              <a:lnSpc>
                <a:spcPct val="100000"/>
              </a:lnSpc>
              <a:spcBef>
                <a:spcPts val="0"/>
              </a:spcBef>
              <a:spcAft>
                <a:spcPts val="0"/>
              </a:spcAft>
              <a:buSzPts val="2200"/>
              <a:buNone/>
              <a:defRPr sz="2200"/>
            </a:lvl9pPr>
          </a:lstStyle>
          <a:p/>
        </p:txBody>
      </p:sp>
      <p:sp>
        <p:nvSpPr>
          <p:cNvPr id="341" name="Google Shape;341;g36aea8a7f69_1_1317"/>
          <p:cNvSpPr txBox="1"/>
          <p:nvPr>
            <p:ph idx="2" type="body"/>
          </p:nvPr>
        </p:nvSpPr>
        <p:spPr>
          <a:xfrm>
            <a:off x="5268800" y="772347"/>
            <a:ext cx="4092900" cy="3941400"/>
          </a:xfrm>
          <a:prstGeom prst="rect">
            <a:avLst/>
          </a:prstGeom>
          <a:noFill/>
          <a:ln>
            <a:noFill/>
          </a:ln>
        </p:spPr>
        <p:txBody>
          <a:bodyPr anchorCtr="0" anchor="ctr" bIns="97525" lIns="97525" spcFirstLastPara="1" rIns="97525" wrap="square" tIns="97525">
            <a:normAutofit/>
          </a:bodyPr>
          <a:lstStyle>
            <a:lvl1pPr indent="-349250" lvl="0" marL="457200" algn="l">
              <a:lnSpc>
                <a:spcPct val="115000"/>
              </a:lnSpc>
              <a:spcBef>
                <a:spcPts val="0"/>
              </a:spcBef>
              <a:spcAft>
                <a:spcPts val="0"/>
              </a:spcAft>
              <a:buSzPts val="1900"/>
              <a:buChar char="●"/>
              <a:defRPr/>
            </a:lvl1pPr>
            <a:lvl2pPr indent="-323850" lvl="1" marL="914400" algn="l">
              <a:lnSpc>
                <a:spcPct val="115000"/>
              </a:lnSpc>
              <a:spcBef>
                <a:spcPts val="0"/>
              </a:spcBef>
              <a:spcAft>
                <a:spcPts val="0"/>
              </a:spcAft>
              <a:buSzPts val="1500"/>
              <a:buChar char="○"/>
              <a:defRPr/>
            </a:lvl2pPr>
            <a:lvl3pPr indent="-323850" lvl="2" marL="1371600" algn="l">
              <a:lnSpc>
                <a:spcPct val="115000"/>
              </a:lnSpc>
              <a:spcBef>
                <a:spcPts val="0"/>
              </a:spcBef>
              <a:spcAft>
                <a:spcPts val="0"/>
              </a:spcAft>
              <a:buSzPts val="1500"/>
              <a:buChar char="■"/>
              <a:defRPr/>
            </a:lvl3pPr>
            <a:lvl4pPr indent="-323850" lvl="3" marL="1828800" algn="l">
              <a:lnSpc>
                <a:spcPct val="115000"/>
              </a:lnSpc>
              <a:spcBef>
                <a:spcPts val="0"/>
              </a:spcBef>
              <a:spcAft>
                <a:spcPts val="0"/>
              </a:spcAft>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342" name="Google Shape;342;g36aea8a7f69_1_1317"/>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343" name="Google Shape;343;g36aea8a7f69_1_1317"/>
          <p:cNvPicPr preferRelativeResize="0"/>
          <p:nvPr/>
        </p:nvPicPr>
        <p:blipFill rotWithShape="1">
          <a:blip r:embed="rId3">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344" name="Shape 344"/>
        <p:cNvGrpSpPr/>
        <p:nvPr/>
      </p:nvGrpSpPr>
      <p:grpSpPr>
        <a:xfrm>
          <a:off x="0" y="0"/>
          <a:ext cx="0" cy="0"/>
          <a:chOff x="0" y="0"/>
          <a:chExt cx="0" cy="0"/>
        </a:xfrm>
      </p:grpSpPr>
      <p:sp>
        <p:nvSpPr>
          <p:cNvPr id="345" name="Google Shape;345;g36aea8a7f69_1_1324"/>
          <p:cNvSpPr txBox="1"/>
          <p:nvPr>
            <p:ph idx="1" type="body"/>
          </p:nvPr>
        </p:nvSpPr>
        <p:spPr>
          <a:xfrm>
            <a:off x="332480" y="4512613"/>
            <a:ext cx="6398700" cy="645300"/>
          </a:xfrm>
          <a:prstGeom prst="rect">
            <a:avLst/>
          </a:prstGeom>
          <a:noFill/>
          <a:ln>
            <a:noFill/>
          </a:ln>
        </p:spPr>
        <p:txBody>
          <a:bodyPr anchorCtr="0" anchor="ctr" bIns="97525" lIns="97525" spcFirstLastPara="1" rIns="97525" wrap="square" tIns="97525">
            <a:normAutofit/>
          </a:bodyPr>
          <a:lstStyle>
            <a:lvl1pPr indent="-228600" lvl="0" marL="457200" algn="l">
              <a:lnSpc>
                <a:spcPct val="100000"/>
              </a:lnSpc>
              <a:spcBef>
                <a:spcPts val="0"/>
              </a:spcBef>
              <a:spcAft>
                <a:spcPts val="0"/>
              </a:spcAft>
              <a:buSzPts val="1900"/>
              <a:buNone/>
              <a:defRPr b="1"/>
            </a:lvl1pPr>
          </a:lstStyle>
          <a:p/>
        </p:txBody>
      </p:sp>
      <p:sp>
        <p:nvSpPr>
          <p:cNvPr id="346" name="Google Shape;346;g36aea8a7f69_1_1324"/>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347" name="Google Shape;347;g36aea8a7f69_1_1324"/>
          <p:cNvPicPr preferRelativeResize="0"/>
          <p:nvPr/>
        </p:nvPicPr>
        <p:blipFill rotWithShape="1">
          <a:blip r:embed="rId2">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55" name="Shape 355"/>
        <p:cNvGrpSpPr/>
        <p:nvPr/>
      </p:nvGrpSpPr>
      <p:grpSpPr>
        <a:xfrm>
          <a:off x="0" y="0"/>
          <a:ext cx="0" cy="0"/>
          <a:chOff x="0" y="0"/>
          <a:chExt cx="0" cy="0"/>
        </a:xfrm>
      </p:grpSpPr>
      <p:sp>
        <p:nvSpPr>
          <p:cNvPr id="356" name="Google Shape;356;g36aea8a7f69_6_104"/>
          <p:cNvSpPr txBox="1"/>
          <p:nvPr>
            <p:ph type="title"/>
          </p:nvPr>
        </p:nvSpPr>
        <p:spPr>
          <a:xfrm>
            <a:off x="670560" y="292102"/>
            <a:ext cx="8412600" cy="10605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1A306A"/>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7" name="Google Shape;357;g36aea8a7f69_6_104"/>
          <p:cNvSpPr txBox="1"/>
          <p:nvPr>
            <p:ph idx="1" type="body"/>
          </p:nvPr>
        </p:nvSpPr>
        <p:spPr>
          <a:xfrm>
            <a:off x="670560" y="1460500"/>
            <a:ext cx="8412600" cy="34809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600"/>
              </a:spcBef>
              <a:spcAft>
                <a:spcPts val="0"/>
              </a:spcAft>
              <a:buClr>
                <a:srgbClr val="3F4142"/>
              </a:buClr>
              <a:buSzPts val="1800"/>
              <a:buChar char="•"/>
              <a:defRPr/>
            </a:lvl1pPr>
            <a:lvl2pPr indent="-342900" lvl="1" marL="914400" algn="l">
              <a:lnSpc>
                <a:spcPct val="90000"/>
              </a:lnSpc>
              <a:spcBef>
                <a:spcPts val="300"/>
              </a:spcBef>
              <a:spcAft>
                <a:spcPts val="0"/>
              </a:spcAft>
              <a:buClr>
                <a:srgbClr val="3F4142"/>
              </a:buClr>
              <a:buSzPts val="1800"/>
              <a:buChar char="•"/>
              <a:defRPr/>
            </a:lvl2pPr>
            <a:lvl3pPr indent="-342900" lvl="2" marL="1371600" algn="l">
              <a:lnSpc>
                <a:spcPct val="90000"/>
              </a:lnSpc>
              <a:spcBef>
                <a:spcPts val="300"/>
              </a:spcBef>
              <a:spcAft>
                <a:spcPts val="0"/>
              </a:spcAft>
              <a:buClr>
                <a:srgbClr val="3F4142"/>
              </a:buClr>
              <a:buSzPts val="1800"/>
              <a:buChar char="•"/>
              <a:defRPr/>
            </a:lvl3pPr>
            <a:lvl4pPr indent="-342900" lvl="3" marL="1828800" algn="l">
              <a:lnSpc>
                <a:spcPct val="90000"/>
              </a:lnSpc>
              <a:spcBef>
                <a:spcPts val="300"/>
              </a:spcBef>
              <a:spcAft>
                <a:spcPts val="0"/>
              </a:spcAft>
              <a:buClr>
                <a:srgbClr val="3F4142"/>
              </a:buClr>
              <a:buSzPts val="1800"/>
              <a:buChar char="•"/>
              <a:defRPr/>
            </a:lvl4pPr>
            <a:lvl5pPr indent="-342900" lvl="4" marL="2286000" algn="l">
              <a:lnSpc>
                <a:spcPct val="90000"/>
              </a:lnSpc>
              <a:spcBef>
                <a:spcPts val="300"/>
              </a:spcBef>
              <a:spcAft>
                <a:spcPts val="0"/>
              </a:spcAft>
              <a:buClr>
                <a:srgbClr val="3F4142"/>
              </a:buClr>
              <a:buSzPts val="1800"/>
              <a:buChar char="•"/>
              <a:defRPr/>
            </a:lvl5pPr>
            <a:lvl6pPr indent="-342900" lvl="5" marL="2743200" algn="l">
              <a:lnSpc>
                <a:spcPct val="90000"/>
              </a:lnSpc>
              <a:spcBef>
                <a:spcPts val="300"/>
              </a:spcBef>
              <a:spcAft>
                <a:spcPts val="0"/>
              </a:spcAft>
              <a:buClr>
                <a:schemeClr val="dk1"/>
              </a:buClr>
              <a:buSzPts val="1800"/>
              <a:buChar char="•"/>
              <a:defRPr/>
            </a:lvl6pPr>
            <a:lvl7pPr indent="-342900" lvl="6" marL="3200400" algn="l">
              <a:lnSpc>
                <a:spcPct val="90000"/>
              </a:lnSpc>
              <a:spcBef>
                <a:spcPts val="300"/>
              </a:spcBef>
              <a:spcAft>
                <a:spcPts val="0"/>
              </a:spcAft>
              <a:buClr>
                <a:schemeClr val="dk1"/>
              </a:buClr>
              <a:buSzPts val="1800"/>
              <a:buChar char="•"/>
              <a:defRPr/>
            </a:lvl7pPr>
            <a:lvl8pPr indent="-342900" lvl="7" marL="3657600" algn="l">
              <a:lnSpc>
                <a:spcPct val="90000"/>
              </a:lnSpc>
              <a:spcBef>
                <a:spcPts val="300"/>
              </a:spcBef>
              <a:spcAft>
                <a:spcPts val="0"/>
              </a:spcAft>
              <a:buClr>
                <a:schemeClr val="dk1"/>
              </a:buClr>
              <a:buSzPts val="1800"/>
              <a:buChar char="•"/>
              <a:defRPr/>
            </a:lvl8pPr>
            <a:lvl9pPr indent="-342900" lvl="8" marL="4114800" algn="l">
              <a:lnSpc>
                <a:spcPct val="90000"/>
              </a:lnSpc>
              <a:spcBef>
                <a:spcPts val="300"/>
              </a:spcBef>
              <a:spcAft>
                <a:spcPts val="0"/>
              </a:spcAft>
              <a:buClr>
                <a:schemeClr val="dk1"/>
              </a:buClr>
              <a:buSzPts val="1800"/>
              <a:buChar char="•"/>
              <a:defRPr/>
            </a:lvl9pPr>
          </a:lstStyle>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howMasterSp="0">
  <p:cSld name="1_Blank">
    <p:bg>
      <p:bgPr>
        <a:solidFill>
          <a:schemeClr val="lt1"/>
        </a:solidFill>
      </p:bgPr>
    </p:bg>
    <p:spTree>
      <p:nvGrpSpPr>
        <p:cNvPr id="358" name="Shape 358"/>
        <p:cNvGrpSpPr/>
        <p:nvPr/>
      </p:nvGrpSpPr>
      <p:grpSpPr>
        <a:xfrm>
          <a:off x="0" y="0"/>
          <a:ext cx="0" cy="0"/>
          <a:chOff x="0" y="0"/>
          <a:chExt cx="0" cy="0"/>
        </a:xfrm>
      </p:grpSpPr>
      <p:sp>
        <p:nvSpPr>
          <p:cNvPr id="359" name="Google Shape;359;g36aea8a7f69_6_107"/>
          <p:cNvSpPr/>
          <p:nvPr/>
        </p:nvSpPr>
        <p:spPr>
          <a:xfrm>
            <a:off x="2667227" y="5300060"/>
            <a:ext cx="7086600" cy="186689"/>
          </a:xfrm>
          <a:custGeom>
            <a:rect b="b" l="l" r="r" t="t"/>
            <a:pathLst>
              <a:path extrusionOk="0" h="186689" w="7086600">
                <a:moveTo>
                  <a:pt x="0" y="186340"/>
                </a:moveTo>
                <a:lnTo>
                  <a:pt x="7086372" y="186340"/>
                </a:lnTo>
                <a:lnTo>
                  <a:pt x="7086372" y="0"/>
                </a:lnTo>
                <a:lnTo>
                  <a:pt x="0" y="0"/>
                </a:lnTo>
                <a:lnTo>
                  <a:pt x="0" y="186340"/>
                </a:lnTo>
                <a:close/>
              </a:path>
            </a:pathLst>
          </a:custGeom>
          <a:solidFill>
            <a:srgbClr val="24408E"/>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60" name="Google Shape;360;g36aea8a7f69_6_107"/>
          <p:cNvSpPr/>
          <p:nvPr/>
        </p:nvSpPr>
        <p:spPr>
          <a:xfrm>
            <a:off x="0" y="5298963"/>
            <a:ext cx="2677160" cy="187960"/>
          </a:xfrm>
          <a:custGeom>
            <a:rect b="b" l="l" r="r" t="t"/>
            <a:pathLst>
              <a:path extrusionOk="0" h="187960" w="2677160">
                <a:moveTo>
                  <a:pt x="0" y="0"/>
                </a:moveTo>
                <a:lnTo>
                  <a:pt x="2676889" y="0"/>
                </a:lnTo>
                <a:lnTo>
                  <a:pt x="2676889" y="187436"/>
                </a:lnTo>
                <a:lnTo>
                  <a:pt x="0" y="187436"/>
                </a:lnTo>
                <a:lnTo>
                  <a:pt x="0" y="0"/>
                </a:lnTo>
                <a:close/>
              </a:path>
            </a:pathLst>
          </a:custGeom>
          <a:solidFill>
            <a:srgbClr val="7F8285"/>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61" name="Google Shape;361;g36aea8a7f69_6_107"/>
          <p:cNvSpPr/>
          <p:nvPr/>
        </p:nvSpPr>
        <p:spPr>
          <a:xfrm>
            <a:off x="0" y="5088528"/>
            <a:ext cx="9748520" cy="212089"/>
          </a:xfrm>
          <a:custGeom>
            <a:rect b="b" l="l" r="r" t="t"/>
            <a:pathLst>
              <a:path extrusionOk="0" h="212089" w="9748520">
                <a:moveTo>
                  <a:pt x="9748411" y="211531"/>
                </a:moveTo>
                <a:lnTo>
                  <a:pt x="0" y="211531"/>
                </a:lnTo>
                <a:lnTo>
                  <a:pt x="0" y="0"/>
                </a:lnTo>
                <a:lnTo>
                  <a:pt x="9748411" y="0"/>
                </a:lnTo>
                <a:lnTo>
                  <a:pt x="9748411" y="211531"/>
                </a:lnTo>
                <a:close/>
              </a:path>
            </a:pathLst>
          </a:custGeom>
          <a:solidFill>
            <a:srgbClr val="9FB54C"/>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362" name="Google Shape;362;g36aea8a7f69_6_107"/>
          <p:cNvSpPr txBox="1"/>
          <p:nvPr>
            <p:ph idx="11" type="ftr"/>
          </p:nvPr>
        </p:nvSpPr>
        <p:spPr>
          <a:xfrm>
            <a:off x="3316224" y="5102352"/>
            <a:ext cx="3121200" cy="274200"/>
          </a:xfrm>
          <a:prstGeom prst="rect">
            <a:avLst/>
          </a:prstGeom>
          <a:noFill/>
          <a:ln>
            <a:noFill/>
          </a:ln>
        </p:spPr>
        <p:txBody>
          <a:bodyPr anchorCtr="0" anchor="t" bIns="0" lIns="0" spcFirstLastPara="1" rIns="0" wrap="square" tIns="0">
            <a:spAutoFit/>
          </a:bodyPr>
          <a:lstStyle>
            <a:lvl1pPr lvl="0" marR="0" rtl="0" algn="ctr">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363" name="Google Shape;363;g36aea8a7f69_6_107"/>
          <p:cNvSpPr txBox="1"/>
          <p:nvPr>
            <p:ph idx="10" type="dt"/>
          </p:nvPr>
        </p:nvSpPr>
        <p:spPr>
          <a:xfrm>
            <a:off x="487680" y="5102352"/>
            <a:ext cx="2243400" cy="2742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888888"/>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364" name="Google Shape;364;g36aea8a7f69_6_107"/>
          <p:cNvSpPr txBox="1"/>
          <p:nvPr>
            <p:ph idx="12" type="sldNum"/>
          </p:nvPr>
        </p:nvSpPr>
        <p:spPr>
          <a:xfrm>
            <a:off x="7022592" y="5102352"/>
            <a:ext cx="2243400" cy="277200"/>
          </a:xfrm>
          <a:prstGeom prst="rect">
            <a:avLst/>
          </a:prstGeom>
          <a:noFill/>
          <a:ln>
            <a:noFill/>
          </a:ln>
        </p:spPr>
        <p:txBody>
          <a:bodyPr anchorCtr="0" anchor="t" bIns="0" lIns="0" spcFirstLastPara="1" rIns="0" wrap="square" tIns="0">
            <a:sp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365" name="Google Shape;365;g36aea8a7f69_6_107"/>
          <p:cNvSpPr txBox="1"/>
          <p:nvPr>
            <p:ph type="title"/>
          </p:nvPr>
        </p:nvSpPr>
        <p:spPr>
          <a:xfrm>
            <a:off x="23614" y="6350"/>
            <a:ext cx="9620400" cy="8559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66" name="Shape 366"/>
        <p:cNvGrpSpPr/>
        <p:nvPr/>
      </p:nvGrpSpPr>
      <p:grpSpPr>
        <a:xfrm>
          <a:off x="0" y="0"/>
          <a:ext cx="0" cy="0"/>
          <a:chOff x="0" y="0"/>
          <a:chExt cx="0" cy="0"/>
        </a:xfrm>
      </p:grpSpPr>
      <p:sp>
        <p:nvSpPr>
          <p:cNvPr id="367" name="Google Shape;367;g36aea8a7f69_6_115"/>
          <p:cNvSpPr txBox="1"/>
          <p:nvPr>
            <p:ph type="title"/>
          </p:nvPr>
        </p:nvSpPr>
        <p:spPr>
          <a:xfrm>
            <a:off x="670560" y="292102"/>
            <a:ext cx="8412600" cy="10605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1A306A"/>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8" name="Google Shape;368;g36aea8a7f69_6_115"/>
          <p:cNvSpPr txBox="1"/>
          <p:nvPr>
            <p:ph idx="1" type="body"/>
          </p:nvPr>
        </p:nvSpPr>
        <p:spPr>
          <a:xfrm>
            <a:off x="670560" y="1460500"/>
            <a:ext cx="4145400" cy="34809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600"/>
              </a:spcBef>
              <a:spcAft>
                <a:spcPts val="0"/>
              </a:spcAft>
              <a:buClr>
                <a:srgbClr val="3F4142"/>
              </a:buClr>
              <a:buSzPts val="1800"/>
              <a:buChar char="•"/>
              <a:defRPr/>
            </a:lvl1pPr>
            <a:lvl2pPr indent="-342900" lvl="1" marL="914400" algn="l">
              <a:lnSpc>
                <a:spcPct val="90000"/>
              </a:lnSpc>
              <a:spcBef>
                <a:spcPts val="300"/>
              </a:spcBef>
              <a:spcAft>
                <a:spcPts val="0"/>
              </a:spcAft>
              <a:buClr>
                <a:srgbClr val="3F4142"/>
              </a:buClr>
              <a:buSzPts val="1800"/>
              <a:buChar char="•"/>
              <a:defRPr/>
            </a:lvl2pPr>
            <a:lvl3pPr indent="-342900" lvl="2" marL="1371600" algn="l">
              <a:lnSpc>
                <a:spcPct val="90000"/>
              </a:lnSpc>
              <a:spcBef>
                <a:spcPts val="300"/>
              </a:spcBef>
              <a:spcAft>
                <a:spcPts val="0"/>
              </a:spcAft>
              <a:buClr>
                <a:srgbClr val="3F4142"/>
              </a:buClr>
              <a:buSzPts val="1800"/>
              <a:buChar char="•"/>
              <a:defRPr/>
            </a:lvl3pPr>
            <a:lvl4pPr indent="-342900" lvl="3" marL="1828800" algn="l">
              <a:lnSpc>
                <a:spcPct val="90000"/>
              </a:lnSpc>
              <a:spcBef>
                <a:spcPts val="300"/>
              </a:spcBef>
              <a:spcAft>
                <a:spcPts val="0"/>
              </a:spcAft>
              <a:buClr>
                <a:srgbClr val="3F4142"/>
              </a:buClr>
              <a:buSzPts val="1800"/>
              <a:buChar char="•"/>
              <a:defRPr/>
            </a:lvl4pPr>
            <a:lvl5pPr indent="-342900" lvl="4" marL="2286000" algn="l">
              <a:lnSpc>
                <a:spcPct val="90000"/>
              </a:lnSpc>
              <a:spcBef>
                <a:spcPts val="300"/>
              </a:spcBef>
              <a:spcAft>
                <a:spcPts val="0"/>
              </a:spcAft>
              <a:buClr>
                <a:srgbClr val="3F4142"/>
              </a:buClr>
              <a:buSzPts val="1800"/>
              <a:buChar char="•"/>
              <a:defRPr/>
            </a:lvl5pPr>
            <a:lvl6pPr indent="-342900" lvl="5" marL="2743200" algn="l">
              <a:lnSpc>
                <a:spcPct val="90000"/>
              </a:lnSpc>
              <a:spcBef>
                <a:spcPts val="300"/>
              </a:spcBef>
              <a:spcAft>
                <a:spcPts val="0"/>
              </a:spcAft>
              <a:buClr>
                <a:schemeClr val="dk1"/>
              </a:buClr>
              <a:buSzPts val="1800"/>
              <a:buChar char="•"/>
              <a:defRPr/>
            </a:lvl6pPr>
            <a:lvl7pPr indent="-342900" lvl="6" marL="3200400" algn="l">
              <a:lnSpc>
                <a:spcPct val="90000"/>
              </a:lnSpc>
              <a:spcBef>
                <a:spcPts val="300"/>
              </a:spcBef>
              <a:spcAft>
                <a:spcPts val="0"/>
              </a:spcAft>
              <a:buClr>
                <a:schemeClr val="dk1"/>
              </a:buClr>
              <a:buSzPts val="1800"/>
              <a:buChar char="•"/>
              <a:defRPr/>
            </a:lvl7pPr>
            <a:lvl8pPr indent="-342900" lvl="7" marL="3657600" algn="l">
              <a:lnSpc>
                <a:spcPct val="90000"/>
              </a:lnSpc>
              <a:spcBef>
                <a:spcPts val="300"/>
              </a:spcBef>
              <a:spcAft>
                <a:spcPts val="0"/>
              </a:spcAft>
              <a:buClr>
                <a:schemeClr val="dk1"/>
              </a:buClr>
              <a:buSzPts val="1800"/>
              <a:buChar char="•"/>
              <a:defRPr/>
            </a:lvl8pPr>
            <a:lvl9pPr indent="-342900" lvl="8" marL="4114800" algn="l">
              <a:lnSpc>
                <a:spcPct val="90000"/>
              </a:lnSpc>
              <a:spcBef>
                <a:spcPts val="300"/>
              </a:spcBef>
              <a:spcAft>
                <a:spcPts val="0"/>
              </a:spcAft>
              <a:buClr>
                <a:schemeClr val="dk1"/>
              </a:buClr>
              <a:buSzPts val="1800"/>
              <a:buChar char="•"/>
              <a:defRPr/>
            </a:lvl9pPr>
          </a:lstStyle>
          <a:p/>
        </p:txBody>
      </p:sp>
      <p:sp>
        <p:nvSpPr>
          <p:cNvPr id="369" name="Google Shape;369;g36aea8a7f69_6_115"/>
          <p:cNvSpPr txBox="1"/>
          <p:nvPr>
            <p:ph idx="2" type="body"/>
          </p:nvPr>
        </p:nvSpPr>
        <p:spPr>
          <a:xfrm>
            <a:off x="4937760" y="1460500"/>
            <a:ext cx="4145400" cy="34809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600"/>
              </a:spcBef>
              <a:spcAft>
                <a:spcPts val="0"/>
              </a:spcAft>
              <a:buClr>
                <a:srgbClr val="3F4142"/>
              </a:buClr>
              <a:buSzPts val="1800"/>
              <a:buChar char="•"/>
              <a:defRPr/>
            </a:lvl1pPr>
            <a:lvl2pPr indent="-342900" lvl="1" marL="914400" algn="l">
              <a:lnSpc>
                <a:spcPct val="90000"/>
              </a:lnSpc>
              <a:spcBef>
                <a:spcPts val="300"/>
              </a:spcBef>
              <a:spcAft>
                <a:spcPts val="0"/>
              </a:spcAft>
              <a:buClr>
                <a:srgbClr val="3F4142"/>
              </a:buClr>
              <a:buSzPts val="1800"/>
              <a:buChar char="•"/>
              <a:defRPr/>
            </a:lvl2pPr>
            <a:lvl3pPr indent="-342900" lvl="2" marL="1371600" algn="l">
              <a:lnSpc>
                <a:spcPct val="90000"/>
              </a:lnSpc>
              <a:spcBef>
                <a:spcPts val="300"/>
              </a:spcBef>
              <a:spcAft>
                <a:spcPts val="0"/>
              </a:spcAft>
              <a:buClr>
                <a:srgbClr val="3F4142"/>
              </a:buClr>
              <a:buSzPts val="1800"/>
              <a:buChar char="•"/>
              <a:defRPr/>
            </a:lvl3pPr>
            <a:lvl4pPr indent="-342900" lvl="3" marL="1828800" algn="l">
              <a:lnSpc>
                <a:spcPct val="90000"/>
              </a:lnSpc>
              <a:spcBef>
                <a:spcPts val="300"/>
              </a:spcBef>
              <a:spcAft>
                <a:spcPts val="0"/>
              </a:spcAft>
              <a:buClr>
                <a:srgbClr val="3F4142"/>
              </a:buClr>
              <a:buSzPts val="1800"/>
              <a:buChar char="•"/>
              <a:defRPr/>
            </a:lvl4pPr>
            <a:lvl5pPr indent="-342900" lvl="4" marL="2286000" algn="l">
              <a:lnSpc>
                <a:spcPct val="90000"/>
              </a:lnSpc>
              <a:spcBef>
                <a:spcPts val="300"/>
              </a:spcBef>
              <a:spcAft>
                <a:spcPts val="0"/>
              </a:spcAft>
              <a:buClr>
                <a:srgbClr val="3F4142"/>
              </a:buClr>
              <a:buSzPts val="1800"/>
              <a:buChar char="•"/>
              <a:defRPr/>
            </a:lvl5pPr>
            <a:lvl6pPr indent="-342900" lvl="5" marL="2743200" algn="l">
              <a:lnSpc>
                <a:spcPct val="90000"/>
              </a:lnSpc>
              <a:spcBef>
                <a:spcPts val="300"/>
              </a:spcBef>
              <a:spcAft>
                <a:spcPts val="0"/>
              </a:spcAft>
              <a:buClr>
                <a:schemeClr val="dk1"/>
              </a:buClr>
              <a:buSzPts val="1800"/>
              <a:buChar char="•"/>
              <a:defRPr/>
            </a:lvl6pPr>
            <a:lvl7pPr indent="-342900" lvl="6" marL="3200400" algn="l">
              <a:lnSpc>
                <a:spcPct val="90000"/>
              </a:lnSpc>
              <a:spcBef>
                <a:spcPts val="300"/>
              </a:spcBef>
              <a:spcAft>
                <a:spcPts val="0"/>
              </a:spcAft>
              <a:buClr>
                <a:schemeClr val="dk1"/>
              </a:buClr>
              <a:buSzPts val="1800"/>
              <a:buChar char="•"/>
              <a:defRPr/>
            </a:lvl7pPr>
            <a:lvl8pPr indent="-342900" lvl="7" marL="3657600" algn="l">
              <a:lnSpc>
                <a:spcPct val="90000"/>
              </a:lnSpc>
              <a:spcBef>
                <a:spcPts val="300"/>
              </a:spcBef>
              <a:spcAft>
                <a:spcPts val="0"/>
              </a:spcAft>
              <a:buClr>
                <a:schemeClr val="dk1"/>
              </a:buClr>
              <a:buSzPts val="1800"/>
              <a:buChar char="•"/>
              <a:defRPr/>
            </a:lvl8pPr>
            <a:lvl9pPr indent="-342900" lvl="8" marL="4114800" algn="l">
              <a:lnSpc>
                <a:spcPct val="90000"/>
              </a:lnSpc>
              <a:spcBef>
                <a:spcPts val="300"/>
              </a:spcBef>
              <a:spcAft>
                <a:spcPts val="0"/>
              </a:spcAft>
              <a:buClr>
                <a:schemeClr val="dk1"/>
              </a:buClr>
              <a:buSzPts val="1800"/>
              <a:buChar char="•"/>
              <a:defRPr/>
            </a:lvl9pPr>
          </a:lstStyle>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70" name="Shape 370"/>
        <p:cNvGrpSpPr/>
        <p:nvPr/>
      </p:nvGrpSpPr>
      <p:grpSpPr>
        <a:xfrm>
          <a:off x="0" y="0"/>
          <a:ext cx="0" cy="0"/>
          <a:chOff x="0" y="0"/>
          <a:chExt cx="0" cy="0"/>
        </a:xfrm>
      </p:grpSpPr>
      <p:sp>
        <p:nvSpPr>
          <p:cNvPr id="371" name="Google Shape;371;g36aea8a7f69_6_119"/>
          <p:cNvSpPr txBox="1"/>
          <p:nvPr>
            <p:ph type="title"/>
          </p:nvPr>
        </p:nvSpPr>
        <p:spPr>
          <a:xfrm>
            <a:off x="670560" y="292102"/>
            <a:ext cx="8412600" cy="10605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1A306A"/>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ustom Layout">
  <p:cSld name="1_Custom Layout">
    <p:spTree>
      <p:nvGrpSpPr>
        <p:cNvPr id="372" name="Shape 372"/>
        <p:cNvGrpSpPr/>
        <p:nvPr/>
      </p:nvGrpSpPr>
      <p:grpSpPr>
        <a:xfrm>
          <a:off x="0" y="0"/>
          <a:ext cx="0" cy="0"/>
          <a:chOff x="0" y="0"/>
          <a:chExt cx="0" cy="0"/>
        </a:xfrm>
      </p:grpSpPr>
      <p:sp>
        <p:nvSpPr>
          <p:cNvPr id="373" name="Google Shape;373;g36aea8a7f69_6_121"/>
          <p:cNvSpPr txBox="1"/>
          <p:nvPr>
            <p:ph type="title"/>
          </p:nvPr>
        </p:nvSpPr>
        <p:spPr>
          <a:xfrm>
            <a:off x="670560" y="292102"/>
            <a:ext cx="8412600" cy="10605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1A306A"/>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74" name="Shape 374"/>
        <p:cNvGrpSpPr/>
        <p:nvPr/>
      </p:nvGrpSpPr>
      <p:grpSpPr>
        <a:xfrm>
          <a:off x="0" y="0"/>
          <a:ext cx="0" cy="0"/>
          <a:chOff x="0" y="0"/>
          <a:chExt cx="0" cy="0"/>
        </a:xfrm>
      </p:grpSpPr>
      <p:sp>
        <p:nvSpPr>
          <p:cNvPr id="375" name="Google Shape;375;g36aea8a7f69_6_123"/>
          <p:cNvSpPr txBox="1"/>
          <p:nvPr>
            <p:ph type="title"/>
          </p:nvPr>
        </p:nvSpPr>
        <p:spPr>
          <a:xfrm>
            <a:off x="665481" y="1367792"/>
            <a:ext cx="8412600" cy="22821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1A306A"/>
              </a:buClr>
              <a:buSzPts val="3600"/>
              <a:buFont typeface="Helvetica Neue"/>
              <a:buNone/>
              <a:defRPr sz="3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6" name="Google Shape;376;g36aea8a7f69_6_123"/>
          <p:cNvSpPr txBox="1"/>
          <p:nvPr>
            <p:ph idx="1" type="body"/>
          </p:nvPr>
        </p:nvSpPr>
        <p:spPr>
          <a:xfrm>
            <a:off x="665481" y="3671572"/>
            <a:ext cx="8412600" cy="12000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600"/>
              </a:spcBef>
              <a:spcAft>
                <a:spcPts val="0"/>
              </a:spcAft>
              <a:buClr>
                <a:srgbClr val="888888"/>
              </a:buClr>
              <a:buSzPts val="1500"/>
              <a:buNone/>
              <a:defRPr sz="1500">
                <a:solidFill>
                  <a:srgbClr val="888888"/>
                </a:solidFill>
              </a:defRPr>
            </a:lvl1pPr>
            <a:lvl2pPr indent="-228600" lvl="1" marL="914400" algn="l">
              <a:lnSpc>
                <a:spcPct val="90000"/>
              </a:lnSpc>
              <a:spcBef>
                <a:spcPts val="300"/>
              </a:spcBef>
              <a:spcAft>
                <a:spcPts val="0"/>
              </a:spcAft>
              <a:buClr>
                <a:srgbClr val="888888"/>
              </a:buClr>
              <a:buSzPts val="1200"/>
              <a:buNone/>
              <a:defRPr sz="1200">
                <a:solidFill>
                  <a:srgbClr val="888888"/>
                </a:solidFill>
              </a:defRPr>
            </a:lvl2pPr>
            <a:lvl3pPr indent="-228600" lvl="2" marL="1371600" algn="l">
              <a:lnSpc>
                <a:spcPct val="90000"/>
              </a:lnSpc>
              <a:spcBef>
                <a:spcPts val="300"/>
              </a:spcBef>
              <a:spcAft>
                <a:spcPts val="0"/>
              </a:spcAft>
              <a:buClr>
                <a:srgbClr val="888888"/>
              </a:buClr>
              <a:buSzPts val="1100"/>
              <a:buNone/>
              <a:defRPr sz="1100">
                <a:solidFill>
                  <a:srgbClr val="888888"/>
                </a:solidFill>
              </a:defRPr>
            </a:lvl3pPr>
            <a:lvl4pPr indent="-228600" lvl="3" marL="1828800" algn="l">
              <a:lnSpc>
                <a:spcPct val="90000"/>
              </a:lnSpc>
              <a:spcBef>
                <a:spcPts val="300"/>
              </a:spcBef>
              <a:spcAft>
                <a:spcPts val="0"/>
              </a:spcAft>
              <a:buClr>
                <a:srgbClr val="888888"/>
              </a:buClr>
              <a:buSzPts val="1000"/>
              <a:buNone/>
              <a:defRPr sz="1000">
                <a:solidFill>
                  <a:srgbClr val="888888"/>
                </a:solidFill>
              </a:defRPr>
            </a:lvl4pPr>
            <a:lvl5pPr indent="-228600" lvl="4" marL="2286000" algn="l">
              <a:lnSpc>
                <a:spcPct val="90000"/>
              </a:lnSpc>
              <a:spcBef>
                <a:spcPts val="300"/>
              </a:spcBef>
              <a:spcAft>
                <a:spcPts val="0"/>
              </a:spcAft>
              <a:buClr>
                <a:srgbClr val="888888"/>
              </a:buClr>
              <a:buSzPts val="1000"/>
              <a:buNone/>
              <a:defRPr sz="1000">
                <a:solidFill>
                  <a:srgbClr val="888888"/>
                </a:solidFill>
              </a:defRPr>
            </a:lvl5pPr>
            <a:lvl6pPr indent="-228600" lvl="5" marL="2743200" algn="l">
              <a:lnSpc>
                <a:spcPct val="90000"/>
              </a:lnSpc>
              <a:spcBef>
                <a:spcPts val="300"/>
              </a:spcBef>
              <a:spcAft>
                <a:spcPts val="0"/>
              </a:spcAft>
              <a:buClr>
                <a:srgbClr val="888888"/>
              </a:buClr>
              <a:buSzPts val="1000"/>
              <a:buNone/>
              <a:defRPr sz="1000">
                <a:solidFill>
                  <a:srgbClr val="888888"/>
                </a:solidFill>
              </a:defRPr>
            </a:lvl6pPr>
            <a:lvl7pPr indent="-228600" lvl="6" marL="3200400" algn="l">
              <a:lnSpc>
                <a:spcPct val="90000"/>
              </a:lnSpc>
              <a:spcBef>
                <a:spcPts val="300"/>
              </a:spcBef>
              <a:spcAft>
                <a:spcPts val="0"/>
              </a:spcAft>
              <a:buClr>
                <a:srgbClr val="888888"/>
              </a:buClr>
              <a:buSzPts val="1000"/>
              <a:buNone/>
              <a:defRPr sz="1000">
                <a:solidFill>
                  <a:srgbClr val="888888"/>
                </a:solidFill>
              </a:defRPr>
            </a:lvl7pPr>
            <a:lvl8pPr indent="-228600" lvl="7" marL="3657600" algn="l">
              <a:lnSpc>
                <a:spcPct val="90000"/>
              </a:lnSpc>
              <a:spcBef>
                <a:spcPts val="300"/>
              </a:spcBef>
              <a:spcAft>
                <a:spcPts val="0"/>
              </a:spcAft>
              <a:buClr>
                <a:srgbClr val="888888"/>
              </a:buClr>
              <a:buSzPts val="1000"/>
              <a:buNone/>
              <a:defRPr sz="1000">
                <a:solidFill>
                  <a:srgbClr val="888888"/>
                </a:solidFill>
              </a:defRPr>
            </a:lvl8pPr>
            <a:lvl9pPr indent="-228600" lvl="8" marL="4114800" algn="l">
              <a:lnSpc>
                <a:spcPct val="90000"/>
              </a:lnSpc>
              <a:spcBef>
                <a:spcPts val="300"/>
              </a:spcBef>
              <a:spcAft>
                <a:spcPts val="0"/>
              </a:spcAft>
              <a:buClr>
                <a:srgbClr val="888888"/>
              </a:buClr>
              <a:buSzPts val="1000"/>
              <a:buNone/>
              <a:defRPr sz="1000">
                <a:solidFill>
                  <a:srgbClr val="888888"/>
                </a:solidFill>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2">
  <p:cSld name="TITLE_ONLY_1_2">
    <p:spTree>
      <p:nvGrpSpPr>
        <p:cNvPr id="49" name="Shape 49"/>
        <p:cNvGrpSpPr/>
        <p:nvPr/>
      </p:nvGrpSpPr>
      <p:grpSpPr>
        <a:xfrm>
          <a:off x="0" y="0"/>
          <a:ext cx="0" cy="0"/>
          <a:chOff x="0" y="0"/>
          <a:chExt cx="0" cy="0"/>
        </a:xfrm>
      </p:grpSpPr>
      <p:pic>
        <p:nvPicPr>
          <p:cNvPr id="50" name="Google Shape;50;g36aea8a7f69_1_1257"/>
          <p:cNvPicPr preferRelativeResize="0"/>
          <p:nvPr/>
        </p:nvPicPr>
        <p:blipFill rotWithShape="1">
          <a:blip r:embed="rId2">
            <a:alphaModFix/>
          </a:blip>
          <a:srcRect b="0" l="0" r="0" t="0"/>
          <a:stretch/>
        </p:blipFill>
        <p:spPr>
          <a:xfrm>
            <a:off x="0" y="0"/>
            <a:ext cx="9753600" cy="5486400"/>
          </a:xfrm>
          <a:prstGeom prst="rect">
            <a:avLst/>
          </a:prstGeom>
          <a:noFill/>
          <a:ln>
            <a:noFill/>
          </a:ln>
        </p:spPr>
      </p:pic>
      <p:sp>
        <p:nvSpPr>
          <p:cNvPr id="51" name="Google Shape;51;g36aea8a7f69_1_1257"/>
          <p:cNvSpPr txBox="1"/>
          <p:nvPr>
            <p:ph type="title"/>
          </p:nvPr>
        </p:nvSpPr>
        <p:spPr>
          <a:xfrm>
            <a:off x="1161547" y="963840"/>
            <a:ext cx="8259600" cy="2298300"/>
          </a:xfrm>
          <a:prstGeom prst="rect">
            <a:avLst/>
          </a:prstGeom>
          <a:noFill/>
          <a:ln>
            <a:noFill/>
          </a:ln>
        </p:spPr>
        <p:txBody>
          <a:bodyPr anchorCtr="0" anchor="b" bIns="97525" lIns="97525" spcFirstLastPara="1" rIns="97525" wrap="square" tIns="97525">
            <a:noAutofit/>
          </a:bodyPr>
          <a:lstStyle>
            <a:lvl1pPr lvl="0" marR="0" algn="l">
              <a:lnSpc>
                <a:spcPct val="100000"/>
              </a:lnSpc>
              <a:spcBef>
                <a:spcPts val="0"/>
              </a:spcBef>
              <a:spcAft>
                <a:spcPts val="0"/>
              </a:spcAft>
              <a:buSzPts val="4800"/>
              <a:buNone/>
              <a:defRPr sz="4800"/>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52" name="Google Shape;52;g36aea8a7f69_1_1257"/>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
        <p:nvSpPr>
          <p:cNvPr id="53" name="Google Shape;53;g36aea8a7f69_1_1257"/>
          <p:cNvSpPr txBox="1"/>
          <p:nvPr>
            <p:ph idx="1" type="subTitle"/>
          </p:nvPr>
        </p:nvSpPr>
        <p:spPr>
          <a:xfrm>
            <a:off x="1128587" y="3344560"/>
            <a:ext cx="8328300" cy="576600"/>
          </a:xfrm>
          <a:prstGeom prst="rect">
            <a:avLst/>
          </a:prstGeom>
          <a:noFill/>
          <a:ln>
            <a:noFill/>
          </a:ln>
        </p:spPr>
        <p:txBody>
          <a:bodyPr anchorCtr="0" anchor="t" bIns="97525" lIns="97525" spcFirstLastPara="1" rIns="97525" wrap="square" tIns="97525">
            <a:noAutofit/>
          </a:bodyPr>
          <a:lstStyle>
            <a:lvl1pPr lvl="0" algn="l">
              <a:lnSpc>
                <a:spcPct val="115000"/>
              </a:lnSpc>
              <a:spcBef>
                <a:spcPts val="0"/>
              </a:spcBef>
              <a:spcAft>
                <a:spcPts val="0"/>
              </a:spcAft>
              <a:buClr>
                <a:srgbClr val="D0724A"/>
              </a:buClr>
              <a:buSzPts val="2200"/>
              <a:buNone/>
              <a:defRPr sz="2200">
                <a:solidFill>
                  <a:srgbClr val="D0724A"/>
                </a:solidFill>
              </a:defRPr>
            </a:lvl1pPr>
            <a:lvl2pPr lvl="1" algn="l">
              <a:lnSpc>
                <a:spcPct val="115000"/>
              </a:lnSpc>
              <a:spcBef>
                <a:spcPts val="0"/>
              </a:spcBef>
              <a:spcAft>
                <a:spcPts val="0"/>
              </a:spcAft>
              <a:buSzPts val="1500"/>
              <a:buNone/>
              <a:defRPr/>
            </a:lvl2pPr>
            <a:lvl3pPr lvl="2" algn="l">
              <a:lnSpc>
                <a:spcPct val="115000"/>
              </a:lnSpc>
              <a:spcBef>
                <a:spcPts val="0"/>
              </a:spcBef>
              <a:spcAft>
                <a:spcPts val="0"/>
              </a:spcAft>
              <a:buSzPts val="1500"/>
              <a:buNone/>
              <a:defRPr/>
            </a:lvl3pPr>
            <a:lvl4pPr lvl="3" algn="l">
              <a:lnSpc>
                <a:spcPct val="115000"/>
              </a:lnSpc>
              <a:spcBef>
                <a:spcPts val="0"/>
              </a:spcBef>
              <a:spcAft>
                <a:spcPts val="0"/>
              </a:spcAft>
              <a:buSzPts val="1500"/>
              <a:buNone/>
              <a:defRPr/>
            </a:lvl4pPr>
            <a:lvl5pPr lvl="4" algn="l">
              <a:lnSpc>
                <a:spcPct val="115000"/>
              </a:lnSpc>
              <a:spcBef>
                <a:spcPts val="0"/>
              </a:spcBef>
              <a:spcAft>
                <a:spcPts val="0"/>
              </a:spcAft>
              <a:buSzPts val="1500"/>
              <a:buNone/>
              <a:defRPr/>
            </a:lvl5pPr>
            <a:lvl6pPr lvl="5" algn="l">
              <a:lnSpc>
                <a:spcPct val="115000"/>
              </a:lnSpc>
              <a:spcBef>
                <a:spcPts val="0"/>
              </a:spcBef>
              <a:spcAft>
                <a:spcPts val="0"/>
              </a:spcAft>
              <a:buSzPts val="1500"/>
              <a:buNone/>
              <a:defRPr/>
            </a:lvl6pPr>
            <a:lvl7pPr lvl="6" algn="l">
              <a:lnSpc>
                <a:spcPct val="115000"/>
              </a:lnSpc>
              <a:spcBef>
                <a:spcPts val="0"/>
              </a:spcBef>
              <a:spcAft>
                <a:spcPts val="0"/>
              </a:spcAft>
              <a:buSzPts val="1500"/>
              <a:buNone/>
              <a:defRPr/>
            </a:lvl7pPr>
            <a:lvl8pPr lvl="7" algn="l">
              <a:lnSpc>
                <a:spcPct val="115000"/>
              </a:lnSpc>
              <a:spcBef>
                <a:spcPts val="0"/>
              </a:spcBef>
              <a:spcAft>
                <a:spcPts val="0"/>
              </a:spcAft>
              <a:buSzPts val="1500"/>
              <a:buNone/>
              <a:defRPr/>
            </a:lvl8pPr>
            <a:lvl9pPr lvl="8" algn="l">
              <a:lnSpc>
                <a:spcPct val="115000"/>
              </a:lnSpc>
              <a:spcBef>
                <a:spcPts val="0"/>
              </a:spcBef>
              <a:spcAft>
                <a:spcPts val="0"/>
              </a:spcAft>
              <a:buSzPts val="1500"/>
              <a:buNone/>
              <a:defRPr/>
            </a:lvl9pPr>
          </a:lstStyle>
          <a:p/>
        </p:txBody>
      </p:sp>
      <p:pic>
        <p:nvPicPr>
          <p:cNvPr id="54" name="Google Shape;54;g36aea8a7f69_1_1257"/>
          <p:cNvPicPr preferRelativeResize="0"/>
          <p:nvPr/>
        </p:nvPicPr>
        <p:blipFill rotWithShape="1">
          <a:blip r:embed="rId3">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377" name="Shape 377"/>
        <p:cNvGrpSpPr/>
        <p:nvPr/>
      </p:nvGrpSpPr>
      <p:grpSpPr>
        <a:xfrm>
          <a:off x="0" y="0"/>
          <a:ext cx="0" cy="0"/>
          <a:chOff x="0" y="0"/>
          <a:chExt cx="0" cy="0"/>
        </a:xfrm>
      </p:grpSpPr>
      <p:sp>
        <p:nvSpPr>
          <p:cNvPr id="378" name="Google Shape;378;g36aea8a7f69_6_126"/>
          <p:cNvSpPr txBox="1"/>
          <p:nvPr>
            <p:ph type="ctrTitle"/>
          </p:nvPr>
        </p:nvSpPr>
        <p:spPr>
          <a:xfrm>
            <a:off x="1219200" y="897890"/>
            <a:ext cx="7315200" cy="19101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rgbClr val="1A306A"/>
              </a:buClr>
              <a:buSzPts val="3600"/>
              <a:buFont typeface="Helvetica Neue"/>
              <a:buNone/>
              <a:defRPr sz="3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9" name="Google Shape;379;g36aea8a7f69_6_126"/>
          <p:cNvSpPr txBox="1"/>
          <p:nvPr>
            <p:ph idx="1" type="subTitle"/>
          </p:nvPr>
        </p:nvSpPr>
        <p:spPr>
          <a:xfrm>
            <a:off x="1219200" y="2881630"/>
            <a:ext cx="7315200" cy="1324500"/>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600"/>
              </a:spcBef>
              <a:spcAft>
                <a:spcPts val="0"/>
              </a:spcAft>
              <a:buClr>
                <a:srgbClr val="3F4142"/>
              </a:buClr>
              <a:buSzPts val="1500"/>
              <a:buNone/>
              <a:defRPr sz="1500"/>
            </a:lvl1pPr>
            <a:lvl2pPr lvl="1" algn="ctr">
              <a:lnSpc>
                <a:spcPct val="90000"/>
              </a:lnSpc>
              <a:spcBef>
                <a:spcPts val="300"/>
              </a:spcBef>
              <a:spcAft>
                <a:spcPts val="0"/>
              </a:spcAft>
              <a:buClr>
                <a:srgbClr val="3F4142"/>
              </a:buClr>
              <a:buSzPts val="1200"/>
              <a:buNone/>
              <a:defRPr sz="1200"/>
            </a:lvl2pPr>
            <a:lvl3pPr lvl="2" algn="ctr">
              <a:lnSpc>
                <a:spcPct val="90000"/>
              </a:lnSpc>
              <a:spcBef>
                <a:spcPts val="300"/>
              </a:spcBef>
              <a:spcAft>
                <a:spcPts val="0"/>
              </a:spcAft>
              <a:buClr>
                <a:srgbClr val="3F4142"/>
              </a:buClr>
              <a:buSzPts val="1100"/>
              <a:buNone/>
              <a:defRPr sz="1100"/>
            </a:lvl3pPr>
            <a:lvl4pPr lvl="3" algn="ctr">
              <a:lnSpc>
                <a:spcPct val="90000"/>
              </a:lnSpc>
              <a:spcBef>
                <a:spcPts val="300"/>
              </a:spcBef>
              <a:spcAft>
                <a:spcPts val="0"/>
              </a:spcAft>
              <a:buClr>
                <a:srgbClr val="3F4142"/>
              </a:buClr>
              <a:buSzPts val="1000"/>
              <a:buNone/>
              <a:defRPr sz="1000"/>
            </a:lvl4pPr>
            <a:lvl5pPr lvl="4" algn="ctr">
              <a:lnSpc>
                <a:spcPct val="90000"/>
              </a:lnSpc>
              <a:spcBef>
                <a:spcPts val="300"/>
              </a:spcBef>
              <a:spcAft>
                <a:spcPts val="0"/>
              </a:spcAft>
              <a:buClr>
                <a:srgbClr val="3F4142"/>
              </a:buClr>
              <a:buSzPts val="1000"/>
              <a:buNone/>
              <a:defRPr sz="1000"/>
            </a:lvl5pPr>
            <a:lvl6pPr lvl="5" algn="ctr">
              <a:lnSpc>
                <a:spcPct val="90000"/>
              </a:lnSpc>
              <a:spcBef>
                <a:spcPts val="300"/>
              </a:spcBef>
              <a:spcAft>
                <a:spcPts val="0"/>
              </a:spcAft>
              <a:buClr>
                <a:schemeClr val="dk1"/>
              </a:buClr>
              <a:buSzPts val="1000"/>
              <a:buNone/>
              <a:defRPr sz="1000"/>
            </a:lvl6pPr>
            <a:lvl7pPr lvl="6" algn="ctr">
              <a:lnSpc>
                <a:spcPct val="90000"/>
              </a:lnSpc>
              <a:spcBef>
                <a:spcPts val="300"/>
              </a:spcBef>
              <a:spcAft>
                <a:spcPts val="0"/>
              </a:spcAft>
              <a:buClr>
                <a:schemeClr val="dk1"/>
              </a:buClr>
              <a:buSzPts val="1000"/>
              <a:buNone/>
              <a:defRPr sz="1000"/>
            </a:lvl7pPr>
            <a:lvl8pPr lvl="7" algn="ctr">
              <a:lnSpc>
                <a:spcPct val="90000"/>
              </a:lnSpc>
              <a:spcBef>
                <a:spcPts val="300"/>
              </a:spcBef>
              <a:spcAft>
                <a:spcPts val="0"/>
              </a:spcAft>
              <a:buClr>
                <a:schemeClr val="dk1"/>
              </a:buClr>
              <a:buSzPts val="1000"/>
              <a:buNone/>
              <a:defRPr sz="1000"/>
            </a:lvl8pPr>
            <a:lvl9pPr lvl="8" algn="ctr">
              <a:lnSpc>
                <a:spcPct val="90000"/>
              </a:lnSpc>
              <a:spcBef>
                <a:spcPts val="300"/>
              </a:spcBef>
              <a:spcAft>
                <a:spcPts val="0"/>
              </a:spcAft>
              <a:buClr>
                <a:schemeClr val="dk1"/>
              </a:buClr>
              <a:buSzPts val="1000"/>
              <a:buNone/>
              <a:defRPr sz="1000"/>
            </a:lvl9pPr>
          </a:lstStyle>
          <a:p/>
        </p:txBody>
      </p:sp>
      <p:sp>
        <p:nvSpPr>
          <p:cNvPr id="380" name="Google Shape;380;g36aea8a7f69_6_126"/>
          <p:cNvSpPr txBox="1"/>
          <p:nvPr>
            <p:ph idx="11" type="ftr"/>
          </p:nvPr>
        </p:nvSpPr>
        <p:spPr>
          <a:xfrm>
            <a:off x="2864350" y="5190935"/>
            <a:ext cx="6889200" cy="295500"/>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400" u="none" cap="none" strike="noStrike">
                <a:solidFill>
                  <a:schemeClr val="lt1"/>
                </a:solidFill>
                <a:latin typeface="Helvetica Neue"/>
                <a:ea typeface="Helvetica Neue"/>
                <a:cs typeface="Helvetica Neue"/>
                <a:sym typeface="Helvetica Neue"/>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81" name="Shape 381"/>
        <p:cNvGrpSpPr/>
        <p:nvPr/>
      </p:nvGrpSpPr>
      <p:grpSpPr>
        <a:xfrm>
          <a:off x="0" y="0"/>
          <a:ext cx="0" cy="0"/>
          <a:chOff x="0" y="0"/>
          <a:chExt cx="0" cy="0"/>
        </a:xfrm>
      </p:grpSpPr>
      <p:sp>
        <p:nvSpPr>
          <p:cNvPr id="382" name="Google Shape;382;g36aea8a7f69_6_130"/>
          <p:cNvSpPr txBox="1"/>
          <p:nvPr>
            <p:ph type="title"/>
          </p:nvPr>
        </p:nvSpPr>
        <p:spPr>
          <a:xfrm>
            <a:off x="671830" y="292102"/>
            <a:ext cx="8412600" cy="10605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1A306A"/>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3" name="Google Shape;383;g36aea8a7f69_6_130"/>
          <p:cNvSpPr txBox="1"/>
          <p:nvPr>
            <p:ph idx="1" type="body"/>
          </p:nvPr>
        </p:nvSpPr>
        <p:spPr>
          <a:xfrm>
            <a:off x="671831" y="1344930"/>
            <a:ext cx="4126200" cy="659100"/>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600"/>
              </a:spcBef>
              <a:spcAft>
                <a:spcPts val="0"/>
              </a:spcAft>
              <a:buClr>
                <a:srgbClr val="3F4142"/>
              </a:buClr>
              <a:buSzPts val="1500"/>
              <a:buNone/>
              <a:defRPr b="1" sz="1500"/>
            </a:lvl1pPr>
            <a:lvl2pPr indent="-228600" lvl="1" marL="914400" algn="l">
              <a:lnSpc>
                <a:spcPct val="90000"/>
              </a:lnSpc>
              <a:spcBef>
                <a:spcPts val="300"/>
              </a:spcBef>
              <a:spcAft>
                <a:spcPts val="0"/>
              </a:spcAft>
              <a:buClr>
                <a:srgbClr val="3F4142"/>
              </a:buClr>
              <a:buSzPts val="1200"/>
              <a:buNone/>
              <a:defRPr b="1" sz="1200"/>
            </a:lvl2pPr>
            <a:lvl3pPr indent="-228600" lvl="2" marL="1371600" algn="l">
              <a:lnSpc>
                <a:spcPct val="90000"/>
              </a:lnSpc>
              <a:spcBef>
                <a:spcPts val="300"/>
              </a:spcBef>
              <a:spcAft>
                <a:spcPts val="0"/>
              </a:spcAft>
              <a:buClr>
                <a:srgbClr val="3F4142"/>
              </a:buClr>
              <a:buSzPts val="1100"/>
              <a:buNone/>
              <a:defRPr b="1" sz="1100"/>
            </a:lvl3pPr>
            <a:lvl4pPr indent="-228600" lvl="3" marL="1828800" algn="l">
              <a:lnSpc>
                <a:spcPct val="90000"/>
              </a:lnSpc>
              <a:spcBef>
                <a:spcPts val="300"/>
              </a:spcBef>
              <a:spcAft>
                <a:spcPts val="0"/>
              </a:spcAft>
              <a:buClr>
                <a:srgbClr val="3F4142"/>
              </a:buClr>
              <a:buSzPts val="1000"/>
              <a:buNone/>
              <a:defRPr b="1" sz="1000"/>
            </a:lvl4pPr>
            <a:lvl5pPr indent="-228600" lvl="4" marL="2286000" algn="l">
              <a:lnSpc>
                <a:spcPct val="90000"/>
              </a:lnSpc>
              <a:spcBef>
                <a:spcPts val="300"/>
              </a:spcBef>
              <a:spcAft>
                <a:spcPts val="0"/>
              </a:spcAft>
              <a:buClr>
                <a:srgbClr val="3F4142"/>
              </a:buClr>
              <a:buSzPts val="1000"/>
              <a:buNone/>
              <a:defRPr b="1" sz="1000"/>
            </a:lvl5pPr>
            <a:lvl6pPr indent="-228600" lvl="5" marL="2743200" algn="l">
              <a:lnSpc>
                <a:spcPct val="90000"/>
              </a:lnSpc>
              <a:spcBef>
                <a:spcPts val="300"/>
              </a:spcBef>
              <a:spcAft>
                <a:spcPts val="0"/>
              </a:spcAft>
              <a:buClr>
                <a:schemeClr val="dk1"/>
              </a:buClr>
              <a:buSzPts val="1000"/>
              <a:buNone/>
              <a:defRPr b="1" sz="1000"/>
            </a:lvl6pPr>
            <a:lvl7pPr indent="-228600" lvl="6" marL="3200400" algn="l">
              <a:lnSpc>
                <a:spcPct val="90000"/>
              </a:lnSpc>
              <a:spcBef>
                <a:spcPts val="300"/>
              </a:spcBef>
              <a:spcAft>
                <a:spcPts val="0"/>
              </a:spcAft>
              <a:buClr>
                <a:schemeClr val="dk1"/>
              </a:buClr>
              <a:buSzPts val="1000"/>
              <a:buNone/>
              <a:defRPr b="1" sz="1000"/>
            </a:lvl7pPr>
            <a:lvl8pPr indent="-228600" lvl="7" marL="3657600" algn="l">
              <a:lnSpc>
                <a:spcPct val="90000"/>
              </a:lnSpc>
              <a:spcBef>
                <a:spcPts val="300"/>
              </a:spcBef>
              <a:spcAft>
                <a:spcPts val="0"/>
              </a:spcAft>
              <a:buClr>
                <a:schemeClr val="dk1"/>
              </a:buClr>
              <a:buSzPts val="1000"/>
              <a:buNone/>
              <a:defRPr b="1" sz="1000"/>
            </a:lvl8pPr>
            <a:lvl9pPr indent="-228600" lvl="8" marL="4114800" algn="l">
              <a:lnSpc>
                <a:spcPct val="90000"/>
              </a:lnSpc>
              <a:spcBef>
                <a:spcPts val="300"/>
              </a:spcBef>
              <a:spcAft>
                <a:spcPts val="0"/>
              </a:spcAft>
              <a:buClr>
                <a:schemeClr val="dk1"/>
              </a:buClr>
              <a:buSzPts val="1000"/>
              <a:buNone/>
              <a:defRPr b="1" sz="1000"/>
            </a:lvl9pPr>
          </a:lstStyle>
          <a:p/>
        </p:txBody>
      </p:sp>
      <p:sp>
        <p:nvSpPr>
          <p:cNvPr id="384" name="Google Shape;384;g36aea8a7f69_6_130"/>
          <p:cNvSpPr txBox="1"/>
          <p:nvPr>
            <p:ph idx="2" type="body"/>
          </p:nvPr>
        </p:nvSpPr>
        <p:spPr>
          <a:xfrm>
            <a:off x="671831" y="2004060"/>
            <a:ext cx="4126200" cy="29475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600"/>
              </a:spcBef>
              <a:spcAft>
                <a:spcPts val="0"/>
              </a:spcAft>
              <a:buClr>
                <a:srgbClr val="3F4142"/>
              </a:buClr>
              <a:buSzPts val="1800"/>
              <a:buChar char="•"/>
              <a:defRPr/>
            </a:lvl1pPr>
            <a:lvl2pPr indent="-342900" lvl="1" marL="914400" algn="l">
              <a:lnSpc>
                <a:spcPct val="90000"/>
              </a:lnSpc>
              <a:spcBef>
                <a:spcPts val="300"/>
              </a:spcBef>
              <a:spcAft>
                <a:spcPts val="0"/>
              </a:spcAft>
              <a:buClr>
                <a:srgbClr val="3F4142"/>
              </a:buClr>
              <a:buSzPts val="1800"/>
              <a:buChar char="•"/>
              <a:defRPr/>
            </a:lvl2pPr>
            <a:lvl3pPr indent="-342900" lvl="2" marL="1371600" algn="l">
              <a:lnSpc>
                <a:spcPct val="90000"/>
              </a:lnSpc>
              <a:spcBef>
                <a:spcPts val="300"/>
              </a:spcBef>
              <a:spcAft>
                <a:spcPts val="0"/>
              </a:spcAft>
              <a:buClr>
                <a:srgbClr val="3F4142"/>
              </a:buClr>
              <a:buSzPts val="1800"/>
              <a:buChar char="•"/>
              <a:defRPr/>
            </a:lvl3pPr>
            <a:lvl4pPr indent="-342900" lvl="3" marL="1828800" algn="l">
              <a:lnSpc>
                <a:spcPct val="90000"/>
              </a:lnSpc>
              <a:spcBef>
                <a:spcPts val="300"/>
              </a:spcBef>
              <a:spcAft>
                <a:spcPts val="0"/>
              </a:spcAft>
              <a:buClr>
                <a:srgbClr val="3F4142"/>
              </a:buClr>
              <a:buSzPts val="1800"/>
              <a:buChar char="•"/>
              <a:defRPr/>
            </a:lvl4pPr>
            <a:lvl5pPr indent="-342900" lvl="4" marL="2286000" algn="l">
              <a:lnSpc>
                <a:spcPct val="90000"/>
              </a:lnSpc>
              <a:spcBef>
                <a:spcPts val="300"/>
              </a:spcBef>
              <a:spcAft>
                <a:spcPts val="0"/>
              </a:spcAft>
              <a:buClr>
                <a:srgbClr val="3F4142"/>
              </a:buClr>
              <a:buSzPts val="1800"/>
              <a:buChar char="•"/>
              <a:defRPr/>
            </a:lvl5pPr>
            <a:lvl6pPr indent="-342900" lvl="5" marL="2743200" algn="l">
              <a:lnSpc>
                <a:spcPct val="90000"/>
              </a:lnSpc>
              <a:spcBef>
                <a:spcPts val="300"/>
              </a:spcBef>
              <a:spcAft>
                <a:spcPts val="0"/>
              </a:spcAft>
              <a:buClr>
                <a:schemeClr val="dk1"/>
              </a:buClr>
              <a:buSzPts val="1800"/>
              <a:buChar char="•"/>
              <a:defRPr/>
            </a:lvl6pPr>
            <a:lvl7pPr indent="-342900" lvl="6" marL="3200400" algn="l">
              <a:lnSpc>
                <a:spcPct val="90000"/>
              </a:lnSpc>
              <a:spcBef>
                <a:spcPts val="300"/>
              </a:spcBef>
              <a:spcAft>
                <a:spcPts val="0"/>
              </a:spcAft>
              <a:buClr>
                <a:schemeClr val="dk1"/>
              </a:buClr>
              <a:buSzPts val="1800"/>
              <a:buChar char="•"/>
              <a:defRPr/>
            </a:lvl7pPr>
            <a:lvl8pPr indent="-342900" lvl="7" marL="3657600" algn="l">
              <a:lnSpc>
                <a:spcPct val="90000"/>
              </a:lnSpc>
              <a:spcBef>
                <a:spcPts val="300"/>
              </a:spcBef>
              <a:spcAft>
                <a:spcPts val="0"/>
              </a:spcAft>
              <a:buClr>
                <a:schemeClr val="dk1"/>
              </a:buClr>
              <a:buSzPts val="1800"/>
              <a:buChar char="•"/>
              <a:defRPr/>
            </a:lvl8pPr>
            <a:lvl9pPr indent="-342900" lvl="8" marL="4114800" algn="l">
              <a:lnSpc>
                <a:spcPct val="90000"/>
              </a:lnSpc>
              <a:spcBef>
                <a:spcPts val="300"/>
              </a:spcBef>
              <a:spcAft>
                <a:spcPts val="0"/>
              </a:spcAft>
              <a:buClr>
                <a:schemeClr val="dk1"/>
              </a:buClr>
              <a:buSzPts val="1800"/>
              <a:buChar char="•"/>
              <a:defRPr/>
            </a:lvl9pPr>
          </a:lstStyle>
          <a:p/>
        </p:txBody>
      </p:sp>
      <p:sp>
        <p:nvSpPr>
          <p:cNvPr id="385" name="Google Shape;385;g36aea8a7f69_6_130"/>
          <p:cNvSpPr txBox="1"/>
          <p:nvPr>
            <p:ph idx="3" type="body"/>
          </p:nvPr>
        </p:nvSpPr>
        <p:spPr>
          <a:xfrm>
            <a:off x="4937761" y="1344930"/>
            <a:ext cx="4146600" cy="659100"/>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600"/>
              </a:spcBef>
              <a:spcAft>
                <a:spcPts val="0"/>
              </a:spcAft>
              <a:buClr>
                <a:srgbClr val="3F4142"/>
              </a:buClr>
              <a:buSzPts val="1500"/>
              <a:buNone/>
              <a:defRPr b="1" sz="1500"/>
            </a:lvl1pPr>
            <a:lvl2pPr indent="-228600" lvl="1" marL="914400" algn="l">
              <a:lnSpc>
                <a:spcPct val="90000"/>
              </a:lnSpc>
              <a:spcBef>
                <a:spcPts val="300"/>
              </a:spcBef>
              <a:spcAft>
                <a:spcPts val="0"/>
              </a:spcAft>
              <a:buClr>
                <a:srgbClr val="3F4142"/>
              </a:buClr>
              <a:buSzPts val="1200"/>
              <a:buNone/>
              <a:defRPr b="1" sz="1200"/>
            </a:lvl2pPr>
            <a:lvl3pPr indent="-228600" lvl="2" marL="1371600" algn="l">
              <a:lnSpc>
                <a:spcPct val="90000"/>
              </a:lnSpc>
              <a:spcBef>
                <a:spcPts val="300"/>
              </a:spcBef>
              <a:spcAft>
                <a:spcPts val="0"/>
              </a:spcAft>
              <a:buClr>
                <a:srgbClr val="3F4142"/>
              </a:buClr>
              <a:buSzPts val="1100"/>
              <a:buNone/>
              <a:defRPr b="1" sz="1100"/>
            </a:lvl3pPr>
            <a:lvl4pPr indent="-228600" lvl="3" marL="1828800" algn="l">
              <a:lnSpc>
                <a:spcPct val="90000"/>
              </a:lnSpc>
              <a:spcBef>
                <a:spcPts val="300"/>
              </a:spcBef>
              <a:spcAft>
                <a:spcPts val="0"/>
              </a:spcAft>
              <a:buClr>
                <a:srgbClr val="3F4142"/>
              </a:buClr>
              <a:buSzPts val="1000"/>
              <a:buNone/>
              <a:defRPr b="1" sz="1000"/>
            </a:lvl4pPr>
            <a:lvl5pPr indent="-228600" lvl="4" marL="2286000" algn="l">
              <a:lnSpc>
                <a:spcPct val="90000"/>
              </a:lnSpc>
              <a:spcBef>
                <a:spcPts val="300"/>
              </a:spcBef>
              <a:spcAft>
                <a:spcPts val="0"/>
              </a:spcAft>
              <a:buClr>
                <a:srgbClr val="3F4142"/>
              </a:buClr>
              <a:buSzPts val="1000"/>
              <a:buNone/>
              <a:defRPr b="1" sz="1000"/>
            </a:lvl5pPr>
            <a:lvl6pPr indent="-228600" lvl="5" marL="2743200" algn="l">
              <a:lnSpc>
                <a:spcPct val="90000"/>
              </a:lnSpc>
              <a:spcBef>
                <a:spcPts val="300"/>
              </a:spcBef>
              <a:spcAft>
                <a:spcPts val="0"/>
              </a:spcAft>
              <a:buClr>
                <a:schemeClr val="dk1"/>
              </a:buClr>
              <a:buSzPts val="1000"/>
              <a:buNone/>
              <a:defRPr b="1" sz="1000"/>
            </a:lvl6pPr>
            <a:lvl7pPr indent="-228600" lvl="6" marL="3200400" algn="l">
              <a:lnSpc>
                <a:spcPct val="90000"/>
              </a:lnSpc>
              <a:spcBef>
                <a:spcPts val="300"/>
              </a:spcBef>
              <a:spcAft>
                <a:spcPts val="0"/>
              </a:spcAft>
              <a:buClr>
                <a:schemeClr val="dk1"/>
              </a:buClr>
              <a:buSzPts val="1000"/>
              <a:buNone/>
              <a:defRPr b="1" sz="1000"/>
            </a:lvl7pPr>
            <a:lvl8pPr indent="-228600" lvl="7" marL="3657600" algn="l">
              <a:lnSpc>
                <a:spcPct val="90000"/>
              </a:lnSpc>
              <a:spcBef>
                <a:spcPts val="300"/>
              </a:spcBef>
              <a:spcAft>
                <a:spcPts val="0"/>
              </a:spcAft>
              <a:buClr>
                <a:schemeClr val="dk1"/>
              </a:buClr>
              <a:buSzPts val="1000"/>
              <a:buNone/>
              <a:defRPr b="1" sz="1000"/>
            </a:lvl8pPr>
            <a:lvl9pPr indent="-228600" lvl="8" marL="4114800" algn="l">
              <a:lnSpc>
                <a:spcPct val="90000"/>
              </a:lnSpc>
              <a:spcBef>
                <a:spcPts val="300"/>
              </a:spcBef>
              <a:spcAft>
                <a:spcPts val="0"/>
              </a:spcAft>
              <a:buClr>
                <a:schemeClr val="dk1"/>
              </a:buClr>
              <a:buSzPts val="1000"/>
              <a:buNone/>
              <a:defRPr b="1" sz="1000"/>
            </a:lvl9pPr>
          </a:lstStyle>
          <a:p/>
        </p:txBody>
      </p:sp>
      <p:sp>
        <p:nvSpPr>
          <p:cNvPr id="386" name="Google Shape;386;g36aea8a7f69_6_130"/>
          <p:cNvSpPr txBox="1"/>
          <p:nvPr>
            <p:ph idx="4" type="body"/>
          </p:nvPr>
        </p:nvSpPr>
        <p:spPr>
          <a:xfrm>
            <a:off x="4937761" y="2004060"/>
            <a:ext cx="4146600" cy="29475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600"/>
              </a:spcBef>
              <a:spcAft>
                <a:spcPts val="0"/>
              </a:spcAft>
              <a:buClr>
                <a:srgbClr val="3F4142"/>
              </a:buClr>
              <a:buSzPts val="1800"/>
              <a:buChar char="•"/>
              <a:defRPr/>
            </a:lvl1pPr>
            <a:lvl2pPr indent="-342900" lvl="1" marL="914400" algn="l">
              <a:lnSpc>
                <a:spcPct val="90000"/>
              </a:lnSpc>
              <a:spcBef>
                <a:spcPts val="300"/>
              </a:spcBef>
              <a:spcAft>
                <a:spcPts val="0"/>
              </a:spcAft>
              <a:buClr>
                <a:srgbClr val="3F4142"/>
              </a:buClr>
              <a:buSzPts val="1800"/>
              <a:buChar char="•"/>
              <a:defRPr/>
            </a:lvl2pPr>
            <a:lvl3pPr indent="-342900" lvl="2" marL="1371600" algn="l">
              <a:lnSpc>
                <a:spcPct val="90000"/>
              </a:lnSpc>
              <a:spcBef>
                <a:spcPts val="300"/>
              </a:spcBef>
              <a:spcAft>
                <a:spcPts val="0"/>
              </a:spcAft>
              <a:buClr>
                <a:srgbClr val="3F4142"/>
              </a:buClr>
              <a:buSzPts val="1800"/>
              <a:buChar char="•"/>
              <a:defRPr/>
            </a:lvl3pPr>
            <a:lvl4pPr indent="-342900" lvl="3" marL="1828800" algn="l">
              <a:lnSpc>
                <a:spcPct val="90000"/>
              </a:lnSpc>
              <a:spcBef>
                <a:spcPts val="300"/>
              </a:spcBef>
              <a:spcAft>
                <a:spcPts val="0"/>
              </a:spcAft>
              <a:buClr>
                <a:srgbClr val="3F4142"/>
              </a:buClr>
              <a:buSzPts val="1800"/>
              <a:buChar char="•"/>
              <a:defRPr/>
            </a:lvl4pPr>
            <a:lvl5pPr indent="-342900" lvl="4" marL="2286000" algn="l">
              <a:lnSpc>
                <a:spcPct val="90000"/>
              </a:lnSpc>
              <a:spcBef>
                <a:spcPts val="300"/>
              </a:spcBef>
              <a:spcAft>
                <a:spcPts val="0"/>
              </a:spcAft>
              <a:buClr>
                <a:srgbClr val="3F4142"/>
              </a:buClr>
              <a:buSzPts val="1800"/>
              <a:buChar char="•"/>
              <a:defRPr/>
            </a:lvl5pPr>
            <a:lvl6pPr indent="-342900" lvl="5" marL="2743200" algn="l">
              <a:lnSpc>
                <a:spcPct val="90000"/>
              </a:lnSpc>
              <a:spcBef>
                <a:spcPts val="300"/>
              </a:spcBef>
              <a:spcAft>
                <a:spcPts val="0"/>
              </a:spcAft>
              <a:buClr>
                <a:schemeClr val="dk1"/>
              </a:buClr>
              <a:buSzPts val="1800"/>
              <a:buChar char="•"/>
              <a:defRPr/>
            </a:lvl6pPr>
            <a:lvl7pPr indent="-342900" lvl="6" marL="3200400" algn="l">
              <a:lnSpc>
                <a:spcPct val="90000"/>
              </a:lnSpc>
              <a:spcBef>
                <a:spcPts val="300"/>
              </a:spcBef>
              <a:spcAft>
                <a:spcPts val="0"/>
              </a:spcAft>
              <a:buClr>
                <a:schemeClr val="dk1"/>
              </a:buClr>
              <a:buSzPts val="1800"/>
              <a:buChar char="•"/>
              <a:defRPr/>
            </a:lvl7pPr>
            <a:lvl8pPr indent="-342900" lvl="7" marL="3657600" algn="l">
              <a:lnSpc>
                <a:spcPct val="90000"/>
              </a:lnSpc>
              <a:spcBef>
                <a:spcPts val="300"/>
              </a:spcBef>
              <a:spcAft>
                <a:spcPts val="0"/>
              </a:spcAft>
              <a:buClr>
                <a:schemeClr val="dk1"/>
              </a:buClr>
              <a:buSzPts val="1800"/>
              <a:buChar char="•"/>
              <a:defRPr/>
            </a:lvl8pPr>
            <a:lvl9pPr indent="-342900" lvl="8" marL="4114800" algn="l">
              <a:lnSpc>
                <a:spcPct val="90000"/>
              </a:lnSpc>
              <a:spcBef>
                <a:spcPts val="300"/>
              </a:spcBef>
              <a:spcAft>
                <a:spcPts val="0"/>
              </a:spcAft>
              <a:buClr>
                <a:schemeClr val="dk1"/>
              </a:buClr>
              <a:buSzPts val="1800"/>
              <a:buChar char="•"/>
              <a:defRPr/>
            </a:lvl9pPr>
          </a:lstStyle>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87" name="Shape 387"/>
        <p:cNvGrpSpPr/>
        <p:nvPr/>
      </p:nvGrpSpPr>
      <p:grpSpPr>
        <a:xfrm>
          <a:off x="0" y="0"/>
          <a:ext cx="0" cy="0"/>
          <a:chOff x="0" y="0"/>
          <a:chExt cx="0" cy="0"/>
        </a:xfrm>
      </p:grpSpPr>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388" name="Shape 388"/>
        <p:cNvGrpSpPr/>
        <p:nvPr/>
      </p:nvGrpSpPr>
      <p:grpSpPr>
        <a:xfrm>
          <a:off x="0" y="0"/>
          <a:ext cx="0" cy="0"/>
          <a:chOff x="0" y="0"/>
          <a:chExt cx="0" cy="0"/>
        </a:xfrm>
      </p:grpSpPr>
      <p:sp>
        <p:nvSpPr>
          <p:cNvPr id="389" name="Google Shape;389;g36aea8a7f69_6_137"/>
          <p:cNvSpPr txBox="1"/>
          <p:nvPr>
            <p:ph type="title"/>
          </p:nvPr>
        </p:nvSpPr>
        <p:spPr>
          <a:xfrm>
            <a:off x="671831" y="365760"/>
            <a:ext cx="3145800" cy="12804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1A306A"/>
              </a:buClr>
              <a:buSzPts val="1900"/>
              <a:buFont typeface="Helvetica Neue"/>
              <a:buNone/>
              <a:defRPr sz="19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0" name="Google Shape;390;g36aea8a7f69_6_137"/>
          <p:cNvSpPr txBox="1"/>
          <p:nvPr>
            <p:ph idx="1" type="body"/>
          </p:nvPr>
        </p:nvSpPr>
        <p:spPr>
          <a:xfrm>
            <a:off x="4146550" y="789942"/>
            <a:ext cx="4938000" cy="3898800"/>
          </a:xfrm>
          <a:prstGeom prst="rect">
            <a:avLst/>
          </a:prstGeom>
          <a:noFill/>
          <a:ln>
            <a:noFill/>
          </a:ln>
        </p:spPr>
        <p:txBody>
          <a:bodyPr anchorCtr="0" anchor="t" bIns="45700" lIns="91425" spcFirstLastPara="1" rIns="91425" wrap="square" tIns="45700">
            <a:normAutofit/>
          </a:bodyPr>
          <a:lstStyle>
            <a:lvl1pPr indent="-349250" lvl="0" marL="457200" algn="l">
              <a:lnSpc>
                <a:spcPct val="90000"/>
              </a:lnSpc>
              <a:spcBef>
                <a:spcPts val="600"/>
              </a:spcBef>
              <a:spcAft>
                <a:spcPts val="0"/>
              </a:spcAft>
              <a:buClr>
                <a:srgbClr val="3F4142"/>
              </a:buClr>
              <a:buSzPts val="1900"/>
              <a:buChar char="•"/>
              <a:defRPr sz="1900"/>
            </a:lvl1pPr>
            <a:lvl2pPr indent="-336550" lvl="1" marL="914400" algn="l">
              <a:lnSpc>
                <a:spcPct val="90000"/>
              </a:lnSpc>
              <a:spcBef>
                <a:spcPts val="300"/>
              </a:spcBef>
              <a:spcAft>
                <a:spcPts val="0"/>
              </a:spcAft>
              <a:buClr>
                <a:srgbClr val="3F4142"/>
              </a:buClr>
              <a:buSzPts val="1700"/>
              <a:buChar char="•"/>
              <a:defRPr sz="1700"/>
            </a:lvl2pPr>
            <a:lvl3pPr indent="-323850" lvl="2" marL="1371600" algn="l">
              <a:lnSpc>
                <a:spcPct val="90000"/>
              </a:lnSpc>
              <a:spcBef>
                <a:spcPts val="300"/>
              </a:spcBef>
              <a:spcAft>
                <a:spcPts val="0"/>
              </a:spcAft>
              <a:buClr>
                <a:srgbClr val="3F4142"/>
              </a:buClr>
              <a:buSzPts val="1500"/>
              <a:buChar char="•"/>
              <a:defRPr sz="1500"/>
            </a:lvl3pPr>
            <a:lvl4pPr indent="-304800" lvl="3" marL="1828800" algn="l">
              <a:lnSpc>
                <a:spcPct val="90000"/>
              </a:lnSpc>
              <a:spcBef>
                <a:spcPts val="300"/>
              </a:spcBef>
              <a:spcAft>
                <a:spcPts val="0"/>
              </a:spcAft>
              <a:buClr>
                <a:srgbClr val="3F4142"/>
              </a:buClr>
              <a:buSzPts val="1200"/>
              <a:buChar char="•"/>
              <a:defRPr sz="1200"/>
            </a:lvl4pPr>
            <a:lvl5pPr indent="-304800" lvl="4" marL="2286000" algn="l">
              <a:lnSpc>
                <a:spcPct val="90000"/>
              </a:lnSpc>
              <a:spcBef>
                <a:spcPts val="300"/>
              </a:spcBef>
              <a:spcAft>
                <a:spcPts val="0"/>
              </a:spcAft>
              <a:buClr>
                <a:srgbClr val="3F4142"/>
              </a:buClr>
              <a:buSzPts val="1200"/>
              <a:buChar char="•"/>
              <a:defRPr sz="1200"/>
            </a:lvl5pPr>
            <a:lvl6pPr indent="-304800" lvl="5" marL="2743200" algn="l">
              <a:lnSpc>
                <a:spcPct val="90000"/>
              </a:lnSpc>
              <a:spcBef>
                <a:spcPts val="300"/>
              </a:spcBef>
              <a:spcAft>
                <a:spcPts val="0"/>
              </a:spcAft>
              <a:buClr>
                <a:schemeClr val="dk1"/>
              </a:buClr>
              <a:buSzPts val="1200"/>
              <a:buChar char="•"/>
              <a:defRPr sz="1200"/>
            </a:lvl6pPr>
            <a:lvl7pPr indent="-304800" lvl="6" marL="3200400" algn="l">
              <a:lnSpc>
                <a:spcPct val="90000"/>
              </a:lnSpc>
              <a:spcBef>
                <a:spcPts val="300"/>
              </a:spcBef>
              <a:spcAft>
                <a:spcPts val="0"/>
              </a:spcAft>
              <a:buClr>
                <a:schemeClr val="dk1"/>
              </a:buClr>
              <a:buSzPts val="1200"/>
              <a:buChar char="•"/>
              <a:defRPr sz="1200"/>
            </a:lvl7pPr>
            <a:lvl8pPr indent="-304800" lvl="7" marL="3657600" algn="l">
              <a:lnSpc>
                <a:spcPct val="90000"/>
              </a:lnSpc>
              <a:spcBef>
                <a:spcPts val="300"/>
              </a:spcBef>
              <a:spcAft>
                <a:spcPts val="0"/>
              </a:spcAft>
              <a:buClr>
                <a:schemeClr val="dk1"/>
              </a:buClr>
              <a:buSzPts val="1200"/>
              <a:buChar char="•"/>
              <a:defRPr sz="1200"/>
            </a:lvl8pPr>
            <a:lvl9pPr indent="-304800" lvl="8" marL="4114800" algn="l">
              <a:lnSpc>
                <a:spcPct val="90000"/>
              </a:lnSpc>
              <a:spcBef>
                <a:spcPts val="300"/>
              </a:spcBef>
              <a:spcAft>
                <a:spcPts val="0"/>
              </a:spcAft>
              <a:buClr>
                <a:schemeClr val="dk1"/>
              </a:buClr>
              <a:buSzPts val="1200"/>
              <a:buChar char="•"/>
              <a:defRPr sz="1200"/>
            </a:lvl9pPr>
          </a:lstStyle>
          <a:p/>
        </p:txBody>
      </p:sp>
      <p:sp>
        <p:nvSpPr>
          <p:cNvPr id="391" name="Google Shape;391;g36aea8a7f69_6_137"/>
          <p:cNvSpPr txBox="1"/>
          <p:nvPr>
            <p:ph idx="2" type="body"/>
          </p:nvPr>
        </p:nvSpPr>
        <p:spPr>
          <a:xfrm>
            <a:off x="671831" y="1645920"/>
            <a:ext cx="3145800" cy="30492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600"/>
              </a:spcBef>
              <a:spcAft>
                <a:spcPts val="0"/>
              </a:spcAft>
              <a:buClr>
                <a:srgbClr val="3F4142"/>
              </a:buClr>
              <a:buSzPts val="1000"/>
              <a:buNone/>
              <a:defRPr sz="1000"/>
            </a:lvl1pPr>
            <a:lvl2pPr indent="-228600" lvl="1" marL="914400" algn="l">
              <a:lnSpc>
                <a:spcPct val="90000"/>
              </a:lnSpc>
              <a:spcBef>
                <a:spcPts val="300"/>
              </a:spcBef>
              <a:spcAft>
                <a:spcPts val="0"/>
              </a:spcAft>
              <a:buClr>
                <a:srgbClr val="3F4142"/>
              </a:buClr>
              <a:buSzPts val="900"/>
              <a:buNone/>
              <a:defRPr sz="900"/>
            </a:lvl2pPr>
            <a:lvl3pPr indent="-228600" lvl="2" marL="1371600" algn="l">
              <a:lnSpc>
                <a:spcPct val="90000"/>
              </a:lnSpc>
              <a:spcBef>
                <a:spcPts val="300"/>
              </a:spcBef>
              <a:spcAft>
                <a:spcPts val="0"/>
              </a:spcAft>
              <a:buClr>
                <a:srgbClr val="3F4142"/>
              </a:buClr>
              <a:buSzPts val="700"/>
              <a:buNone/>
              <a:defRPr sz="700"/>
            </a:lvl3pPr>
            <a:lvl4pPr indent="-228600" lvl="3" marL="1828800" algn="l">
              <a:lnSpc>
                <a:spcPct val="90000"/>
              </a:lnSpc>
              <a:spcBef>
                <a:spcPts val="300"/>
              </a:spcBef>
              <a:spcAft>
                <a:spcPts val="0"/>
              </a:spcAft>
              <a:buClr>
                <a:srgbClr val="3F4142"/>
              </a:buClr>
              <a:buSzPts val="600"/>
              <a:buNone/>
              <a:defRPr sz="600"/>
            </a:lvl4pPr>
            <a:lvl5pPr indent="-228600" lvl="4" marL="2286000" algn="l">
              <a:lnSpc>
                <a:spcPct val="90000"/>
              </a:lnSpc>
              <a:spcBef>
                <a:spcPts val="300"/>
              </a:spcBef>
              <a:spcAft>
                <a:spcPts val="0"/>
              </a:spcAft>
              <a:buClr>
                <a:srgbClr val="3F4142"/>
              </a:buClr>
              <a:buSzPts val="600"/>
              <a:buNone/>
              <a:defRPr sz="600"/>
            </a:lvl5pPr>
            <a:lvl6pPr indent="-228600" lvl="5" marL="2743200" algn="l">
              <a:lnSpc>
                <a:spcPct val="90000"/>
              </a:lnSpc>
              <a:spcBef>
                <a:spcPts val="300"/>
              </a:spcBef>
              <a:spcAft>
                <a:spcPts val="0"/>
              </a:spcAft>
              <a:buClr>
                <a:schemeClr val="dk1"/>
              </a:buClr>
              <a:buSzPts val="600"/>
              <a:buNone/>
              <a:defRPr sz="600"/>
            </a:lvl6pPr>
            <a:lvl7pPr indent="-228600" lvl="6" marL="3200400" algn="l">
              <a:lnSpc>
                <a:spcPct val="90000"/>
              </a:lnSpc>
              <a:spcBef>
                <a:spcPts val="300"/>
              </a:spcBef>
              <a:spcAft>
                <a:spcPts val="0"/>
              </a:spcAft>
              <a:buClr>
                <a:schemeClr val="dk1"/>
              </a:buClr>
              <a:buSzPts val="600"/>
              <a:buNone/>
              <a:defRPr sz="600"/>
            </a:lvl7pPr>
            <a:lvl8pPr indent="-228600" lvl="7" marL="3657600" algn="l">
              <a:lnSpc>
                <a:spcPct val="90000"/>
              </a:lnSpc>
              <a:spcBef>
                <a:spcPts val="300"/>
              </a:spcBef>
              <a:spcAft>
                <a:spcPts val="0"/>
              </a:spcAft>
              <a:buClr>
                <a:schemeClr val="dk1"/>
              </a:buClr>
              <a:buSzPts val="600"/>
              <a:buNone/>
              <a:defRPr sz="600"/>
            </a:lvl8pPr>
            <a:lvl9pPr indent="-228600" lvl="8" marL="4114800" algn="l">
              <a:lnSpc>
                <a:spcPct val="90000"/>
              </a:lnSpc>
              <a:spcBef>
                <a:spcPts val="300"/>
              </a:spcBef>
              <a:spcAft>
                <a:spcPts val="0"/>
              </a:spcAft>
              <a:buClr>
                <a:schemeClr val="dk1"/>
              </a:buClr>
              <a:buSzPts val="600"/>
              <a:buNone/>
              <a:defRPr sz="600"/>
            </a:lvl9pPr>
          </a:lstStyle>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bg>
      <p:bgPr>
        <a:solidFill>
          <a:schemeClr val="lt1"/>
        </a:solidFill>
      </p:bgPr>
    </p:bg>
    <p:spTree>
      <p:nvGrpSpPr>
        <p:cNvPr id="392" name="Shape 392"/>
        <p:cNvGrpSpPr/>
        <p:nvPr/>
      </p:nvGrpSpPr>
      <p:grpSpPr>
        <a:xfrm>
          <a:off x="0" y="0"/>
          <a:ext cx="0" cy="0"/>
          <a:chOff x="0" y="0"/>
          <a:chExt cx="0" cy="0"/>
        </a:xfrm>
      </p:grpSpPr>
      <p:sp>
        <p:nvSpPr>
          <p:cNvPr id="393" name="Google Shape;393;g36aea8a7f69_6_141"/>
          <p:cNvSpPr txBox="1"/>
          <p:nvPr>
            <p:ph type="title"/>
          </p:nvPr>
        </p:nvSpPr>
        <p:spPr>
          <a:xfrm>
            <a:off x="671831" y="365760"/>
            <a:ext cx="3145800" cy="12804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1A306A"/>
              </a:buClr>
              <a:buSzPts val="1900"/>
              <a:buFont typeface="Helvetica Neue"/>
              <a:buNone/>
              <a:defRPr sz="19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4" name="Google Shape;394;g36aea8a7f69_6_141"/>
          <p:cNvSpPr/>
          <p:nvPr>
            <p:ph idx="2" type="pic"/>
          </p:nvPr>
        </p:nvSpPr>
        <p:spPr>
          <a:xfrm>
            <a:off x="4146550" y="789942"/>
            <a:ext cx="4938000" cy="3898800"/>
          </a:xfrm>
          <a:prstGeom prst="rect">
            <a:avLst/>
          </a:prstGeom>
          <a:noFill/>
          <a:ln>
            <a:noFill/>
          </a:ln>
        </p:spPr>
      </p:sp>
      <p:sp>
        <p:nvSpPr>
          <p:cNvPr id="395" name="Google Shape;395;g36aea8a7f69_6_141"/>
          <p:cNvSpPr txBox="1"/>
          <p:nvPr>
            <p:ph idx="1" type="body"/>
          </p:nvPr>
        </p:nvSpPr>
        <p:spPr>
          <a:xfrm>
            <a:off x="671831" y="1645920"/>
            <a:ext cx="3145800" cy="304920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600"/>
              </a:spcBef>
              <a:spcAft>
                <a:spcPts val="0"/>
              </a:spcAft>
              <a:buClr>
                <a:srgbClr val="3F4142"/>
              </a:buClr>
              <a:buSzPts val="1000"/>
              <a:buNone/>
              <a:defRPr sz="1000"/>
            </a:lvl1pPr>
            <a:lvl2pPr indent="-228600" lvl="1" marL="914400" algn="l">
              <a:lnSpc>
                <a:spcPct val="90000"/>
              </a:lnSpc>
              <a:spcBef>
                <a:spcPts val="300"/>
              </a:spcBef>
              <a:spcAft>
                <a:spcPts val="0"/>
              </a:spcAft>
              <a:buClr>
                <a:srgbClr val="3F4142"/>
              </a:buClr>
              <a:buSzPts val="900"/>
              <a:buNone/>
              <a:defRPr sz="900"/>
            </a:lvl2pPr>
            <a:lvl3pPr indent="-228600" lvl="2" marL="1371600" algn="l">
              <a:lnSpc>
                <a:spcPct val="90000"/>
              </a:lnSpc>
              <a:spcBef>
                <a:spcPts val="300"/>
              </a:spcBef>
              <a:spcAft>
                <a:spcPts val="0"/>
              </a:spcAft>
              <a:buClr>
                <a:srgbClr val="3F4142"/>
              </a:buClr>
              <a:buSzPts val="700"/>
              <a:buNone/>
              <a:defRPr sz="700"/>
            </a:lvl3pPr>
            <a:lvl4pPr indent="-228600" lvl="3" marL="1828800" algn="l">
              <a:lnSpc>
                <a:spcPct val="90000"/>
              </a:lnSpc>
              <a:spcBef>
                <a:spcPts val="300"/>
              </a:spcBef>
              <a:spcAft>
                <a:spcPts val="0"/>
              </a:spcAft>
              <a:buClr>
                <a:srgbClr val="3F4142"/>
              </a:buClr>
              <a:buSzPts val="600"/>
              <a:buNone/>
              <a:defRPr sz="600"/>
            </a:lvl4pPr>
            <a:lvl5pPr indent="-228600" lvl="4" marL="2286000" algn="l">
              <a:lnSpc>
                <a:spcPct val="90000"/>
              </a:lnSpc>
              <a:spcBef>
                <a:spcPts val="300"/>
              </a:spcBef>
              <a:spcAft>
                <a:spcPts val="0"/>
              </a:spcAft>
              <a:buClr>
                <a:srgbClr val="3F4142"/>
              </a:buClr>
              <a:buSzPts val="600"/>
              <a:buNone/>
              <a:defRPr sz="600"/>
            </a:lvl5pPr>
            <a:lvl6pPr indent="-228600" lvl="5" marL="2743200" algn="l">
              <a:lnSpc>
                <a:spcPct val="90000"/>
              </a:lnSpc>
              <a:spcBef>
                <a:spcPts val="300"/>
              </a:spcBef>
              <a:spcAft>
                <a:spcPts val="0"/>
              </a:spcAft>
              <a:buClr>
                <a:schemeClr val="dk1"/>
              </a:buClr>
              <a:buSzPts val="600"/>
              <a:buNone/>
              <a:defRPr sz="600"/>
            </a:lvl6pPr>
            <a:lvl7pPr indent="-228600" lvl="6" marL="3200400" algn="l">
              <a:lnSpc>
                <a:spcPct val="90000"/>
              </a:lnSpc>
              <a:spcBef>
                <a:spcPts val="300"/>
              </a:spcBef>
              <a:spcAft>
                <a:spcPts val="0"/>
              </a:spcAft>
              <a:buClr>
                <a:schemeClr val="dk1"/>
              </a:buClr>
              <a:buSzPts val="600"/>
              <a:buNone/>
              <a:defRPr sz="600"/>
            </a:lvl7pPr>
            <a:lvl8pPr indent="-228600" lvl="7" marL="3657600" algn="l">
              <a:lnSpc>
                <a:spcPct val="90000"/>
              </a:lnSpc>
              <a:spcBef>
                <a:spcPts val="300"/>
              </a:spcBef>
              <a:spcAft>
                <a:spcPts val="0"/>
              </a:spcAft>
              <a:buClr>
                <a:schemeClr val="dk1"/>
              </a:buClr>
              <a:buSzPts val="600"/>
              <a:buNone/>
              <a:defRPr sz="600"/>
            </a:lvl8pPr>
            <a:lvl9pPr indent="-228600" lvl="8" marL="4114800" algn="l">
              <a:lnSpc>
                <a:spcPct val="90000"/>
              </a:lnSpc>
              <a:spcBef>
                <a:spcPts val="300"/>
              </a:spcBef>
              <a:spcAft>
                <a:spcPts val="0"/>
              </a:spcAft>
              <a:buClr>
                <a:schemeClr val="dk1"/>
              </a:buClr>
              <a:buSzPts val="600"/>
              <a:buNone/>
              <a:defRPr sz="600"/>
            </a:lvl9pPr>
          </a:lstStyle>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396" name="Shape 396"/>
        <p:cNvGrpSpPr/>
        <p:nvPr/>
      </p:nvGrpSpPr>
      <p:grpSpPr>
        <a:xfrm>
          <a:off x="0" y="0"/>
          <a:ext cx="0" cy="0"/>
          <a:chOff x="0" y="0"/>
          <a:chExt cx="0" cy="0"/>
        </a:xfrm>
      </p:grpSpPr>
      <p:sp>
        <p:nvSpPr>
          <p:cNvPr id="397" name="Google Shape;397;g36aea8a7f69_6_145"/>
          <p:cNvSpPr txBox="1"/>
          <p:nvPr>
            <p:ph type="title"/>
          </p:nvPr>
        </p:nvSpPr>
        <p:spPr>
          <a:xfrm>
            <a:off x="670560" y="292102"/>
            <a:ext cx="8412600" cy="10605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1A306A"/>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5">
  <p:cSld name="TITLE_5">
    <p:spTree>
      <p:nvGrpSpPr>
        <p:cNvPr id="398" name="Shape 398"/>
        <p:cNvGrpSpPr/>
        <p:nvPr/>
      </p:nvGrpSpPr>
      <p:grpSpPr>
        <a:xfrm>
          <a:off x="0" y="0"/>
          <a:ext cx="0" cy="0"/>
          <a:chOff x="0" y="0"/>
          <a:chExt cx="0" cy="0"/>
        </a:xfrm>
      </p:grpSpPr>
      <p:sp>
        <p:nvSpPr>
          <p:cNvPr id="399" name="Google Shape;399;g36aea8a7f69_6_147"/>
          <p:cNvSpPr txBox="1"/>
          <p:nvPr>
            <p:ph type="ctrTitle"/>
          </p:nvPr>
        </p:nvSpPr>
        <p:spPr>
          <a:xfrm>
            <a:off x="332489" y="794213"/>
            <a:ext cx="9088500" cy="21894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SzPts val="5500"/>
              <a:buNone/>
              <a:defRPr sz="5500"/>
            </a:lvl1pPr>
            <a:lvl2pPr lvl="1" algn="ctr">
              <a:lnSpc>
                <a:spcPct val="100000"/>
              </a:lnSpc>
              <a:spcBef>
                <a:spcPts val="0"/>
              </a:spcBef>
              <a:spcAft>
                <a:spcPts val="0"/>
              </a:spcAft>
              <a:buSzPts val="5500"/>
              <a:buNone/>
              <a:defRPr sz="5500"/>
            </a:lvl2pPr>
            <a:lvl3pPr lvl="2" algn="ctr">
              <a:lnSpc>
                <a:spcPct val="100000"/>
              </a:lnSpc>
              <a:spcBef>
                <a:spcPts val="0"/>
              </a:spcBef>
              <a:spcAft>
                <a:spcPts val="0"/>
              </a:spcAft>
              <a:buSzPts val="5500"/>
              <a:buNone/>
              <a:defRPr sz="5500"/>
            </a:lvl3pPr>
            <a:lvl4pPr lvl="3" algn="ctr">
              <a:lnSpc>
                <a:spcPct val="100000"/>
              </a:lnSpc>
              <a:spcBef>
                <a:spcPts val="0"/>
              </a:spcBef>
              <a:spcAft>
                <a:spcPts val="0"/>
              </a:spcAft>
              <a:buSzPts val="5500"/>
              <a:buNone/>
              <a:defRPr sz="5500"/>
            </a:lvl4pPr>
            <a:lvl5pPr lvl="4" algn="ctr">
              <a:lnSpc>
                <a:spcPct val="100000"/>
              </a:lnSpc>
              <a:spcBef>
                <a:spcPts val="0"/>
              </a:spcBef>
              <a:spcAft>
                <a:spcPts val="0"/>
              </a:spcAft>
              <a:buSzPts val="5500"/>
              <a:buNone/>
              <a:defRPr sz="5500"/>
            </a:lvl5pPr>
            <a:lvl6pPr lvl="5" algn="ctr">
              <a:lnSpc>
                <a:spcPct val="100000"/>
              </a:lnSpc>
              <a:spcBef>
                <a:spcPts val="0"/>
              </a:spcBef>
              <a:spcAft>
                <a:spcPts val="0"/>
              </a:spcAft>
              <a:buSzPts val="5500"/>
              <a:buNone/>
              <a:defRPr sz="5500"/>
            </a:lvl6pPr>
            <a:lvl7pPr lvl="6" algn="ctr">
              <a:lnSpc>
                <a:spcPct val="100000"/>
              </a:lnSpc>
              <a:spcBef>
                <a:spcPts val="0"/>
              </a:spcBef>
              <a:spcAft>
                <a:spcPts val="0"/>
              </a:spcAft>
              <a:buSzPts val="5500"/>
              <a:buNone/>
              <a:defRPr sz="5500"/>
            </a:lvl7pPr>
            <a:lvl8pPr lvl="7" algn="ctr">
              <a:lnSpc>
                <a:spcPct val="100000"/>
              </a:lnSpc>
              <a:spcBef>
                <a:spcPts val="0"/>
              </a:spcBef>
              <a:spcAft>
                <a:spcPts val="0"/>
              </a:spcAft>
              <a:buSzPts val="5500"/>
              <a:buNone/>
              <a:defRPr sz="5500"/>
            </a:lvl8pPr>
            <a:lvl9pPr lvl="8" algn="ctr">
              <a:lnSpc>
                <a:spcPct val="100000"/>
              </a:lnSpc>
              <a:spcBef>
                <a:spcPts val="0"/>
              </a:spcBef>
              <a:spcAft>
                <a:spcPts val="0"/>
              </a:spcAft>
              <a:buSzPts val="5500"/>
              <a:buNone/>
              <a:defRPr sz="5500"/>
            </a:lvl9pPr>
          </a:lstStyle>
          <a:p/>
        </p:txBody>
      </p:sp>
      <p:sp>
        <p:nvSpPr>
          <p:cNvPr id="400" name="Google Shape;400;g36aea8a7f69_6_147"/>
          <p:cNvSpPr txBox="1"/>
          <p:nvPr>
            <p:ph idx="1" type="subTitle"/>
          </p:nvPr>
        </p:nvSpPr>
        <p:spPr>
          <a:xfrm>
            <a:off x="332480" y="3023067"/>
            <a:ext cx="9088500" cy="845400"/>
          </a:xfrm>
          <a:prstGeom prst="rect">
            <a:avLst/>
          </a:prstGeom>
          <a:noFill/>
          <a:ln>
            <a:noFill/>
          </a:ln>
        </p:spPr>
        <p:txBody>
          <a:bodyPr anchorCtr="0" anchor="t" bIns="45700" lIns="91425" spcFirstLastPara="1" rIns="91425" wrap="square" tIns="45700">
            <a:normAutofit/>
          </a:bodyPr>
          <a:lstStyle>
            <a:lvl1pPr lvl="0" algn="ctr">
              <a:lnSpc>
                <a:spcPct val="100000"/>
              </a:lnSpc>
              <a:spcBef>
                <a:spcPts val="600"/>
              </a:spcBef>
              <a:spcAft>
                <a:spcPts val="0"/>
              </a:spcAft>
              <a:buSzPts val="3000"/>
              <a:buNone/>
              <a:defRPr sz="3000"/>
            </a:lvl1pPr>
            <a:lvl2pPr lvl="1" algn="ctr">
              <a:lnSpc>
                <a:spcPct val="100000"/>
              </a:lnSpc>
              <a:spcBef>
                <a:spcPts val="300"/>
              </a:spcBef>
              <a:spcAft>
                <a:spcPts val="0"/>
              </a:spcAft>
              <a:buSzPts val="3000"/>
              <a:buNone/>
              <a:defRPr sz="3000"/>
            </a:lvl2pPr>
            <a:lvl3pPr lvl="2" algn="ctr">
              <a:lnSpc>
                <a:spcPct val="100000"/>
              </a:lnSpc>
              <a:spcBef>
                <a:spcPts val="300"/>
              </a:spcBef>
              <a:spcAft>
                <a:spcPts val="0"/>
              </a:spcAft>
              <a:buSzPts val="3000"/>
              <a:buNone/>
              <a:defRPr sz="3000"/>
            </a:lvl3pPr>
            <a:lvl4pPr lvl="3" algn="ctr">
              <a:lnSpc>
                <a:spcPct val="100000"/>
              </a:lnSpc>
              <a:spcBef>
                <a:spcPts val="300"/>
              </a:spcBef>
              <a:spcAft>
                <a:spcPts val="0"/>
              </a:spcAft>
              <a:buSzPts val="3000"/>
              <a:buNone/>
              <a:defRPr sz="3000"/>
            </a:lvl4pPr>
            <a:lvl5pPr lvl="4" algn="ctr">
              <a:lnSpc>
                <a:spcPct val="100000"/>
              </a:lnSpc>
              <a:spcBef>
                <a:spcPts val="300"/>
              </a:spcBef>
              <a:spcAft>
                <a:spcPts val="0"/>
              </a:spcAft>
              <a:buSzPts val="3000"/>
              <a:buNone/>
              <a:defRPr sz="3000"/>
            </a:lvl5pPr>
            <a:lvl6pPr lvl="5" algn="ctr">
              <a:lnSpc>
                <a:spcPct val="100000"/>
              </a:lnSpc>
              <a:spcBef>
                <a:spcPts val="300"/>
              </a:spcBef>
              <a:spcAft>
                <a:spcPts val="0"/>
              </a:spcAft>
              <a:buSzPts val="3000"/>
              <a:buNone/>
              <a:defRPr sz="3000"/>
            </a:lvl6pPr>
            <a:lvl7pPr lvl="6" algn="ctr">
              <a:lnSpc>
                <a:spcPct val="100000"/>
              </a:lnSpc>
              <a:spcBef>
                <a:spcPts val="300"/>
              </a:spcBef>
              <a:spcAft>
                <a:spcPts val="0"/>
              </a:spcAft>
              <a:buSzPts val="3000"/>
              <a:buNone/>
              <a:defRPr sz="3000"/>
            </a:lvl7pPr>
            <a:lvl8pPr lvl="7" algn="ctr">
              <a:lnSpc>
                <a:spcPct val="100000"/>
              </a:lnSpc>
              <a:spcBef>
                <a:spcPts val="300"/>
              </a:spcBef>
              <a:spcAft>
                <a:spcPts val="0"/>
              </a:spcAft>
              <a:buSzPts val="3000"/>
              <a:buNone/>
              <a:defRPr sz="3000"/>
            </a:lvl8pPr>
            <a:lvl9pPr lvl="8" algn="ctr">
              <a:lnSpc>
                <a:spcPct val="100000"/>
              </a:lnSpc>
              <a:spcBef>
                <a:spcPts val="300"/>
              </a:spcBef>
              <a:spcAft>
                <a:spcPts val="0"/>
              </a:spcAft>
              <a:buSzPts val="3000"/>
              <a:buNone/>
              <a:defRPr sz="3000"/>
            </a:lvl9pPr>
          </a:lstStyle>
          <a:p/>
        </p:txBody>
      </p:sp>
      <p:sp>
        <p:nvSpPr>
          <p:cNvPr id="401" name="Google Shape;401;g36aea8a7f69_6_147"/>
          <p:cNvSpPr txBox="1"/>
          <p:nvPr>
            <p:ph idx="12" type="sldNum"/>
          </p:nvPr>
        </p:nvSpPr>
        <p:spPr>
          <a:xfrm>
            <a:off x="9037288" y="4974098"/>
            <a:ext cx="585300" cy="419700"/>
          </a:xfrm>
          <a:prstGeom prst="rect">
            <a:avLst/>
          </a:prstGeom>
          <a:noFill/>
          <a:ln>
            <a:noFill/>
          </a:ln>
        </p:spPr>
        <p:txBody>
          <a:bodyPr anchorCtr="0" anchor="ctr" bIns="97525" lIns="97525" spcFirstLastPara="1" rIns="97525" wrap="square" tIns="97525">
            <a:noAutofit/>
          </a:bodyPr>
          <a:lstStyle>
            <a:lvl1pPr indent="0" lvl="0" marL="0"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500"/>
              <a:buFont typeface="Arial"/>
              <a:buNone/>
              <a:defRPr b="0" i="0" sz="15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1">
  <p:cSld name="Title and Content">
    <p:spTree>
      <p:nvGrpSpPr>
        <p:cNvPr id="402" name="Shape 402"/>
        <p:cNvGrpSpPr/>
        <p:nvPr/>
      </p:nvGrpSpPr>
      <p:grpSpPr>
        <a:xfrm>
          <a:off x="0" y="0"/>
          <a:ext cx="0" cy="0"/>
          <a:chOff x="0" y="0"/>
          <a:chExt cx="0" cy="0"/>
        </a:xfrm>
      </p:grpSpPr>
      <p:sp>
        <p:nvSpPr>
          <p:cNvPr id="403" name="Google Shape;403;g36aea8a7f69_6_151"/>
          <p:cNvSpPr txBox="1"/>
          <p:nvPr>
            <p:ph type="title"/>
          </p:nvPr>
        </p:nvSpPr>
        <p:spPr>
          <a:xfrm>
            <a:off x="23614" y="6350"/>
            <a:ext cx="9620100" cy="49260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200"/>
              <a:buNone/>
              <a:defRPr b="0" i="0" sz="3200">
                <a:solidFill>
                  <a:srgbClr val="1A306A"/>
                </a:solidFill>
                <a:latin typeface="Calibri"/>
                <a:ea typeface="Calibri"/>
                <a:cs typeface="Calibri"/>
                <a:sym typeface="Calibri"/>
              </a:defRPr>
            </a:lvl1pPr>
            <a:lvl2pPr lvl="1" algn="l">
              <a:lnSpc>
                <a:spcPct val="100000"/>
              </a:lnSpc>
              <a:spcBef>
                <a:spcPts val="0"/>
              </a:spcBef>
              <a:spcAft>
                <a:spcPts val="0"/>
              </a:spcAft>
              <a:buSzPts val="1200"/>
              <a:buNone/>
              <a:defRPr/>
            </a:lvl2pPr>
            <a:lvl3pPr lvl="2" algn="l">
              <a:lnSpc>
                <a:spcPct val="100000"/>
              </a:lnSpc>
              <a:spcBef>
                <a:spcPts val="0"/>
              </a:spcBef>
              <a:spcAft>
                <a:spcPts val="0"/>
              </a:spcAft>
              <a:buSzPts val="1200"/>
              <a:buNone/>
              <a:defRPr/>
            </a:lvl3pPr>
            <a:lvl4pPr lvl="3" algn="l">
              <a:lnSpc>
                <a:spcPct val="100000"/>
              </a:lnSpc>
              <a:spcBef>
                <a:spcPts val="0"/>
              </a:spcBef>
              <a:spcAft>
                <a:spcPts val="0"/>
              </a:spcAft>
              <a:buSzPts val="1200"/>
              <a:buNone/>
              <a:defRPr/>
            </a:lvl4pPr>
            <a:lvl5pPr lvl="4" algn="l">
              <a:lnSpc>
                <a:spcPct val="100000"/>
              </a:lnSpc>
              <a:spcBef>
                <a:spcPts val="0"/>
              </a:spcBef>
              <a:spcAft>
                <a:spcPts val="0"/>
              </a:spcAft>
              <a:buSzPts val="1200"/>
              <a:buNone/>
              <a:defRPr/>
            </a:lvl5pPr>
            <a:lvl6pPr lvl="5" algn="l">
              <a:lnSpc>
                <a:spcPct val="100000"/>
              </a:lnSpc>
              <a:spcBef>
                <a:spcPts val="0"/>
              </a:spcBef>
              <a:spcAft>
                <a:spcPts val="0"/>
              </a:spcAft>
              <a:buSzPts val="1200"/>
              <a:buNone/>
              <a:defRPr/>
            </a:lvl6pPr>
            <a:lvl7pPr lvl="6" algn="l">
              <a:lnSpc>
                <a:spcPct val="100000"/>
              </a:lnSpc>
              <a:spcBef>
                <a:spcPts val="0"/>
              </a:spcBef>
              <a:spcAft>
                <a:spcPts val="0"/>
              </a:spcAft>
              <a:buSzPts val="1200"/>
              <a:buNone/>
              <a:defRPr/>
            </a:lvl7pPr>
            <a:lvl8pPr lvl="7" algn="l">
              <a:lnSpc>
                <a:spcPct val="100000"/>
              </a:lnSpc>
              <a:spcBef>
                <a:spcPts val="0"/>
              </a:spcBef>
              <a:spcAft>
                <a:spcPts val="0"/>
              </a:spcAft>
              <a:buSzPts val="1200"/>
              <a:buNone/>
              <a:defRPr/>
            </a:lvl8pPr>
            <a:lvl9pPr lvl="8" algn="l">
              <a:lnSpc>
                <a:spcPct val="100000"/>
              </a:lnSpc>
              <a:spcBef>
                <a:spcPts val="0"/>
              </a:spcBef>
              <a:spcAft>
                <a:spcPts val="0"/>
              </a:spcAft>
              <a:buSzPts val="1200"/>
              <a:buNone/>
              <a:defRPr/>
            </a:lvl9pPr>
          </a:lstStyle>
          <a:p/>
        </p:txBody>
      </p:sp>
      <p:sp>
        <p:nvSpPr>
          <p:cNvPr id="404" name="Google Shape;404;g36aea8a7f69_6_151"/>
          <p:cNvSpPr txBox="1"/>
          <p:nvPr>
            <p:ph idx="1" type="body"/>
          </p:nvPr>
        </p:nvSpPr>
        <p:spPr>
          <a:xfrm>
            <a:off x="2246662" y="2532193"/>
            <a:ext cx="6492900" cy="246000"/>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0"/>
              </a:spcBef>
              <a:spcAft>
                <a:spcPts val="0"/>
              </a:spcAft>
              <a:buSzPts val="1200"/>
              <a:buNone/>
              <a:defRPr b="1" i="0" sz="1600">
                <a:solidFill>
                  <a:srgbClr val="3E3E3E"/>
                </a:solidFill>
                <a:latin typeface="Calibri"/>
                <a:ea typeface="Calibri"/>
                <a:cs typeface="Calibri"/>
                <a:sym typeface="Calibri"/>
              </a:defRPr>
            </a:lvl1pPr>
            <a:lvl2pPr indent="-228600" lvl="1" marL="914400" algn="l">
              <a:lnSpc>
                <a:spcPct val="100000"/>
              </a:lnSpc>
              <a:spcBef>
                <a:spcPts val="0"/>
              </a:spcBef>
              <a:spcAft>
                <a:spcPts val="0"/>
              </a:spcAft>
              <a:buSzPts val="1200"/>
              <a:buNone/>
              <a:defRPr/>
            </a:lvl2pPr>
            <a:lvl3pPr indent="-228600" lvl="2" marL="1371600" algn="l">
              <a:lnSpc>
                <a:spcPct val="100000"/>
              </a:lnSpc>
              <a:spcBef>
                <a:spcPts val="0"/>
              </a:spcBef>
              <a:spcAft>
                <a:spcPts val="0"/>
              </a:spcAft>
              <a:buSzPts val="1200"/>
              <a:buNone/>
              <a:defRPr/>
            </a:lvl3pPr>
            <a:lvl4pPr indent="-228600" lvl="3" marL="1828800" algn="l">
              <a:lnSpc>
                <a:spcPct val="100000"/>
              </a:lnSpc>
              <a:spcBef>
                <a:spcPts val="0"/>
              </a:spcBef>
              <a:spcAft>
                <a:spcPts val="0"/>
              </a:spcAft>
              <a:buSzPts val="1200"/>
              <a:buNone/>
              <a:defRPr/>
            </a:lvl4pPr>
            <a:lvl5pPr indent="-228600" lvl="4" marL="2286000" algn="l">
              <a:lnSpc>
                <a:spcPct val="100000"/>
              </a:lnSpc>
              <a:spcBef>
                <a:spcPts val="0"/>
              </a:spcBef>
              <a:spcAft>
                <a:spcPts val="0"/>
              </a:spcAft>
              <a:buSzPts val="1200"/>
              <a:buNone/>
              <a:defRPr/>
            </a:lvl5pPr>
            <a:lvl6pPr indent="-228600" lvl="5" marL="2743200" algn="l">
              <a:lnSpc>
                <a:spcPct val="100000"/>
              </a:lnSpc>
              <a:spcBef>
                <a:spcPts val="0"/>
              </a:spcBef>
              <a:spcAft>
                <a:spcPts val="0"/>
              </a:spcAft>
              <a:buSzPts val="1200"/>
              <a:buNone/>
              <a:defRPr/>
            </a:lvl6pPr>
            <a:lvl7pPr indent="-228600" lvl="6" marL="3200400" algn="l">
              <a:lnSpc>
                <a:spcPct val="100000"/>
              </a:lnSpc>
              <a:spcBef>
                <a:spcPts val="0"/>
              </a:spcBef>
              <a:spcAft>
                <a:spcPts val="0"/>
              </a:spcAft>
              <a:buSzPts val="1200"/>
              <a:buNone/>
              <a:defRPr/>
            </a:lvl7pPr>
            <a:lvl8pPr indent="-228600" lvl="7" marL="3657600" algn="l">
              <a:lnSpc>
                <a:spcPct val="100000"/>
              </a:lnSpc>
              <a:spcBef>
                <a:spcPts val="0"/>
              </a:spcBef>
              <a:spcAft>
                <a:spcPts val="0"/>
              </a:spcAft>
              <a:buSzPts val="1200"/>
              <a:buNone/>
              <a:defRPr/>
            </a:lvl8pPr>
            <a:lvl9pPr indent="-228600" lvl="8" marL="4114800" algn="l">
              <a:lnSpc>
                <a:spcPct val="100000"/>
              </a:lnSpc>
              <a:spcBef>
                <a:spcPts val="0"/>
              </a:spcBef>
              <a:spcAft>
                <a:spcPts val="0"/>
              </a:spcAft>
              <a:buSzPts val="1200"/>
              <a:buNone/>
              <a:defRPr/>
            </a:lvl9pPr>
          </a:lstStyle>
          <a:p/>
        </p:txBody>
      </p:sp>
      <p:sp>
        <p:nvSpPr>
          <p:cNvPr id="405" name="Google Shape;405;g36aea8a7f69_6_151"/>
          <p:cNvSpPr txBox="1"/>
          <p:nvPr>
            <p:ph idx="11" type="ftr"/>
          </p:nvPr>
        </p:nvSpPr>
        <p:spPr>
          <a:xfrm>
            <a:off x="3316224" y="5102352"/>
            <a:ext cx="3121200" cy="274200"/>
          </a:xfrm>
          <a:prstGeom prst="rect">
            <a:avLst/>
          </a:prstGeom>
          <a:noFill/>
          <a:ln>
            <a:noFill/>
          </a:ln>
        </p:spPr>
        <p:txBody>
          <a:bodyPr anchorCtr="0" anchor="t" bIns="0" lIns="0" spcFirstLastPara="1" rIns="0" wrap="square" tIns="0">
            <a:spAutoFit/>
          </a:bodyPr>
          <a:lstStyle>
            <a:lvl1pPr lvl="0" marR="0" rtl="0" algn="ctr">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1pPr>
            <a:lvl2pPr lvl="1"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p:txBody>
      </p:sp>
      <p:sp>
        <p:nvSpPr>
          <p:cNvPr id="406" name="Google Shape;406;g36aea8a7f69_6_151"/>
          <p:cNvSpPr txBox="1"/>
          <p:nvPr>
            <p:ph idx="10" type="dt"/>
          </p:nvPr>
        </p:nvSpPr>
        <p:spPr>
          <a:xfrm>
            <a:off x="487680" y="5102352"/>
            <a:ext cx="2243100" cy="27420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200"/>
              <a:buFont typeface="Arial"/>
              <a:buNone/>
              <a:defRPr b="0" i="0" sz="1200" u="none" cap="none" strike="noStrike">
                <a:solidFill>
                  <a:srgbClr val="888888"/>
                </a:solidFill>
                <a:latin typeface="Arial"/>
                <a:ea typeface="Arial"/>
                <a:cs typeface="Arial"/>
                <a:sym typeface="Arial"/>
              </a:defRPr>
            </a:lvl1pPr>
            <a:lvl2pPr lvl="1"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p:txBody>
      </p:sp>
      <p:sp>
        <p:nvSpPr>
          <p:cNvPr id="407" name="Google Shape;407;g36aea8a7f69_6_151"/>
          <p:cNvSpPr txBox="1"/>
          <p:nvPr>
            <p:ph idx="12" type="sldNum"/>
          </p:nvPr>
        </p:nvSpPr>
        <p:spPr>
          <a:xfrm>
            <a:off x="7022592" y="5102353"/>
            <a:ext cx="2243100" cy="277200"/>
          </a:xfrm>
          <a:prstGeom prst="rect">
            <a:avLst/>
          </a:prstGeom>
          <a:noFill/>
          <a:ln>
            <a:noFill/>
          </a:ln>
        </p:spPr>
        <p:txBody>
          <a:bodyPr anchorCtr="0" anchor="t" bIns="0" lIns="0" spcFirstLastPara="1" rIns="0" wrap="square" tIns="0">
            <a:spAutoFit/>
          </a:bodyPr>
          <a:lstStyle>
            <a:lvl1pPr indent="0" lvl="0" marL="0" marR="0" rtl="0" algn="r">
              <a:lnSpc>
                <a:spcPct val="100000"/>
              </a:lnSpc>
              <a:spcBef>
                <a:spcPts val="0"/>
              </a:spcBef>
              <a:spcAft>
                <a:spcPts val="0"/>
              </a:spcAft>
              <a:buClr>
                <a:srgbClr val="000000"/>
              </a:buClr>
              <a:buSzPts val="1500"/>
              <a:buFont typeface="Arial"/>
              <a:buNone/>
              <a:defRPr b="0" i="0" sz="1800" u="none" cap="none" strike="noStrike">
                <a:solidFill>
                  <a:srgbClr val="888888"/>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500"/>
              <a:buFont typeface="Arial"/>
              <a:buNone/>
              <a:defRPr b="0" i="0" sz="1800" u="none" cap="none" strike="noStrike">
                <a:solidFill>
                  <a:srgbClr val="888888"/>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500"/>
              <a:buFont typeface="Arial"/>
              <a:buNone/>
              <a:defRPr b="0" i="0" sz="1800" u="none" cap="none" strike="noStrike">
                <a:solidFill>
                  <a:srgbClr val="888888"/>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500"/>
              <a:buFont typeface="Arial"/>
              <a:buNone/>
              <a:defRPr b="0" i="0" sz="1800" u="none" cap="none" strike="noStrike">
                <a:solidFill>
                  <a:srgbClr val="888888"/>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500"/>
              <a:buFont typeface="Arial"/>
              <a:buNone/>
              <a:defRPr b="0" i="0" sz="1800" u="none" cap="none" strike="noStrike">
                <a:solidFill>
                  <a:srgbClr val="888888"/>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500"/>
              <a:buFont typeface="Arial"/>
              <a:buNone/>
              <a:defRPr b="0" i="0" sz="1800" u="none" cap="none" strike="noStrike">
                <a:solidFill>
                  <a:srgbClr val="888888"/>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500"/>
              <a:buFont typeface="Arial"/>
              <a:buNone/>
              <a:defRPr b="0" i="0" sz="1800" u="none" cap="none" strike="noStrike">
                <a:solidFill>
                  <a:srgbClr val="888888"/>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500"/>
              <a:buFont typeface="Arial"/>
              <a:buNone/>
              <a:defRPr b="0" i="0" sz="1800" u="none" cap="none" strike="noStrike">
                <a:solidFill>
                  <a:srgbClr val="888888"/>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500"/>
              <a:buFont typeface="Arial"/>
              <a:buNone/>
              <a:defRPr b="0" i="0" sz="18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1">
  <p:cSld name="MAIN_POINT_1">
    <p:bg>
      <p:bgPr>
        <a:solidFill>
          <a:srgbClr val="ED9073"/>
        </a:solidFill>
      </p:bgPr>
    </p:bg>
    <p:spTree>
      <p:nvGrpSpPr>
        <p:cNvPr id="55" name="Shape 55"/>
        <p:cNvGrpSpPr/>
        <p:nvPr/>
      </p:nvGrpSpPr>
      <p:grpSpPr>
        <a:xfrm>
          <a:off x="0" y="0"/>
          <a:ext cx="0" cy="0"/>
          <a:chOff x="0" y="0"/>
          <a:chExt cx="0" cy="0"/>
        </a:xfrm>
      </p:grpSpPr>
      <p:sp>
        <p:nvSpPr>
          <p:cNvPr id="56" name="Google Shape;56;g36aea8a7f69_1_1298"/>
          <p:cNvSpPr txBox="1"/>
          <p:nvPr>
            <p:ph type="title"/>
          </p:nvPr>
        </p:nvSpPr>
        <p:spPr>
          <a:xfrm>
            <a:off x="522933" y="480160"/>
            <a:ext cx="6792300" cy="4363500"/>
          </a:xfrm>
          <a:prstGeom prst="rect">
            <a:avLst/>
          </a:prstGeom>
          <a:noFill/>
          <a:ln>
            <a:noFill/>
          </a:ln>
        </p:spPr>
        <p:txBody>
          <a:bodyPr anchorCtr="0" anchor="ctr" bIns="97525" lIns="97525" spcFirstLastPara="1" rIns="97525" wrap="square" tIns="97525">
            <a:normAutofit/>
          </a:bodyPr>
          <a:lstStyle>
            <a:lvl1pPr lvl="0" algn="l">
              <a:lnSpc>
                <a:spcPct val="100000"/>
              </a:lnSpc>
              <a:spcBef>
                <a:spcPts val="0"/>
              </a:spcBef>
              <a:spcAft>
                <a:spcPts val="0"/>
              </a:spcAft>
              <a:buSzPts val="5100"/>
              <a:buNone/>
              <a:defRPr sz="5100"/>
            </a:lvl1pPr>
            <a:lvl2pPr lvl="1" algn="l">
              <a:lnSpc>
                <a:spcPct val="100000"/>
              </a:lnSpc>
              <a:spcBef>
                <a:spcPts val="0"/>
              </a:spcBef>
              <a:spcAft>
                <a:spcPts val="0"/>
              </a:spcAft>
              <a:buSzPts val="5100"/>
              <a:buNone/>
              <a:defRPr sz="5100"/>
            </a:lvl2pPr>
            <a:lvl3pPr lvl="2" algn="l">
              <a:lnSpc>
                <a:spcPct val="100000"/>
              </a:lnSpc>
              <a:spcBef>
                <a:spcPts val="0"/>
              </a:spcBef>
              <a:spcAft>
                <a:spcPts val="0"/>
              </a:spcAft>
              <a:buSzPts val="5100"/>
              <a:buNone/>
              <a:defRPr sz="5100"/>
            </a:lvl3pPr>
            <a:lvl4pPr lvl="3" algn="l">
              <a:lnSpc>
                <a:spcPct val="100000"/>
              </a:lnSpc>
              <a:spcBef>
                <a:spcPts val="0"/>
              </a:spcBef>
              <a:spcAft>
                <a:spcPts val="0"/>
              </a:spcAft>
              <a:buSzPts val="5100"/>
              <a:buNone/>
              <a:defRPr sz="5100"/>
            </a:lvl4pPr>
            <a:lvl5pPr lvl="4" algn="l">
              <a:lnSpc>
                <a:spcPct val="100000"/>
              </a:lnSpc>
              <a:spcBef>
                <a:spcPts val="0"/>
              </a:spcBef>
              <a:spcAft>
                <a:spcPts val="0"/>
              </a:spcAft>
              <a:buSzPts val="5100"/>
              <a:buNone/>
              <a:defRPr sz="5100"/>
            </a:lvl5pPr>
            <a:lvl6pPr lvl="5" algn="l">
              <a:lnSpc>
                <a:spcPct val="100000"/>
              </a:lnSpc>
              <a:spcBef>
                <a:spcPts val="0"/>
              </a:spcBef>
              <a:spcAft>
                <a:spcPts val="0"/>
              </a:spcAft>
              <a:buSzPts val="5100"/>
              <a:buNone/>
              <a:defRPr sz="5100"/>
            </a:lvl6pPr>
            <a:lvl7pPr lvl="6" algn="l">
              <a:lnSpc>
                <a:spcPct val="100000"/>
              </a:lnSpc>
              <a:spcBef>
                <a:spcPts val="0"/>
              </a:spcBef>
              <a:spcAft>
                <a:spcPts val="0"/>
              </a:spcAft>
              <a:buSzPts val="5100"/>
              <a:buNone/>
              <a:defRPr sz="5100"/>
            </a:lvl7pPr>
            <a:lvl8pPr lvl="7" algn="l">
              <a:lnSpc>
                <a:spcPct val="100000"/>
              </a:lnSpc>
              <a:spcBef>
                <a:spcPts val="0"/>
              </a:spcBef>
              <a:spcAft>
                <a:spcPts val="0"/>
              </a:spcAft>
              <a:buSzPts val="5100"/>
              <a:buNone/>
              <a:defRPr sz="5100"/>
            </a:lvl8pPr>
            <a:lvl9pPr lvl="8" algn="l">
              <a:lnSpc>
                <a:spcPct val="100000"/>
              </a:lnSpc>
              <a:spcBef>
                <a:spcPts val="0"/>
              </a:spcBef>
              <a:spcAft>
                <a:spcPts val="0"/>
              </a:spcAft>
              <a:buSzPts val="5100"/>
              <a:buNone/>
              <a:defRPr sz="5100"/>
            </a:lvl9pPr>
          </a:lstStyle>
          <a:p/>
        </p:txBody>
      </p:sp>
      <p:sp>
        <p:nvSpPr>
          <p:cNvPr id="57" name="Google Shape;57;g36aea8a7f69_1_1298"/>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58" name="Google Shape;58;g36aea8a7f69_1_1298"/>
          <p:cNvPicPr preferRelativeResize="0"/>
          <p:nvPr/>
        </p:nvPicPr>
        <p:blipFill rotWithShape="1">
          <a:blip r:embed="rId2">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9" name="Shape 59"/>
        <p:cNvGrpSpPr/>
        <p:nvPr/>
      </p:nvGrpSpPr>
      <p:grpSpPr>
        <a:xfrm>
          <a:off x="0" y="0"/>
          <a:ext cx="0" cy="0"/>
          <a:chOff x="0" y="0"/>
          <a:chExt cx="0" cy="0"/>
        </a:xfrm>
      </p:grpSpPr>
      <p:sp>
        <p:nvSpPr>
          <p:cNvPr id="60" name="Google Shape;60;g36aea8a7f69_1_1328"/>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61" name="Google Shape;61;g36aea8a7f69_1_1328"/>
          <p:cNvPicPr preferRelativeResize="0"/>
          <p:nvPr/>
        </p:nvPicPr>
        <p:blipFill rotWithShape="1">
          <a:blip r:embed="rId2">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2" name="Shape 62"/>
        <p:cNvGrpSpPr/>
        <p:nvPr/>
      </p:nvGrpSpPr>
      <p:grpSpPr>
        <a:xfrm>
          <a:off x="0" y="0"/>
          <a:ext cx="0" cy="0"/>
          <a:chOff x="0" y="0"/>
          <a:chExt cx="0" cy="0"/>
        </a:xfrm>
      </p:grpSpPr>
      <p:sp>
        <p:nvSpPr>
          <p:cNvPr id="63" name="Google Shape;63;g36aea8a7f69_1_1051"/>
          <p:cNvSpPr txBox="1"/>
          <p:nvPr>
            <p:ph type="title"/>
          </p:nvPr>
        </p:nvSpPr>
        <p:spPr>
          <a:xfrm>
            <a:off x="332480" y="474693"/>
            <a:ext cx="9088500" cy="610800"/>
          </a:xfrm>
          <a:prstGeom prst="rect">
            <a:avLst/>
          </a:prstGeom>
          <a:noFill/>
          <a:ln>
            <a:noFill/>
          </a:ln>
        </p:spPr>
        <p:txBody>
          <a:bodyPr anchorCtr="0" anchor="t" bIns="97525" lIns="97525" spcFirstLastPara="1" rIns="97525" wrap="square" tIns="97525">
            <a:norm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p:txBody>
      </p:sp>
      <p:sp>
        <p:nvSpPr>
          <p:cNvPr id="64" name="Google Shape;64;g36aea8a7f69_1_1051"/>
          <p:cNvSpPr txBox="1"/>
          <p:nvPr>
            <p:ph idx="1" type="body"/>
          </p:nvPr>
        </p:nvSpPr>
        <p:spPr>
          <a:xfrm>
            <a:off x="332480" y="1229307"/>
            <a:ext cx="9088500" cy="3644100"/>
          </a:xfrm>
          <a:prstGeom prst="rect">
            <a:avLst/>
          </a:prstGeom>
          <a:noFill/>
          <a:ln>
            <a:noFill/>
          </a:ln>
        </p:spPr>
        <p:txBody>
          <a:bodyPr anchorCtr="0" anchor="t" bIns="97525" lIns="97525" spcFirstLastPara="1" rIns="97525" wrap="square" tIns="97525">
            <a:normAutofit/>
          </a:bodyPr>
          <a:lstStyle>
            <a:lvl1pPr indent="-349250" lvl="0" marL="457200" algn="l">
              <a:lnSpc>
                <a:spcPct val="115000"/>
              </a:lnSpc>
              <a:spcBef>
                <a:spcPts val="0"/>
              </a:spcBef>
              <a:spcAft>
                <a:spcPts val="0"/>
              </a:spcAft>
              <a:buClr>
                <a:srgbClr val="00AEEF"/>
              </a:buClr>
              <a:buSzPts val="1900"/>
              <a:buChar char="●"/>
              <a:defRPr/>
            </a:lvl1pPr>
            <a:lvl2pPr indent="-323850" lvl="1" marL="914400" algn="l">
              <a:lnSpc>
                <a:spcPct val="115000"/>
              </a:lnSpc>
              <a:spcBef>
                <a:spcPts val="0"/>
              </a:spcBef>
              <a:spcAft>
                <a:spcPts val="0"/>
              </a:spcAft>
              <a:buClr>
                <a:srgbClr val="00AEEF"/>
              </a:buClr>
              <a:buSzPts val="1500"/>
              <a:buChar char="○"/>
              <a:defRPr/>
            </a:lvl2pPr>
            <a:lvl3pPr indent="-323850" lvl="2" marL="1371600" algn="l">
              <a:lnSpc>
                <a:spcPct val="115000"/>
              </a:lnSpc>
              <a:spcBef>
                <a:spcPts val="0"/>
              </a:spcBef>
              <a:spcAft>
                <a:spcPts val="0"/>
              </a:spcAft>
              <a:buClr>
                <a:srgbClr val="00AEEF"/>
              </a:buClr>
              <a:buSzPts val="1500"/>
              <a:buChar char="■"/>
              <a:defRPr/>
            </a:lvl3pPr>
            <a:lvl4pPr indent="-323850" lvl="3" marL="1828800" algn="l">
              <a:lnSpc>
                <a:spcPct val="115000"/>
              </a:lnSpc>
              <a:spcBef>
                <a:spcPts val="0"/>
              </a:spcBef>
              <a:spcAft>
                <a:spcPts val="0"/>
              </a:spcAft>
              <a:buClr>
                <a:srgbClr val="00AEEF"/>
              </a:buClr>
              <a:buSzPts val="1500"/>
              <a:buChar char="●"/>
              <a:defRPr/>
            </a:lvl4pPr>
            <a:lvl5pPr indent="-323850" lvl="4" marL="2286000" algn="l">
              <a:lnSpc>
                <a:spcPct val="115000"/>
              </a:lnSpc>
              <a:spcBef>
                <a:spcPts val="0"/>
              </a:spcBef>
              <a:spcAft>
                <a:spcPts val="0"/>
              </a:spcAft>
              <a:buSzPts val="1500"/>
              <a:buChar char="○"/>
              <a:defRPr/>
            </a:lvl5pPr>
            <a:lvl6pPr indent="-323850" lvl="5" marL="2743200" algn="l">
              <a:lnSpc>
                <a:spcPct val="115000"/>
              </a:lnSpc>
              <a:spcBef>
                <a:spcPts val="0"/>
              </a:spcBef>
              <a:spcAft>
                <a:spcPts val="0"/>
              </a:spcAft>
              <a:buSzPts val="1500"/>
              <a:buChar char="■"/>
              <a:defRPr/>
            </a:lvl6pPr>
            <a:lvl7pPr indent="-323850" lvl="6" marL="3200400" algn="l">
              <a:lnSpc>
                <a:spcPct val="115000"/>
              </a:lnSpc>
              <a:spcBef>
                <a:spcPts val="0"/>
              </a:spcBef>
              <a:spcAft>
                <a:spcPts val="0"/>
              </a:spcAft>
              <a:buSzPts val="1500"/>
              <a:buChar char="●"/>
              <a:defRPr/>
            </a:lvl7pPr>
            <a:lvl8pPr indent="-323850" lvl="7" marL="3657600" algn="l">
              <a:lnSpc>
                <a:spcPct val="115000"/>
              </a:lnSpc>
              <a:spcBef>
                <a:spcPts val="0"/>
              </a:spcBef>
              <a:spcAft>
                <a:spcPts val="0"/>
              </a:spcAft>
              <a:buSzPts val="1500"/>
              <a:buChar char="○"/>
              <a:defRPr/>
            </a:lvl8pPr>
            <a:lvl9pPr indent="-323850" lvl="8" marL="4114800" algn="l">
              <a:lnSpc>
                <a:spcPct val="115000"/>
              </a:lnSpc>
              <a:spcBef>
                <a:spcPts val="0"/>
              </a:spcBef>
              <a:spcAft>
                <a:spcPts val="0"/>
              </a:spcAft>
              <a:buSzPts val="1500"/>
              <a:buChar char="■"/>
              <a:defRPr/>
            </a:lvl9pPr>
          </a:lstStyle>
          <a:p/>
        </p:txBody>
      </p:sp>
      <p:sp>
        <p:nvSpPr>
          <p:cNvPr id="65" name="Google Shape;65;g36aea8a7f69_1_1051"/>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pic>
        <p:nvPicPr>
          <p:cNvPr id="66" name="Google Shape;66;g36aea8a7f69_1_1051"/>
          <p:cNvPicPr preferRelativeResize="0"/>
          <p:nvPr/>
        </p:nvPicPr>
        <p:blipFill rotWithShape="1">
          <a:blip r:embed="rId2">
            <a:alphaModFix/>
          </a:blip>
          <a:srcRect b="0" l="0" r="0" t="0"/>
          <a:stretch/>
        </p:blipFill>
        <p:spPr>
          <a:xfrm>
            <a:off x="9176878" y="4915652"/>
            <a:ext cx="478293" cy="478293"/>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40" Type="http://schemas.openxmlformats.org/officeDocument/2006/relationships/slideLayout" Target="../slideLayouts/slideLayout44.xml"/><Relationship Id="rId42" Type="http://schemas.openxmlformats.org/officeDocument/2006/relationships/slideLayout" Target="../slideLayouts/slideLayout46.xml"/><Relationship Id="rId41" Type="http://schemas.openxmlformats.org/officeDocument/2006/relationships/slideLayout" Target="../slideLayouts/slideLayout45.xml"/><Relationship Id="rId44" Type="http://schemas.openxmlformats.org/officeDocument/2006/relationships/slideLayout" Target="../slideLayouts/slideLayout48.xml"/><Relationship Id="rId43" Type="http://schemas.openxmlformats.org/officeDocument/2006/relationships/slideLayout" Target="../slideLayouts/slideLayout47.xml"/><Relationship Id="rId46" Type="http://schemas.openxmlformats.org/officeDocument/2006/relationships/slideLayout" Target="../slideLayouts/slideLayout50.xml"/><Relationship Id="rId45" Type="http://schemas.openxmlformats.org/officeDocument/2006/relationships/slideLayout" Target="../slideLayouts/slideLayout49.xml"/><Relationship Id="rId1" Type="http://schemas.openxmlformats.org/officeDocument/2006/relationships/slideLayout" Target="../slideLayouts/slideLayout5.xml"/><Relationship Id="rId2" Type="http://schemas.openxmlformats.org/officeDocument/2006/relationships/slideLayout" Target="../slideLayouts/slideLayout6.xml"/><Relationship Id="rId3" Type="http://schemas.openxmlformats.org/officeDocument/2006/relationships/slideLayout" Target="../slideLayouts/slideLayout7.xml"/><Relationship Id="rId4" Type="http://schemas.openxmlformats.org/officeDocument/2006/relationships/slideLayout" Target="../slideLayouts/slideLayout8.xml"/><Relationship Id="rId9" Type="http://schemas.openxmlformats.org/officeDocument/2006/relationships/slideLayout" Target="../slideLayouts/slideLayout13.xml"/><Relationship Id="rId48" Type="http://schemas.openxmlformats.org/officeDocument/2006/relationships/slideLayout" Target="../slideLayouts/slideLayout52.xml"/><Relationship Id="rId47" Type="http://schemas.openxmlformats.org/officeDocument/2006/relationships/slideLayout" Target="../slideLayouts/slideLayout51.xml"/><Relationship Id="rId49" Type="http://schemas.openxmlformats.org/officeDocument/2006/relationships/slideLayout" Target="../slideLayouts/slideLayout53.xml"/><Relationship Id="rId5" Type="http://schemas.openxmlformats.org/officeDocument/2006/relationships/slideLayout" Target="../slideLayouts/slideLayout9.xml"/><Relationship Id="rId6" Type="http://schemas.openxmlformats.org/officeDocument/2006/relationships/slideLayout" Target="../slideLayouts/slideLayout10.xml"/><Relationship Id="rId7" Type="http://schemas.openxmlformats.org/officeDocument/2006/relationships/slideLayout" Target="../slideLayouts/slideLayout11.xml"/><Relationship Id="rId8" Type="http://schemas.openxmlformats.org/officeDocument/2006/relationships/slideLayout" Target="../slideLayouts/slideLayout12.xml"/><Relationship Id="rId31" Type="http://schemas.openxmlformats.org/officeDocument/2006/relationships/slideLayout" Target="../slideLayouts/slideLayout35.xml"/><Relationship Id="rId30" Type="http://schemas.openxmlformats.org/officeDocument/2006/relationships/slideLayout" Target="../slideLayouts/slideLayout34.xml"/><Relationship Id="rId33" Type="http://schemas.openxmlformats.org/officeDocument/2006/relationships/slideLayout" Target="../slideLayouts/slideLayout37.xml"/><Relationship Id="rId32" Type="http://schemas.openxmlformats.org/officeDocument/2006/relationships/slideLayout" Target="../slideLayouts/slideLayout36.xml"/><Relationship Id="rId35" Type="http://schemas.openxmlformats.org/officeDocument/2006/relationships/slideLayout" Target="../slideLayouts/slideLayout39.xml"/><Relationship Id="rId34" Type="http://schemas.openxmlformats.org/officeDocument/2006/relationships/slideLayout" Target="../slideLayouts/slideLayout38.xml"/><Relationship Id="rId37" Type="http://schemas.openxmlformats.org/officeDocument/2006/relationships/slideLayout" Target="../slideLayouts/slideLayout41.xml"/><Relationship Id="rId36" Type="http://schemas.openxmlformats.org/officeDocument/2006/relationships/slideLayout" Target="../slideLayouts/slideLayout40.xml"/><Relationship Id="rId39" Type="http://schemas.openxmlformats.org/officeDocument/2006/relationships/slideLayout" Target="../slideLayouts/slideLayout43.xml"/><Relationship Id="rId38" Type="http://schemas.openxmlformats.org/officeDocument/2006/relationships/slideLayout" Target="../slideLayouts/slideLayout42.xml"/><Relationship Id="rId20" Type="http://schemas.openxmlformats.org/officeDocument/2006/relationships/slideLayout" Target="../slideLayouts/slideLayout24.xml"/><Relationship Id="rId22" Type="http://schemas.openxmlformats.org/officeDocument/2006/relationships/slideLayout" Target="../slideLayouts/slideLayout26.xml"/><Relationship Id="rId21" Type="http://schemas.openxmlformats.org/officeDocument/2006/relationships/slideLayout" Target="../slideLayouts/slideLayout25.xml"/><Relationship Id="rId24" Type="http://schemas.openxmlformats.org/officeDocument/2006/relationships/slideLayout" Target="../slideLayouts/slideLayout28.xml"/><Relationship Id="rId23" Type="http://schemas.openxmlformats.org/officeDocument/2006/relationships/slideLayout" Target="../slideLayouts/slideLayout27.xml"/><Relationship Id="rId26" Type="http://schemas.openxmlformats.org/officeDocument/2006/relationships/slideLayout" Target="../slideLayouts/slideLayout30.xml"/><Relationship Id="rId25" Type="http://schemas.openxmlformats.org/officeDocument/2006/relationships/slideLayout" Target="../slideLayouts/slideLayout29.xml"/><Relationship Id="rId28" Type="http://schemas.openxmlformats.org/officeDocument/2006/relationships/slideLayout" Target="../slideLayouts/slideLayout32.xml"/><Relationship Id="rId27" Type="http://schemas.openxmlformats.org/officeDocument/2006/relationships/slideLayout" Target="../slideLayouts/slideLayout31.xml"/><Relationship Id="rId29" Type="http://schemas.openxmlformats.org/officeDocument/2006/relationships/slideLayout" Target="../slideLayouts/slideLayout33.xml"/><Relationship Id="rId50" Type="http://schemas.openxmlformats.org/officeDocument/2006/relationships/theme" Target="../theme/theme2.xml"/><Relationship Id="rId11" Type="http://schemas.openxmlformats.org/officeDocument/2006/relationships/slideLayout" Target="../slideLayouts/slideLayout15.xml"/><Relationship Id="rId10" Type="http://schemas.openxmlformats.org/officeDocument/2006/relationships/slideLayout" Target="../slideLayouts/slideLayout14.xml"/><Relationship Id="rId13" Type="http://schemas.openxmlformats.org/officeDocument/2006/relationships/slideLayout" Target="../slideLayouts/slideLayout17.xml"/><Relationship Id="rId12" Type="http://schemas.openxmlformats.org/officeDocument/2006/relationships/slideLayout" Target="../slideLayouts/slideLayout16.xml"/><Relationship Id="rId15" Type="http://schemas.openxmlformats.org/officeDocument/2006/relationships/slideLayout" Target="../slideLayouts/slideLayout19.xml"/><Relationship Id="rId14" Type="http://schemas.openxmlformats.org/officeDocument/2006/relationships/slideLayout" Target="../slideLayouts/slideLayout18.xml"/><Relationship Id="rId17" Type="http://schemas.openxmlformats.org/officeDocument/2006/relationships/slideLayout" Target="../slideLayouts/slideLayout21.xml"/><Relationship Id="rId16" Type="http://schemas.openxmlformats.org/officeDocument/2006/relationships/slideLayout" Target="../slideLayouts/slideLayout20.xml"/><Relationship Id="rId19" Type="http://schemas.openxmlformats.org/officeDocument/2006/relationships/slideLayout" Target="../slideLayouts/slideLayout23.xml"/><Relationship Id="rId18"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1" Type="http://schemas.openxmlformats.org/officeDocument/2006/relationships/image" Target="../media/image47.png"/><Relationship Id="rId2" Type="http://schemas.openxmlformats.org/officeDocument/2006/relationships/slideLayout" Target="../slideLayouts/slideLayout54.xml"/><Relationship Id="rId3" Type="http://schemas.openxmlformats.org/officeDocument/2006/relationships/slideLayout" Target="../slideLayouts/slideLayout55.xml"/><Relationship Id="rId4" Type="http://schemas.openxmlformats.org/officeDocument/2006/relationships/slideLayout" Target="../slideLayouts/slideLayout56.xml"/><Relationship Id="rId9" Type="http://schemas.openxmlformats.org/officeDocument/2006/relationships/slideLayout" Target="../slideLayouts/slideLayout61.xml"/><Relationship Id="rId5" Type="http://schemas.openxmlformats.org/officeDocument/2006/relationships/slideLayout" Target="../slideLayouts/slideLayout57.xml"/><Relationship Id="rId6" Type="http://schemas.openxmlformats.org/officeDocument/2006/relationships/slideLayout" Target="../slideLayouts/slideLayout58.xml"/><Relationship Id="rId7" Type="http://schemas.openxmlformats.org/officeDocument/2006/relationships/slideLayout" Target="../slideLayouts/slideLayout59.xml"/><Relationship Id="rId8" Type="http://schemas.openxmlformats.org/officeDocument/2006/relationships/slideLayout" Target="../slideLayouts/slideLayout60.xml"/><Relationship Id="rId11" Type="http://schemas.openxmlformats.org/officeDocument/2006/relationships/slideLayout" Target="../slideLayouts/slideLayout63.xml"/><Relationship Id="rId10" Type="http://schemas.openxmlformats.org/officeDocument/2006/relationships/slideLayout" Target="../slideLayouts/slideLayout62.xml"/><Relationship Id="rId13" Type="http://schemas.openxmlformats.org/officeDocument/2006/relationships/slideLayout" Target="../slideLayouts/slideLayout65.xml"/><Relationship Id="rId12" Type="http://schemas.openxmlformats.org/officeDocument/2006/relationships/slideLayout" Target="../slideLayouts/slideLayout64.xml"/><Relationship Id="rId15" Type="http://schemas.openxmlformats.org/officeDocument/2006/relationships/slideLayout" Target="../slideLayouts/slideLayout67.xml"/><Relationship Id="rId14" Type="http://schemas.openxmlformats.org/officeDocument/2006/relationships/slideLayout" Target="../slideLayouts/slideLayout66.xml"/><Relationship Id="rId16"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51"/>
          <p:cNvSpPr txBox="1"/>
          <p:nvPr>
            <p:ph type="title"/>
          </p:nvPr>
        </p:nvSpPr>
        <p:spPr>
          <a:xfrm>
            <a:off x="23614" y="6350"/>
            <a:ext cx="9620250" cy="85598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400"/>
              <a:buFont typeface="Arial"/>
              <a:buNone/>
              <a:defRPr b="0" i="0" sz="3200" u="none" cap="none" strike="noStrike">
                <a:solidFill>
                  <a:srgbClr val="1A306A"/>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51"/>
          <p:cNvSpPr txBox="1"/>
          <p:nvPr>
            <p:ph idx="1" type="body"/>
          </p:nvPr>
        </p:nvSpPr>
        <p:spPr>
          <a:xfrm>
            <a:off x="2246662" y="2532192"/>
            <a:ext cx="6492875" cy="1818639"/>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000000"/>
              </a:buClr>
              <a:buSzPts val="1400"/>
              <a:buFont typeface="Arial"/>
              <a:buNone/>
              <a:defRPr b="1" i="0" sz="1600" u="none" cap="none" strike="noStrike">
                <a:solidFill>
                  <a:srgbClr val="3E3E3E"/>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9pPr>
          </a:lstStyle>
          <a:p/>
        </p:txBody>
      </p:sp>
      <p:sp>
        <p:nvSpPr>
          <p:cNvPr id="8" name="Google Shape;8;p51"/>
          <p:cNvSpPr txBox="1"/>
          <p:nvPr>
            <p:ph idx="11" type="ftr"/>
          </p:nvPr>
        </p:nvSpPr>
        <p:spPr>
          <a:xfrm>
            <a:off x="3316224" y="5102352"/>
            <a:ext cx="3121152" cy="274320"/>
          </a:xfrm>
          <a:prstGeom prst="rect">
            <a:avLst/>
          </a:prstGeom>
          <a:noFill/>
          <a:ln>
            <a:noFill/>
          </a:ln>
        </p:spPr>
        <p:txBody>
          <a:bodyPr anchorCtr="0" anchor="t" bIns="0" lIns="0" spcFirstLastPara="1" rIns="0" wrap="square" tIns="0">
            <a:spAutoFit/>
          </a:bodyPr>
          <a:lstStyle>
            <a:lvl1pPr lvl="0" marR="0" rtl="0" algn="ctr">
              <a:lnSpc>
                <a:spcPct val="100000"/>
              </a:lnSpc>
              <a:spcBef>
                <a:spcPts val="0"/>
              </a:spcBef>
              <a:spcAft>
                <a:spcPts val="0"/>
              </a:spcAft>
              <a:buClr>
                <a:srgbClr val="000000"/>
              </a:buClr>
              <a:buSzPts val="1400"/>
              <a:buFont typeface="Arial"/>
              <a:buNone/>
              <a:defRPr b="0" i="0" sz="1800" u="none" cap="none" strike="noStrike">
                <a:solidFill>
                  <a:srgbClr val="888888"/>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9" name="Google Shape;9;p51"/>
          <p:cNvSpPr txBox="1"/>
          <p:nvPr>
            <p:ph idx="10" type="dt"/>
          </p:nvPr>
        </p:nvSpPr>
        <p:spPr>
          <a:xfrm>
            <a:off x="487680" y="5102352"/>
            <a:ext cx="2243328" cy="27432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rgbClr val="888888"/>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0" name="Google Shape;10;p51"/>
          <p:cNvSpPr txBox="1"/>
          <p:nvPr>
            <p:ph idx="12" type="sldNum"/>
          </p:nvPr>
        </p:nvSpPr>
        <p:spPr>
          <a:xfrm>
            <a:off x="7022592" y="5102352"/>
            <a:ext cx="2243328" cy="274320"/>
          </a:xfrm>
          <a:prstGeom prst="rect">
            <a:avLst/>
          </a:prstGeom>
          <a:noFill/>
          <a:ln>
            <a:noFill/>
          </a:ln>
        </p:spPr>
        <p:txBody>
          <a:bodyPr anchorCtr="0" anchor="t" bIns="0" lIns="0" spcFirstLastPara="1" rIns="0" wrap="square" tIns="0">
            <a:sp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rgbClr val="FCF8F1"/>
        </a:solidFill>
      </p:bgPr>
    </p:bg>
    <p:spTree>
      <p:nvGrpSpPr>
        <p:cNvPr id="39" name="Shape 39"/>
        <p:cNvGrpSpPr/>
        <p:nvPr/>
      </p:nvGrpSpPr>
      <p:grpSpPr>
        <a:xfrm>
          <a:off x="0" y="0"/>
          <a:ext cx="0" cy="0"/>
          <a:chOff x="0" y="0"/>
          <a:chExt cx="0" cy="0"/>
        </a:xfrm>
      </p:grpSpPr>
      <p:sp>
        <p:nvSpPr>
          <p:cNvPr id="40" name="Google Shape;40;g36aea8a7f69_1_1022"/>
          <p:cNvSpPr txBox="1"/>
          <p:nvPr>
            <p:ph type="title"/>
          </p:nvPr>
        </p:nvSpPr>
        <p:spPr>
          <a:xfrm>
            <a:off x="332480" y="474693"/>
            <a:ext cx="9088500" cy="610800"/>
          </a:xfrm>
          <a:prstGeom prst="rect">
            <a:avLst/>
          </a:prstGeom>
          <a:noFill/>
          <a:ln>
            <a:noFill/>
          </a:ln>
        </p:spPr>
        <p:txBody>
          <a:bodyPr anchorCtr="0" anchor="t" bIns="97525" lIns="97525" spcFirstLastPara="1" rIns="97525" wrap="square" tIns="97525">
            <a:normAutofit/>
          </a:bodyPr>
          <a:lstStyle>
            <a:lvl1pPr lvl="0" marR="0" rtl="0" algn="l">
              <a:lnSpc>
                <a:spcPct val="100000"/>
              </a:lnSpc>
              <a:spcBef>
                <a:spcPts val="0"/>
              </a:spcBef>
              <a:spcAft>
                <a:spcPts val="0"/>
              </a:spcAft>
              <a:buClr>
                <a:schemeClr val="dk1"/>
              </a:buClr>
              <a:buSzPts val="3000"/>
              <a:buFont typeface="Lato"/>
              <a:buNone/>
              <a:defRPr b="0" i="0" sz="3000" u="none" cap="none" strike="noStrike">
                <a:solidFill>
                  <a:schemeClr val="dk1"/>
                </a:solidFill>
                <a:latin typeface="Lato"/>
                <a:ea typeface="Lato"/>
                <a:cs typeface="Lato"/>
                <a:sym typeface="Lato"/>
              </a:defRPr>
            </a:lvl1pPr>
            <a:lvl2pPr lvl="1" marR="0" rtl="0" algn="l">
              <a:lnSpc>
                <a:spcPct val="100000"/>
              </a:lnSpc>
              <a:spcBef>
                <a:spcPts val="0"/>
              </a:spcBef>
              <a:spcAft>
                <a:spcPts val="0"/>
              </a:spcAft>
              <a:buClr>
                <a:schemeClr val="dk1"/>
              </a:buClr>
              <a:buSzPts val="3000"/>
              <a:buFont typeface="Arial"/>
              <a:buNone/>
              <a:defRPr b="0" i="0" sz="30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3000"/>
              <a:buFont typeface="Arial"/>
              <a:buNone/>
              <a:defRPr b="0" i="0" sz="30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3000"/>
              <a:buFont typeface="Arial"/>
              <a:buNone/>
              <a:defRPr b="0" i="0" sz="30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3000"/>
              <a:buFont typeface="Arial"/>
              <a:buNone/>
              <a:defRPr b="0" i="0" sz="30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3000"/>
              <a:buFont typeface="Arial"/>
              <a:buNone/>
              <a:defRPr b="0" i="0" sz="30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3000"/>
              <a:buFont typeface="Arial"/>
              <a:buNone/>
              <a:defRPr b="0" i="0" sz="30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3000"/>
              <a:buFont typeface="Arial"/>
              <a:buNone/>
              <a:defRPr b="0" i="0" sz="30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3000"/>
              <a:buFont typeface="Arial"/>
              <a:buNone/>
              <a:defRPr b="0" i="0" sz="3000" u="none" cap="none" strike="noStrike">
                <a:solidFill>
                  <a:schemeClr val="dk1"/>
                </a:solidFill>
                <a:latin typeface="Arial"/>
                <a:ea typeface="Arial"/>
                <a:cs typeface="Arial"/>
                <a:sym typeface="Arial"/>
              </a:defRPr>
            </a:lvl9pPr>
          </a:lstStyle>
          <a:p/>
        </p:txBody>
      </p:sp>
      <p:sp>
        <p:nvSpPr>
          <p:cNvPr id="41" name="Google Shape;41;g36aea8a7f69_1_1022"/>
          <p:cNvSpPr txBox="1"/>
          <p:nvPr>
            <p:ph idx="1" type="body"/>
          </p:nvPr>
        </p:nvSpPr>
        <p:spPr>
          <a:xfrm>
            <a:off x="332480" y="1229307"/>
            <a:ext cx="9088500" cy="3644100"/>
          </a:xfrm>
          <a:prstGeom prst="rect">
            <a:avLst/>
          </a:prstGeom>
          <a:noFill/>
          <a:ln>
            <a:noFill/>
          </a:ln>
        </p:spPr>
        <p:txBody>
          <a:bodyPr anchorCtr="0" anchor="t" bIns="97525" lIns="97525" spcFirstLastPara="1" rIns="97525" wrap="square" tIns="97525">
            <a:normAutofit/>
          </a:bodyPr>
          <a:lstStyle>
            <a:lvl1pPr indent="-349250" lvl="0" marL="457200" marR="0" rtl="0" algn="l">
              <a:lnSpc>
                <a:spcPct val="115000"/>
              </a:lnSpc>
              <a:spcBef>
                <a:spcPts val="0"/>
              </a:spcBef>
              <a:spcAft>
                <a:spcPts val="0"/>
              </a:spcAft>
              <a:buClr>
                <a:schemeClr val="dk1"/>
              </a:buClr>
              <a:buSzPts val="1900"/>
              <a:buFont typeface="Solway"/>
              <a:buChar char="●"/>
              <a:defRPr b="0" i="0" sz="1900" u="none" cap="none" strike="noStrike">
                <a:solidFill>
                  <a:schemeClr val="dk1"/>
                </a:solidFill>
                <a:latin typeface="Solway"/>
                <a:ea typeface="Solway"/>
                <a:cs typeface="Solway"/>
                <a:sym typeface="Solway"/>
              </a:defRPr>
            </a:lvl1pPr>
            <a:lvl2pPr indent="-323850" lvl="1" marL="914400" marR="0" rtl="0" algn="l">
              <a:lnSpc>
                <a:spcPct val="115000"/>
              </a:lnSpc>
              <a:spcBef>
                <a:spcPts val="0"/>
              </a:spcBef>
              <a:spcAft>
                <a:spcPts val="0"/>
              </a:spcAft>
              <a:buClr>
                <a:schemeClr val="dk1"/>
              </a:buClr>
              <a:buSzPts val="1500"/>
              <a:buFont typeface="Solway"/>
              <a:buChar char="○"/>
              <a:defRPr b="0" i="0" sz="1500" u="none" cap="none" strike="noStrike">
                <a:solidFill>
                  <a:schemeClr val="dk1"/>
                </a:solidFill>
                <a:latin typeface="Solway"/>
                <a:ea typeface="Solway"/>
                <a:cs typeface="Solway"/>
                <a:sym typeface="Solway"/>
              </a:defRPr>
            </a:lvl2pPr>
            <a:lvl3pPr indent="-323850" lvl="2" marL="1371600" marR="0" rtl="0" algn="l">
              <a:lnSpc>
                <a:spcPct val="115000"/>
              </a:lnSpc>
              <a:spcBef>
                <a:spcPts val="0"/>
              </a:spcBef>
              <a:spcAft>
                <a:spcPts val="0"/>
              </a:spcAft>
              <a:buClr>
                <a:schemeClr val="dk1"/>
              </a:buClr>
              <a:buSzPts val="1500"/>
              <a:buFont typeface="Solway"/>
              <a:buChar char="■"/>
              <a:defRPr b="0" i="0" sz="1500" u="none" cap="none" strike="noStrike">
                <a:solidFill>
                  <a:schemeClr val="dk1"/>
                </a:solidFill>
                <a:latin typeface="Solway"/>
                <a:ea typeface="Solway"/>
                <a:cs typeface="Solway"/>
                <a:sym typeface="Solway"/>
              </a:defRPr>
            </a:lvl3pPr>
            <a:lvl4pPr indent="-323850" lvl="3" marL="1828800" marR="0" rtl="0" algn="l">
              <a:lnSpc>
                <a:spcPct val="115000"/>
              </a:lnSpc>
              <a:spcBef>
                <a:spcPts val="0"/>
              </a:spcBef>
              <a:spcAft>
                <a:spcPts val="0"/>
              </a:spcAft>
              <a:buClr>
                <a:schemeClr val="dk1"/>
              </a:buClr>
              <a:buSzPts val="1500"/>
              <a:buFont typeface="Solway"/>
              <a:buChar char="●"/>
              <a:defRPr b="0" i="0" sz="1500" u="none" cap="none" strike="noStrike">
                <a:solidFill>
                  <a:schemeClr val="dk1"/>
                </a:solidFill>
                <a:latin typeface="Solway"/>
                <a:ea typeface="Solway"/>
                <a:cs typeface="Solway"/>
                <a:sym typeface="Solway"/>
              </a:defRPr>
            </a:lvl4pPr>
            <a:lvl5pPr indent="-323850" lvl="4" marL="2286000" marR="0" rtl="0" algn="l">
              <a:lnSpc>
                <a:spcPct val="115000"/>
              </a:lnSpc>
              <a:spcBef>
                <a:spcPts val="0"/>
              </a:spcBef>
              <a:spcAft>
                <a:spcPts val="0"/>
              </a:spcAft>
              <a:buClr>
                <a:schemeClr val="dk1"/>
              </a:buClr>
              <a:buSzPts val="1500"/>
              <a:buFont typeface="Solway"/>
              <a:buChar char="○"/>
              <a:defRPr b="0" i="0" sz="1500" u="none" cap="none" strike="noStrike">
                <a:solidFill>
                  <a:schemeClr val="dk1"/>
                </a:solidFill>
                <a:latin typeface="Solway"/>
                <a:ea typeface="Solway"/>
                <a:cs typeface="Solway"/>
                <a:sym typeface="Solway"/>
              </a:defRPr>
            </a:lvl5pPr>
            <a:lvl6pPr indent="-323850" lvl="5" marL="2743200" marR="0" rtl="0" algn="l">
              <a:lnSpc>
                <a:spcPct val="115000"/>
              </a:lnSpc>
              <a:spcBef>
                <a:spcPts val="0"/>
              </a:spcBef>
              <a:spcAft>
                <a:spcPts val="0"/>
              </a:spcAft>
              <a:buClr>
                <a:schemeClr val="dk1"/>
              </a:buClr>
              <a:buSzPts val="1500"/>
              <a:buFont typeface="Solway"/>
              <a:buChar char="■"/>
              <a:defRPr b="0" i="0" sz="1500" u="none" cap="none" strike="noStrike">
                <a:solidFill>
                  <a:schemeClr val="dk1"/>
                </a:solidFill>
                <a:latin typeface="Solway"/>
                <a:ea typeface="Solway"/>
                <a:cs typeface="Solway"/>
                <a:sym typeface="Solway"/>
              </a:defRPr>
            </a:lvl6pPr>
            <a:lvl7pPr indent="-323850" lvl="6" marL="3200400" marR="0" rtl="0" algn="l">
              <a:lnSpc>
                <a:spcPct val="115000"/>
              </a:lnSpc>
              <a:spcBef>
                <a:spcPts val="0"/>
              </a:spcBef>
              <a:spcAft>
                <a:spcPts val="0"/>
              </a:spcAft>
              <a:buClr>
                <a:schemeClr val="dk1"/>
              </a:buClr>
              <a:buSzPts val="1500"/>
              <a:buFont typeface="Solway"/>
              <a:buChar char="●"/>
              <a:defRPr b="0" i="0" sz="1500" u="none" cap="none" strike="noStrike">
                <a:solidFill>
                  <a:schemeClr val="dk1"/>
                </a:solidFill>
                <a:latin typeface="Solway"/>
                <a:ea typeface="Solway"/>
                <a:cs typeface="Solway"/>
                <a:sym typeface="Solway"/>
              </a:defRPr>
            </a:lvl7pPr>
            <a:lvl8pPr indent="-323850" lvl="7" marL="3657600" marR="0" rtl="0" algn="l">
              <a:lnSpc>
                <a:spcPct val="115000"/>
              </a:lnSpc>
              <a:spcBef>
                <a:spcPts val="0"/>
              </a:spcBef>
              <a:spcAft>
                <a:spcPts val="0"/>
              </a:spcAft>
              <a:buClr>
                <a:schemeClr val="dk1"/>
              </a:buClr>
              <a:buSzPts val="1500"/>
              <a:buFont typeface="Solway"/>
              <a:buChar char="○"/>
              <a:defRPr b="0" i="0" sz="1500" u="none" cap="none" strike="noStrike">
                <a:solidFill>
                  <a:schemeClr val="dk1"/>
                </a:solidFill>
                <a:latin typeface="Solway"/>
                <a:ea typeface="Solway"/>
                <a:cs typeface="Solway"/>
                <a:sym typeface="Solway"/>
              </a:defRPr>
            </a:lvl8pPr>
            <a:lvl9pPr indent="-323850" lvl="8" marL="4114800" marR="0" rtl="0" algn="l">
              <a:lnSpc>
                <a:spcPct val="115000"/>
              </a:lnSpc>
              <a:spcBef>
                <a:spcPts val="0"/>
              </a:spcBef>
              <a:spcAft>
                <a:spcPts val="0"/>
              </a:spcAft>
              <a:buClr>
                <a:schemeClr val="dk1"/>
              </a:buClr>
              <a:buSzPts val="1500"/>
              <a:buFont typeface="Solway"/>
              <a:buChar char="■"/>
              <a:defRPr b="0" i="0" sz="1500" u="none" cap="none" strike="noStrike">
                <a:solidFill>
                  <a:schemeClr val="dk1"/>
                </a:solidFill>
                <a:latin typeface="Solway"/>
                <a:ea typeface="Solway"/>
                <a:cs typeface="Solway"/>
                <a:sym typeface="Solway"/>
              </a:defRPr>
            </a:lvl9pPr>
          </a:lstStyle>
          <a:p/>
        </p:txBody>
      </p:sp>
      <p:sp>
        <p:nvSpPr>
          <p:cNvPr id="42" name="Google Shape;42;g36aea8a7f69_1_1022"/>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lvl1pPr indent="0" lvl="0" marL="0" marR="0" rtl="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100"/>
              <a:buFont typeface="Arial"/>
              <a:buNone/>
              <a:defRPr b="0" i="0" sz="1100" u="none" cap="none" strike="noStrike">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sz="1000">
              <a:latin typeface="Lato"/>
              <a:ea typeface="Lato"/>
              <a:cs typeface="Lato"/>
              <a:sym typeface="Lato"/>
            </a:endParaRPr>
          </a:p>
        </p:txBody>
      </p:sp>
    </p:spTree>
  </p:cSld>
  <p:clrMap accent1="accent1" accent2="accent2" accent3="accent3" accent4="accent4" accent5="accent5" accent6="accent6" bg1="lt1" bg2="dk2" tx1="dk1" tx2="lt2" folHlink="folHlink" hlink="hlink"/>
  <p:sldLayoutIdLst>
    <p:sldLayoutId id="2147483654" r:id="rId1"/>
    <p:sldLayoutId id="2147483655" r:id="rId2"/>
    <p:sldLayoutId id="2147483656" r:id="rId3"/>
    <p:sldLayoutId id="2147483657" r:id="rId4"/>
    <p:sldLayoutId id="2147483658" r:id="rId5"/>
    <p:sldLayoutId id="2147483659" r:id="rId6"/>
    <p:sldLayoutId id="2147483660" r:id="rId7"/>
    <p:sldLayoutId id="2147483661" r:id="rId8"/>
    <p:sldLayoutId id="2147483662" r:id="rId9"/>
    <p:sldLayoutId id="2147483663" r:id="rId10"/>
    <p:sldLayoutId id="2147483664" r:id="rId11"/>
    <p:sldLayoutId id="2147483665" r:id="rId12"/>
    <p:sldLayoutId id="2147483666" r:id="rId13"/>
    <p:sldLayoutId id="2147483667" r:id="rId14"/>
    <p:sldLayoutId id="2147483668" r:id="rId15"/>
    <p:sldLayoutId id="2147483669" r:id="rId16"/>
    <p:sldLayoutId id="2147483670" r:id="rId17"/>
    <p:sldLayoutId id="2147483671" r:id="rId18"/>
    <p:sldLayoutId id="2147483672" r:id="rId19"/>
    <p:sldLayoutId id="2147483673" r:id="rId20"/>
    <p:sldLayoutId id="2147483674" r:id="rId21"/>
    <p:sldLayoutId id="2147483675" r:id="rId22"/>
    <p:sldLayoutId id="2147483676" r:id="rId23"/>
    <p:sldLayoutId id="2147483677" r:id="rId24"/>
    <p:sldLayoutId id="2147483678" r:id="rId25"/>
    <p:sldLayoutId id="2147483679" r:id="rId26"/>
    <p:sldLayoutId id="2147483680" r:id="rId27"/>
    <p:sldLayoutId id="2147483681" r:id="rId28"/>
    <p:sldLayoutId id="2147483682" r:id="rId29"/>
    <p:sldLayoutId id="2147483683" r:id="rId30"/>
    <p:sldLayoutId id="2147483684" r:id="rId31"/>
    <p:sldLayoutId id="2147483685" r:id="rId32"/>
    <p:sldLayoutId id="2147483686" r:id="rId33"/>
    <p:sldLayoutId id="2147483687" r:id="rId34"/>
    <p:sldLayoutId id="2147483688" r:id="rId35"/>
    <p:sldLayoutId id="2147483689" r:id="rId36"/>
    <p:sldLayoutId id="2147483690" r:id="rId37"/>
    <p:sldLayoutId id="2147483691" r:id="rId38"/>
    <p:sldLayoutId id="2147483692" r:id="rId39"/>
    <p:sldLayoutId id="2147483693" r:id="rId40"/>
    <p:sldLayoutId id="2147483694" r:id="rId41"/>
    <p:sldLayoutId id="2147483695" r:id="rId42"/>
    <p:sldLayoutId id="2147483696" r:id="rId43"/>
    <p:sldLayoutId id="2147483697" r:id="rId44"/>
    <p:sldLayoutId id="2147483698" r:id="rId45"/>
    <p:sldLayoutId id="2147483699" r:id="rId46"/>
    <p:sldLayoutId id="2147483700" r:id="rId47"/>
    <p:sldLayoutId id="2147483701" r:id="rId48"/>
    <p:sldLayoutId id="2147483702" r:id="rId4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48" name="Shape 348"/>
        <p:cNvGrpSpPr/>
        <p:nvPr/>
      </p:nvGrpSpPr>
      <p:grpSpPr>
        <a:xfrm>
          <a:off x="0" y="0"/>
          <a:ext cx="0" cy="0"/>
          <a:chOff x="0" y="0"/>
          <a:chExt cx="0" cy="0"/>
        </a:xfrm>
      </p:grpSpPr>
      <p:sp>
        <p:nvSpPr>
          <p:cNvPr id="349" name="Google Shape;349;g36aea8a7f69_6_97"/>
          <p:cNvSpPr txBox="1"/>
          <p:nvPr/>
        </p:nvSpPr>
        <p:spPr>
          <a:xfrm>
            <a:off x="0" y="5090552"/>
            <a:ext cx="9753600" cy="323100"/>
          </a:xfrm>
          <a:prstGeom prst="rect">
            <a:avLst/>
          </a:prstGeom>
          <a:solidFill>
            <a:schemeClr val="accent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p:txBody>
      </p:sp>
      <p:sp>
        <p:nvSpPr>
          <p:cNvPr id="350" name="Google Shape;350;g36aea8a7f69_6_97"/>
          <p:cNvSpPr txBox="1"/>
          <p:nvPr/>
        </p:nvSpPr>
        <p:spPr>
          <a:xfrm>
            <a:off x="2678601" y="5190934"/>
            <a:ext cx="7074900" cy="323100"/>
          </a:xfrm>
          <a:prstGeom prst="rect">
            <a:avLst/>
          </a:prstGeom>
          <a:solidFill>
            <a:schemeClr val="accent2"/>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p:txBody>
      </p:sp>
      <p:sp>
        <p:nvSpPr>
          <p:cNvPr id="351" name="Google Shape;351;g36aea8a7f69_6_97"/>
          <p:cNvSpPr txBox="1"/>
          <p:nvPr>
            <p:ph type="title"/>
          </p:nvPr>
        </p:nvSpPr>
        <p:spPr>
          <a:xfrm>
            <a:off x="670560" y="292102"/>
            <a:ext cx="8412600" cy="106050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rgbClr val="1A306A"/>
              </a:buClr>
              <a:buSzPts val="2900"/>
              <a:buFont typeface="Helvetica Neue"/>
              <a:buNone/>
              <a:defRPr b="0" i="0" sz="2900" u="none" cap="none" strike="noStrike">
                <a:solidFill>
                  <a:srgbClr val="1A306A"/>
                </a:solidFill>
                <a:latin typeface="Helvetica Neue"/>
                <a:ea typeface="Helvetica Neue"/>
                <a:cs typeface="Helvetica Neue"/>
                <a:sym typeface="Helvetica Neue"/>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352" name="Google Shape;352;g36aea8a7f69_6_97"/>
          <p:cNvSpPr txBox="1"/>
          <p:nvPr>
            <p:ph idx="1" type="body"/>
          </p:nvPr>
        </p:nvSpPr>
        <p:spPr>
          <a:xfrm>
            <a:off x="670560" y="1460500"/>
            <a:ext cx="8412600" cy="3480900"/>
          </a:xfrm>
          <a:prstGeom prst="rect">
            <a:avLst/>
          </a:prstGeom>
          <a:noFill/>
          <a:ln>
            <a:noFill/>
          </a:ln>
        </p:spPr>
        <p:txBody>
          <a:bodyPr anchorCtr="0" anchor="t" bIns="45700" lIns="91425" spcFirstLastPara="1" rIns="91425" wrap="square" tIns="45700">
            <a:normAutofit/>
          </a:bodyPr>
          <a:lstStyle>
            <a:lvl1pPr indent="-368300" lvl="0" marL="457200" marR="0" rtl="0" algn="l">
              <a:lnSpc>
                <a:spcPct val="90000"/>
              </a:lnSpc>
              <a:spcBef>
                <a:spcPts val="600"/>
              </a:spcBef>
              <a:spcAft>
                <a:spcPts val="0"/>
              </a:spcAft>
              <a:buClr>
                <a:srgbClr val="3F4142"/>
              </a:buClr>
              <a:buSzPts val="2200"/>
              <a:buFont typeface="Arial"/>
              <a:buChar char="•"/>
              <a:defRPr b="0" i="0" sz="2200" u="none" cap="none" strike="noStrike">
                <a:solidFill>
                  <a:srgbClr val="3F4142"/>
                </a:solidFill>
                <a:latin typeface="Libre Franklin"/>
                <a:ea typeface="Libre Franklin"/>
                <a:cs typeface="Libre Franklin"/>
                <a:sym typeface="Libre Franklin"/>
              </a:defRPr>
            </a:lvl1pPr>
            <a:lvl2pPr indent="-349250" lvl="1" marL="914400" marR="0" rtl="0" algn="l">
              <a:lnSpc>
                <a:spcPct val="90000"/>
              </a:lnSpc>
              <a:spcBef>
                <a:spcPts val="300"/>
              </a:spcBef>
              <a:spcAft>
                <a:spcPts val="0"/>
              </a:spcAft>
              <a:buClr>
                <a:srgbClr val="3F4142"/>
              </a:buClr>
              <a:buSzPts val="1900"/>
              <a:buFont typeface="Arial"/>
              <a:buChar char="•"/>
              <a:defRPr b="0" i="0" sz="1900" u="none" cap="none" strike="noStrike">
                <a:solidFill>
                  <a:srgbClr val="3F4142"/>
                </a:solidFill>
                <a:latin typeface="Libre Franklin"/>
                <a:ea typeface="Libre Franklin"/>
                <a:cs typeface="Libre Franklin"/>
                <a:sym typeface="Libre Franklin"/>
              </a:defRPr>
            </a:lvl2pPr>
            <a:lvl3pPr indent="-323850" lvl="2" marL="1371600" marR="0" rtl="0" algn="l">
              <a:lnSpc>
                <a:spcPct val="90000"/>
              </a:lnSpc>
              <a:spcBef>
                <a:spcPts val="300"/>
              </a:spcBef>
              <a:spcAft>
                <a:spcPts val="0"/>
              </a:spcAft>
              <a:buClr>
                <a:srgbClr val="3F4142"/>
              </a:buClr>
              <a:buSzPts val="1500"/>
              <a:buFont typeface="Arial"/>
              <a:buChar char="•"/>
              <a:defRPr b="0" i="0" sz="1500" u="none" cap="none" strike="noStrike">
                <a:solidFill>
                  <a:srgbClr val="3F4142"/>
                </a:solidFill>
                <a:latin typeface="Libre Franklin"/>
                <a:ea typeface="Libre Franklin"/>
                <a:cs typeface="Libre Franklin"/>
                <a:sym typeface="Libre Franklin"/>
              </a:defRPr>
            </a:lvl3pPr>
            <a:lvl4pPr indent="-311150" lvl="3" marL="1828800" marR="0" rtl="0" algn="l">
              <a:lnSpc>
                <a:spcPct val="90000"/>
              </a:lnSpc>
              <a:spcBef>
                <a:spcPts val="300"/>
              </a:spcBef>
              <a:spcAft>
                <a:spcPts val="0"/>
              </a:spcAft>
              <a:buClr>
                <a:srgbClr val="3F4142"/>
              </a:buClr>
              <a:buSzPts val="1300"/>
              <a:buFont typeface="Arial"/>
              <a:buChar char="•"/>
              <a:defRPr b="0" i="0" sz="1300" u="none" cap="none" strike="noStrike">
                <a:solidFill>
                  <a:srgbClr val="3F4142"/>
                </a:solidFill>
                <a:latin typeface="Libre Franklin"/>
                <a:ea typeface="Libre Franklin"/>
                <a:cs typeface="Libre Franklin"/>
                <a:sym typeface="Libre Franklin"/>
              </a:defRPr>
            </a:lvl4pPr>
            <a:lvl5pPr indent="-311150" lvl="4" marL="2286000" marR="0" rtl="0" algn="l">
              <a:lnSpc>
                <a:spcPct val="90000"/>
              </a:lnSpc>
              <a:spcBef>
                <a:spcPts val="300"/>
              </a:spcBef>
              <a:spcAft>
                <a:spcPts val="0"/>
              </a:spcAft>
              <a:buClr>
                <a:srgbClr val="3F4142"/>
              </a:buClr>
              <a:buSzPts val="1300"/>
              <a:buFont typeface="Arial"/>
              <a:buChar char="•"/>
              <a:defRPr b="0" i="0" sz="1300" u="none" cap="none" strike="noStrike">
                <a:solidFill>
                  <a:srgbClr val="3F4142"/>
                </a:solidFill>
                <a:latin typeface="Libre Franklin"/>
                <a:ea typeface="Libre Franklin"/>
                <a:cs typeface="Libre Franklin"/>
                <a:sym typeface="Libre Franklin"/>
              </a:defRPr>
            </a:lvl5pPr>
            <a:lvl6pPr indent="-298450" lvl="5" marL="2743200" marR="0" rtl="0" algn="l">
              <a:lnSpc>
                <a:spcPct val="90000"/>
              </a:lnSpc>
              <a:spcBef>
                <a:spcPts val="300"/>
              </a:spcBef>
              <a:spcAft>
                <a:spcPts val="0"/>
              </a:spcAft>
              <a:buClr>
                <a:schemeClr val="dk1"/>
              </a:buClr>
              <a:buSzPts val="1100"/>
              <a:buFont typeface="Arial"/>
              <a:buChar char="•"/>
              <a:defRPr b="0" i="0" sz="1100" u="none" cap="none" strike="noStrike">
                <a:solidFill>
                  <a:schemeClr val="dk1"/>
                </a:solidFill>
                <a:latin typeface="Palatino Linotype"/>
                <a:ea typeface="Palatino Linotype"/>
                <a:cs typeface="Palatino Linotype"/>
                <a:sym typeface="Palatino Linotype"/>
              </a:defRPr>
            </a:lvl6pPr>
            <a:lvl7pPr indent="-298450" lvl="6" marL="3200400" marR="0" rtl="0" algn="l">
              <a:lnSpc>
                <a:spcPct val="90000"/>
              </a:lnSpc>
              <a:spcBef>
                <a:spcPts val="300"/>
              </a:spcBef>
              <a:spcAft>
                <a:spcPts val="0"/>
              </a:spcAft>
              <a:buClr>
                <a:schemeClr val="dk1"/>
              </a:buClr>
              <a:buSzPts val="1100"/>
              <a:buFont typeface="Arial"/>
              <a:buChar char="•"/>
              <a:defRPr b="0" i="0" sz="1100" u="none" cap="none" strike="noStrike">
                <a:solidFill>
                  <a:schemeClr val="dk1"/>
                </a:solidFill>
                <a:latin typeface="Palatino Linotype"/>
                <a:ea typeface="Palatino Linotype"/>
                <a:cs typeface="Palatino Linotype"/>
                <a:sym typeface="Palatino Linotype"/>
              </a:defRPr>
            </a:lvl7pPr>
            <a:lvl8pPr indent="-298450" lvl="7" marL="3657600" marR="0" rtl="0" algn="l">
              <a:lnSpc>
                <a:spcPct val="90000"/>
              </a:lnSpc>
              <a:spcBef>
                <a:spcPts val="300"/>
              </a:spcBef>
              <a:spcAft>
                <a:spcPts val="0"/>
              </a:spcAft>
              <a:buClr>
                <a:schemeClr val="dk1"/>
              </a:buClr>
              <a:buSzPts val="1100"/>
              <a:buFont typeface="Arial"/>
              <a:buChar char="•"/>
              <a:defRPr b="0" i="0" sz="1100" u="none" cap="none" strike="noStrike">
                <a:solidFill>
                  <a:schemeClr val="dk1"/>
                </a:solidFill>
                <a:latin typeface="Palatino Linotype"/>
                <a:ea typeface="Palatino Linotype"/>
                <a:cs typeface="Palatino Linotype"/>
                <a:sym typeface="Palatino Linotype"/>
              </a:defRPr>
            </a:lvl8pPr>
            <a:lvl9pPr indent="-298450" lvl="8" marL="4114800" marR="0" rtl="0" algn="l">
              <a:lnSpc>
                <a:spcPct val="90000"/>
              </a:lnSpc>
              <a:spcBef>
                <a:spcPts val="300"/>
              </a:spcBef>
              <a:spcAft>
                <a:spcPts val="0"/>
              </a:spcAft>
              <a:buClr>
                <a:schemeClr val="dk1"/>
              </a:buClr>
              <a:buSzPts val="1100"/>
              <a:buFont typeface="Arial"/>
              <a:buChar char="•"/>
              <a:defRPr b="0" i="0" sz="1100" u="none" cap="none" strike="noStrike">
                <a:solidFill>
                  <a:schemeClr val="dk1"/>
                </a:solidFill>
                <a:latin typeface="Palatino Linotype"/>
                <a:ea typeface="Palatino Linotype"/>
                <a:cs typeface="Palatino Linotype"/>
                <a:sym typeface="Palatino Linotype"/>
              </a:defRPr>
            </a:lvl9pPr>
          </a:lstStyle>
          <a:p/>
        </p:txBody>
      </p:sp>
      <p:sp>
        <p:nvSpPr>
          <p:cNvPr id="353" name="Google Shape;353;g36aea8a7f69_6_97"/>
          <p:cNvSpPr txBox="1"/>
          <p:nvPr/>
        </p:nvSpPr>
        <p:spPr>
          <a:xfrm>
            <a:off x="1" y="5190935"/>
            <a:ext cx="2864400" cy="323100"/>
          </a:xfrm>
          <a:prstGeom prst="rect">
            <a:avLst/>
          </a:prstGeom>
          <a:solidFill>
            <a:schemeClr val="accent3"/>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p:txBody>
      </p:sp>
      <p:pic>
        <p:nvPicPr>
          <p:cNvPr descr="A logo with a hand print and text&#10;&#10;Description automatically generated" id="354" name="Google Shape;354;g36aea8a7f69_6_97"/>
          <p:cNvPicPr preferRelativeResize="0"/>
          <p:nvPr/>
        </p:nvPicPr>
        <p:blipFill rotWithShape="1">
          <a:blip r:embed="rId1">
            <a:alphaModFix/>
          </a:blip>
          <a:srcRect b="0" l="0" r="0" t="0"/>
          <a:stretch/>
        </p:blipFill>
        <p:spPr>
          <a:xfrm>
            <a:off x="8319901" y="228627"/>
            <a:ext cx="1245519" cy="1213582"/>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 id="2147483715" r:id="rId13"/>
    <p:sldLayoutId id="2147483716" r:id="rId14"/>
    <p:sldLayoutId id="2147483717" r:id="rId1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64.png"/><Relationship Id="rId4" Type="http://schemas.openxmlformats.org/officeDocument/2006/relationships/image" Target="../media/image61.png"/><Relationship Id="rId5" Type="http://schemas.openxmlformats.org/officeDocument/2006/relationships/image" Target="../media/image50.png"/><Relationship Id="rId6" Type="http://schemas.openxmlformats.org/officeDocument/2006/relationships/image" Target="../media/image55.png"/><Relationship Id="rId7" Type="http://schemas.openxmlformats.org/officeDocument/2006/relationships/image" Target="../media/image5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64.png"/><Relationship Id="rId4" Type="http://schemas.openxmlformats.org/officeDocument/2006/relationships/image" Target="../media/image61.png"/><Relationship Id="rId5" Type="http://schemas.openxmlformats.org/officeDocument/2006/relationships/image" Target="../media/image5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53.png"/><Relationship Id="rId4" Type="http://schemas.openxmlformats.org/officeDocument/2006/relationships/image" Target="../media/image58.png"/><Relationship Id="rId5" Type="http://schemas.openxmlformats.org/officeDocument/2006/relationships/image" Target="../media/image74.jpg"/><Relationship Id="rId6" Type="http://schemas.openxmlformats.org/officeDocument/2006/relationships/image" Target="../media/image7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5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50.png"/><Relationship Id="rId4" Type="http://schemas.openxmlformats.org/officeDocument/2006/relationships/image" Target="../media/image60.png"/><Relationship Id="rId5" Type="http://schemas.openxmlformats.org/officeDocument/2006/relationships/image" Target="../media/image68.png"/><Relationship Id="rId6" Type="http://schemas.openxmlformats.org/officeDocument/2006/relationships/image" Target="../media/image72.png"/><Relationship Id="rId7" Type="http://schemas.openxmlformats.org/officeDocument/2006/relationships/image" Target="../media/image71.png"/><Relationship Id="rId8" Type="http://schemas.openxmlformats.org/officeDocument/2006/relationships/image" Target="../media/image9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9.xml"/><Relationship Id="rId3" Type="http://schemas.openxmlformats.org/officeDocument/2006/relationships/image" Target="../media/image7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45.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1.xml"/><Relationship Id="rId3" Type="http://schemas.openxmlformats.org/officeDocument/2006/relationships/image" Target="../media/image63.png"/><Relationship Id="rId4" Type="http://schemas.openxmlformats.org/officeDocument/2006/relationships/image" Target="../media/image84.png"/><Relationship Id="rId5" Type="http://schemas.openxmlformats.org/officeDocument/2006/relationships/image" Target="../media/image86.png"/><Relationship Id="rId6" Type="http://schemas.openxmlformats.org/officeDocument/2006/relationships/image" Target="../media/image70.png"/><Relationship Id="rId7" Type="http://schemas.openxmlformats.org/officeDocument/2006/relationships/image" Target="../media/image8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2.xml"/><Relationship Id="rId3" Type="http://schemas.openxmlformats.org/officeDocument/2006/relationships/image" Target="../media/image63.png"/><Relationship Id="rId4" Type="http://schemas.openxmlformats.org/officeDocument/2006/relationships/image" Target="../media/image84.png"/><Relationship Id="rId5" Type="http://schemas.openxmlformats.org/officeDocument/2006/relationships/image" Target="../media/image86.png"/><Relationship Id="rId6" Type="http://schemas.openxmlformats.org/officeDocument/2006/relationships/image" Target="../media/image70.png"/><Relationship Id="rId7" Type="http://schemas.openxmlformats.org/officeDocument/2006/relationships/image" Target="../media/image8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3.xml"/><Relationship Id="rId3" Type="http://schemas.openxmlformats.org/officeDocument/2006/relationships/image" Target="../media/image76.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8.xml"/><Relationship Id="rId3" Type="http://schemas.openxmlformats.org/officeDocument/2006/relationships/image" Target="../media/image94.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66.jpg"/><Relationship Id="rId4" Type="http://schemas.openxmlformats.org/officeDocument/2006/relationships/image" Target="../media/image49.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0.xml"/><Relationship Id="rId3" Type="http://schemas.openxmlformats.org/officeDocument/2006/relationships/image" Target="../media/image7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1.xml"/><Relationship Id="rId3" Type="http://schemas.openxmlformats.org/officeDocument/2006/relationships/image" Target="../media/image87.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5.xml"/><Relationship Id="rId3" Type="http://schemas.openxmlformats.org/officeDocument/2006/relationships/image" Target="../media/image32.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6.xml"/><Relationship Id="rId3" Type="http://schemas.openxmlformats.org/officeDocument/2006/relationships/image" Target="../media/image91.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7.xml"/><Relationship Id="rId3" Type="http://schemas.openxmlformats.org/officeDocument/2006/relationships/image" Target="../media/image81.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8.xml"/><Relationship Id="rId3" Type="http://schemas.openxmlformats.org/officeDocument/2006/relationships/image" Target="../media/image89.png"/><Relationship Id="rId4" Type="http://schemas.openxmlformats.org/officeDocument/2006/relationships/image" Target="../media/image93.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4.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3.xml"/><Relationship Id="rId3" Type="http://schemas.openxmlformats.org/officeDocument/2006/relationships/comments" Target="../comments/commen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4.xml"/><Relationship Id="rId3" Type="http://schemas.openxmlformats.org/officeDocument/2006/relationships/image" Target="../media/image3.png"/><Relationship Id="rId4" Type="http://schemas.openxmlformats.org/officeDocument/2006/relationships/image" Target="../media/image1.jpg"/><Relationship Id="rId5" Type="http://schemas.openxmlformats.org/officeDocument/2006/relationships/image" Target="../media/image88.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5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1" name="Shape 411"/>
        <p:cNvGrpSpPr/>
        <p:nvPr/>
      </p:nvGrpSpPr>
      <p:grpSpPr>
        <a:xfrm>
          <a:off x="0" y="0"/>
          <a:ext cx="0" cy="0"/>
          <a:chOff x="0" y="0"/>
          <a:chExt cx="0" cy="0"/>
        </a:xfrm>
      </p:grpSpPr>
      <p:pic>
        <p:nvPicPr>
          <p:cNvPr id="412" name="Google Shape;412;p6"/>
          <p:cNvPicPr preferRelativeResize="0"/>
          <p:nvPr/>
        </p:nvPicPr>
        <p:blipFill rotWithShape="1">
          <a:blip r:embed="rId3">
            <a:alphaModFix/>
          </a:blip>
          <a:srcRect b="0" l="0" r="0" t="0"/>
          <a:stretch/>
        </p:blipFill>
        <p:spPr>
          <a:xfrm>
            <a:off x="3102430" y="319509"/>
            <a:ext cx="3333810" cy="1204491"/>
          </a:xfrm>
          <a:prstGeom prst="rect">
            <a:avLst/>
          </a:prstGeom>
          <a:noFill/>
          <a:ln>
            <a:noFill/>
          </a:ln>
        </p:spPr>
      </p:pic>
      <p:sp>
        <p:nvSpPr>
          <p:cNvPr id="413" name="Google Shape;413;p6"/>
          <p:cNvSpPr txBox="1"/>
          <p:nvPr/>
        </p:nvSpPr>
        <p:spPr>
          <a:xfrm>
            <a:off x="0" y="1840417"/>
            <a:ext cx="9753600" cy="1760610"/>
          </a:xfrm>
          <a:prstGeom prst="rect">
            <a:avLst/>
          </a:prstGeom>
          <a:noFill/>
          <a:ln>
            <a:noFill/>
          </a:ln>
        </p:spPr>
        <p:txBody>
          <a:bodyPr anchorCtr="0" anchor="t" bIns="0" lIns="0" spcFirstLastPara="1" rIns="0" wrap="square" tIns="79375">
            <a:spAutoFit/>
          </a:bodyPr>
          <a:lstStyle/>
          <a:p>
            <a:pPr indent="-485140" lvl="0" marL="497205" marR="5080" rtl="0" algn="ctr">
              <a:lnSpc>
                <a:spcPct val="104999"/>
              </a:lnSpc>
              <a:spcBef>
                <a:spcPts val="0"/>
              </a:spcBef>
              <a:spcAft>
                <a:spcPts val="0"/>
              </a:spcAft>
              <a:buClr>
                <a:srgbClr val="000000"/>
              </a:buClr>
              <a:buSzPts val="4000"/>
              <a:buFont typeface="Arial"/>
              <a:buNone/>
            </a:pPr>
            <a:r>
              <a:rPr b="0" i="0" lang="en-US" sz="4000" u="none" cap="none" strike="noStrike">
                <a:solidFill>
                  <a:srgbClr val="1A2F6A"/>
                </a:solidFill>
                <a:latin typeface="Helvetica Neue"/>
                <a:ea typeface="Helvetica Neue"/>
                <a:cs typeface="Helvetica Neue"/>
                <a:sym typeface="Helvetica Neue"/>
              </a:rPr>
              <a:t>Measure I </a:t>
            </a:r>
            <a:endParaRPr b="0" i="0" sz="1400" u="none" cap="none" strike="noStrike">
              <a:solidFill>
                <a:srgbClr val="000000"/>
              </a:solidFill>
              <a:latin typeface="Arial"/>
              <a:ea typeface="Arial"/>
              <a:cs typeface="Arial"/>
              <a:sym typeface="Arial"/>
            </a:endParaRPr>
          </a:p>
          <a:p>
            <a:pPr indent="-485140" lvl="0" marL="497205" marR="5080" rtl="0" algn="ctr">
              <a:lnSpc>
                <a:spcPct val="104999"/>
              </a:lnSpc>
              <a:spcBef>
                <a:spcPts val="0"/>
              </a:spcBef>
              <a:spcAft>
                <a:spcPts val="0"/>
              </a:spcAft>
              <a:buClr>
                <a:srgbClr val="000000"/>
              </a:buClr>
              <a:buSzPts val="4000"/>
              <a:buFont typeface="Arial"/>
              <a:buNone/>
            </a:pPr>
            <a:r>
              <a:rPr b="0" i="1" lang="en-US" sz="2400" u="none" cap="none" strike="noStrike">
                <a:solidFill>
                  <a:srgbClr val="1A2F6A"/>
                </a:solidFill>
                <a:latin typeface="Helvetica Neue"/>
                <a:ea typeface="Helvetica Neue"/>
                <a:cs typeface="Helvetica Neue"/>
                <a:sym typeface="Helvetica Neue"/>
              </a:rPr>
              <a:t>Sonoma County Child Care &amp; Children’s Health Ordinance</a:t>
            </a:r>
            <a:endParaRPr b="0" i="1" sz="2400" u="none" cap="none" strike="noStrike">
              <a:solidFill>
                <a:srgbClr val="1A2F6A"/>
              </a:solidFill>
              <a:latin typeface="Helvetica Neue"/>
              <a:ea typeface="Helvetica Neue"/>
              <a:cs typeface="Helvetica Neue"/>
              <a:sym typeface="Helvetica Neue"/>
            </a:endParaRPr>
          </a:p>
          <a:p>
            <a:pPr indent="-485140" lvl="0" marL="497205" marR="5080" rtl="0" algn="ctr">
              <a:lnSpc>
                <a:spcPct val="104999"/>
              </a:lnSpc>
              <a:spcBef>
                <a:spcPts val="0"/>
              </a:spcBef>
              <a:spcAft>
                <a:spcPts val="0"/>
              </a:spcAft>
              <a:buClr>
                <a:srgbClr val="000000"/>
              </a:buClr>
              <a:buSzPts val="4000"/>
              <a:buFont typeface="Arial"/>
              <a:buNone/>
            </a:pPr>
            <a:r>
              <a:rPr b="0" i="0" lang="en-US" sz="4000" u="none" cap="none" strike="noStrike">
                <a:solidFill>
                  <a:srgbClr val="1A2F6A"/>
                </a:solidFill>
                <a:latin typeface="Helvetica Neue"/>
                <a:ea typeface="Helvetica Neue"/>
                <a:cs typeface="Helvetica Neue"/>
                <a:sym typeface="Helvetica Neue"/>
              </a:rPr>
              <a:t>Community Advisory Council</a:t>
            </a:r>
            <a:endParaRPr b="0" i="0" sz="1400" u="none" cap="none" strike="noStrike">
              <a:solidFill>
                <a:srgbClr val="000000"/>
              </a:solidFill>
              <a:latin typeface="Arial"/>
              <a:ea typeface="Arial"/>
              <a:cs typeface="Arial"/>
              <a:sym typeface="Arial"/>
            </a:endParaRPr>
          </a:p>
        </p:txBody>
      </p:sp>
      <p:sp>
        <p:nvSpPr>
          <p:cNvPr id="414" name="Google Shape;414;p6"/>
          <p:cNvSpPr txBox="1"/>
          <p:nvPr/>
        </p:nvSpPr>
        <p:spPr>
          <a:xfrm>
            <a:off x="0" y="3601027"/>
            <a:ext cx="9753600" cy="505500"/>
          </a:xfrm>
          <a:prstGeom prst="rect">
            <a:avLst/>
          </a:prstGeom>
          <a:noFill/>
          <a:ln>
            <a:noFill/>
          </a:ln>
        </p:spPr>
        <p:txBody>
          <a:bodyPr anchorCtr="0" anchor="ctr" bIns="0" lIns="0" spcFirstLastPara="1" rIns="0" wrap="square" tIns="12700">
            <a:noAutofit/>
          </a:bodyPr>
          <a:lstStyle/>
          <a:p>
            <a:pPr indent="0" lvl="0" marL="12700" marR="0" rtl="0" algn="ctr">
              <a:lnSpc>
                <a:spcPct val="100000"/>
              </a:lnSpc>
              <a:spcBef>
                <a:spcPts val="0"/>
              </a:spcBef>
              <a:spcAft>
                <a:spcPts val="0"/>
              </a:spcAft>
              <a:buClr>
                <a:srgbClr val="000000"/>
              </a:buClr>
              <a:buSzPts val="2400"/>
              <a:buFont typeface="Arial"/>
              <a:buNone/>
            </a:pPr>
            <a:r>
              <a:t/>
            </a:r>
            <a:endParaRPr b="1" i="0" sz="2400" u="none" cap="none" strike="noStrike">
              <a:solidFill>
                <a:srgbClr val="000000"/>
              </a:solidFill>
              <a:latin typeface="Helvetica Neue"/>
              <a:ea typeface="Helvetica Neue"/>
              <a:cs typeface="Helvetica Neue"/>
              <a:sym typeface="Helvetica Neue"/>
            </a:endParaRPr>
          </a:p>
          <a:p>
            <a:pPr indent="0" lvl="0" marL="12700" marR="0" rtl="0" algn="ctr">
              <a:lnSpc>
                <a:spcPct val="100000"/>
              </a:lnSpc>
              <a:spcBef>
                <a:spcPts val="0"/>
              </a:spcBef>
              <a:spcAft>
                <a:spcPts val="0"/>
              </a:spcAft>
              <a:buClr>
                <a:srgbClr val="000000"/>
              </a:buClr>
              <a:buSzPts val="3200"/>
              <a:buFont typeface="Arial"/>
              <a:buNone/>
            </a:pPr>
            <a:r>
              <a:rPr b="1" i="0" lang="en-US" sz="3200" u="none" cap="none" strike="noStrike">
                <a:solidFill>
                  <a:srgbClr val="778738"/>
                </a:solidFill>
                <a:latin typeface="Helvetica Neue"/>
                <a:ea typeface="Helvetica Neue"/>
                <a:cs typeface="Helvetica Neue"/>
                <a:sym typeface="Helvetica Neue"/>
              </a:rPr>
              <a:t>June 26, 2025</a:t>
            </a:r>
            <a:endParaRPr b="1" i="0" sz="3200" u="none" cap="none" strike="noStrike">
              <a:solidFill>
                <a:srgbClr val="000000"/>
              </a:solidFill>
              <a:latin typeface="Helvetica Neue"/>
              <a:ea typeface="Helvetica Neue"/>
              <a:cs typeface="Helvetica Neue"/>
              <a:sym typeface="Helvetica Neue"/>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7" name="Shape 467"/>
        <p:cNvGrpSpPr/>
        <p:nvPr/>
      </p:nvGrpSpPr>
      <p:grpSpPr>
        <a:xfrm>
          <a:off x="0" y="0"/>
          <a:ext cx="0" cy="0"/>
          <a:chOff x="0" y="0"/>
          <a:chExt cx="0" cy="0"/>
        </a:xfrm>
      </p:grpSpPr>
      <p:sp>
        <p:nvSpPr>
          <p:cNvPr id="468" name="Google Shape;468;g36a3e5336e9_7_49"/>
          <p:cNvSpPr txBox="1"/>
          <p:nvPr>
            <p:ph idx="1" type="body"/>
          </p:nvPr>
        </p:nvSpPr>
        <p:spPr>
          <a:xfrm>
            <a:off x="346225" y="1729850"/>
            <a:ext cx="8775900" cy="1908600"/>
          </a:xfrm>
          <a:prstGeom prst="rect">
            <a:avLst/>
          </a:prstGeom>
          <a:noFill/>
          <a:ln>
            <a:noFill/>
          </a:ln>
        </p:spPr>
        <p:txBody>
          <a:bodyPr anchorCtr="0" anchor="t" bIns="0" lIns="0" spcFirstLastPara="1" rIns="0" wrap="square" tIns="0">
            <a:spAutoFit/>
          </a:bodyPr>
          <a:lstStyle/>
          <a:p>
            <a:pPr indent="0" lvl="0" marL="0" rtl="0" algn="ctr">
              <a:lnSpc>
                <a:spcPct val="100000"/>
              </a:lnSpc>
              <a:spcBef>
                <a:spcPts val="0"/>
              </a:spcBef>
              <a:spcAft>
                <a:spcPts val="0"/>
              </a:spcAft>
              <a:buSzPts val="1400"/>
              <a:buNone/>
            </a:pPr>
            <a:r>
              <a:rPr lang="en-US" sz="3700">
                <a:solidFill>
                  <a:schemeClr val="dk2"/>
                </a:solidFill>
                <a:latin typeface="Helvetica Neue"/>
                <a:ea typeface="Helvetica Neue"/>
                <a:cs typeface="Helvetica Neue"/>
                <a:sym typeface="Helvetica Neue"/>
              </a:rPr>
              <a:t>First 5 Sonoma County </a:t>
            </a:r>
            <a:endParaRPr sz="3700">
              <a:solidFill>
                <a:schemeClr val="dk2"/>
              </a:solidFill>
              <a:latin typeface="Helvetica Neue"/>
              <a:ea typeface="Helvetica Neue"/>
              <a:cs typeface="Helvetica Neue"/>
              <a:sym typeface="Helvetica Neue"/>
            </a:endParaRPr>
          </a:p>
          <a:p>
            <a:pPr indent="0" lvl="0" marL="0" rtl="0" algn="ctr">
              <a:lnSpc>
                <a:spcPct val="100000"/>
              </a:lnSpc>
              <a:spcBef>
                <a:spcPts val="0"/>
              </a:spcBef>
              <a:spcAft>
                <a:spcPts val="0"/>
              </a:spcAft>
              <a:buSzPts val="1400"/>
              <a:buNone/>
            </a:pPr>
            <a:r>
              <a:rPr lang="en-US" sz="3700">
                <a:solidFill>
                  <a:schemeClr val="dk2"/>
                </a:solidFill>
                <a:latin typeface="Helvetica Neue"/>
                <a:ea typeface="Helvetica Neue"/>
                <a:cs typeface="Helvetica Neue"/>
                <a:sym typeface="Helvetica Neue"/>
              </a:rPr>
              <a:t>Staff Report:</a:t>
            </a:r>
            <a:endParaRPr sz="3700">
              <a:solidFill>
                <a:schemeClr val="dk2"/>
              </a:solidFill>
              <a:latin typeface="Helvetica Neue"/>
              <a:ea typeface="Helvetica Neue"/>
              <a:cs typeface="Helvetica Neue"/>
              <a:sym typeface="Helvetica Neue"/>
            </a:endParaRPr>
          </a:p>
          <a:p>
            <a:pPr indent="0" lvl="0" marL="0" rtl="0" algn="ctr">
              <a:lnSpc>
                <a:spcPct val="100000"/>
              </a:lnSpc>
              <a:spcBef>
                <a:spcPts val="0"/>
              </a:spcBef>
              <a:spcAft>
                <a:spcPts val="0"/>
              </a:spcAft>
              <a:buSzPts val="1400"/>
              <a:buNone/>
            </a:pPr>
            <a:r>
              <a:rPr lang="en-US" sz="3700">
                <a:solidFill>
                  <a:schemeClr val="dk2"/>
                </a:solidFill>
                <a:latin typeface="Helvetica Neue"/>
                <a:ea typeface="Helvetica Neue"/>
                <a:cs typeface="Helvetica Neue"/>
                <a:sym typeface="Helvetica Neue"/>
              </a:rPr>
              <a:t>ECE Community Engagement Findings</a:t>
            </a:r>
            <a:br>
              <a:rPr lang="en-US" sz="3700">
                <a:solidFill>
                  <a:schemeClr val="dk2"/>
                </a:solidFill>
                <a:latin typeface="Helvetica Neue"/>
                <a:ea typeface="Helvetica Neue"/>
                <a:cs typeface="Helvetica Neue"/>
                <a:sym typeface="Helvetica Neue"/>
              </a:rPr>
            </a:br>
            <a:endParaRPr sz="1300">
              <a:solidFill>
                <a:schemeClr val="dk2"/>
              </a:solidFill>
              <a:latin typeface="Helvetica Neue"/>
              <a:ea typeface="Helvetica Neue"/>
              <a:cs typeface="Helvetica Neue"/>
              <a:sym typeface="Helvetica Neue"/>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2" name="Shape 472"/>
        <p:cNvGrpSpPr/>
        <p:nvPr/>
      </p:nvGrpSpPr>
      <p:grpSpPr>
        <a:xfrm>
          <a:off x="0" y="0"/>
          <a:ext cx="0" cy="0"/>
          <a:chOff x="0" y="0"/>
          <a:chExt cx="0" cy="0"/>
        </a:xfrm>
      </p:grpSpPr>
      <p:sp>
        <p:nvSpPr>
          <p:cNvPr id="473" name="Google Shape;473;g36a3e5336e9_7_53"/>
          <p:cNvSpPr txBox="1"/>
          <p:nvPr>
            <p:ph type="title"/>
          </p:nvPr>
        </p:nvSpPr>
        <p:spPr>
          <a:xfrm>
            <a:off x="257184" y="391039"/>
            <a:ext cx="7901100" cy="554100"/>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1400"/>
              <a:buNone/>
            </a:pPr>
            <a:r>
              <a:rPr lang="en-US" sz="3600">
                <a:solidFill>
                  <a:schemeClr val="dk2"/>
                </a:solidFill>
                <a:latin typeface="Helvetica Neue"/>
                <a:ea typeface="Helvetica Neue"/>
                <a:cs typeface="Helvetica Neue"/>
                <a:sym typeface="Helvetica Neue"/>
              </a:rPr>
              <a:t>Community Engagement Timeline</a:t>
            </a:r>
            <a:endParaRPr sz="3600">
              <a:solidFill>
                <a:schemeClr val="dk2"/>
              </a:solidFill>
              <a:latin typeface="Helvetica Neue"/>
              <a:ea typeface="Helvetica Neue"/>
              <a:cs typeface="Helvetica Neue"/>
              <a:sym typeface="Helvetica Neue"/>
            </a:endParaRPr>
          </a:p>
        </p:txBody>
      </p:sp>
      <p:sp>
        <p:nvSpPr>
          <p:cNvPr id="474" name="Google Shape;474;g36a3e5336e9_7_53"/>
          <p:cNvSpPr/>
          <p:nvPr/>
        </p:nvSpPr>
        <p:spPr>
          <a:xfrm rot="-850914">
            <a:off x="6090294" y="3003552"/>
            <a:ext cx="1373872" cy="62620"/>
          </a:xfrm>
          <a:prstGeom prst="roundRect">
            <a:avLst>
              <a:gd fmla="val 50000" name="adj"/>
            </a:avLst>
          </a:prstGeom>
          <a:solidFill>
            <a:srgbClr val="23408E"/>
          </a:solidFill>
          <a:ln>
            <a:noFill/>
          </a:ln>
        </p:spPr>
        <p:txBody>
          <a:bodyPr anchorCtr="0" anchor="ctr" bIns="97525" lIns="97525" spcFirstLastPara="1" rIns="97525" wrap="square" tIns="97525">
            <a:noAutofit/>
          </a:bodyPr>
          <a:lstStyle/>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00000"/>
              </a:solidFill>
              <a:latin typeface="Helvetica Neue"/>
              <a:ea typeface="Helvetica Neue"/>
              <a:cs typeface="Helvetica Neue"/>
              <a:sym typeface="Helvetica Neue"/>
            </a:endParaRPr>
          </a:p>
        </p:txBody>
      </p:sp>
      <p:sp>
        <p:nvSpPr>
          <p:cNvPr id="475" name="Google Shape;475;g36a3e5336e9_7_53"/>
          <p:cNvSpPr/>
          <p:nvPr/>
        </p:nvSpPr>
        <p:spPr>
          <a:xfrm flipH="1" rot="850914">
            <a:off x="4808650" y="3003552"/>
            <a:ext cx="1373872" cy="62620"/>
          </a:xfrm>
          <a:prstGeom prst="roundRect">
            <a:avLst>
              <a:gd fmla="val 50000" name="adj"/>
            </a:avLst>
          </a:prstGeom>
          <a:solidFill>
            <a:srgbClr val="701C7F"/>
          </a:solidFill>
          <a:ln>
            <a:noFill/>
          </a:ln>
        </p:spPr>
        <p:txBody>
          <a:bodyPr anchorCtr="0" anchor="ctr" bIns="97525" lIns="97525" spcFirstLastPara="1" rIns="97525" wrap="square" tIns="97525">
            <a:noAutofit/>
          </a:bodyPr>
          <a:lstStyle/>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00000"/>
              </a:solidFill>
              <a:latin typeface="Helvetica Neue"/>
              <a:ea typeface="Helvetica Neue"/>
              <a:cs typeface="Helvetica Neue"/>
              <a:sym typeface="Helvetica Neue"/>
            </a:endParaRPr>
          </a:p>
        </p:txBody>
      </p:sp>
      <p:sp>
        <p:nvSpPr>
          <p:cNvPr id="476" name="Google Shape;476;g36a3e5336e9_7_53"/>
          <p:cNvSpPr/>
          <p:nvPr/>
        </p:nvSpPr>
        <p:spPr>
          <a:xfrm rot="-850914">
            <a:off x="3537811" y="3003552"/>
            <a:ext cx="1373872" cy="62620"/>
          </a:xfrm>
          <a:prstGeom prst="roundRect">
            <a:avLst>
              <a:gd fmla="val 50000" name="adj"/>
            </a:avLst>
          </a:prstGeom>
          <a:solidFill>
            <a:srgbClr val="701C7F"/>
          </a:solidFill>
          <a:ln>
            <a:noFill/>
          </a:ln>
        </p:spPr>
        <p:txBody>
          <a:bodyPr anchorCtr="0" anchor="ctr" bIns="97525" lIns="97525" spcFirstLastPara="1" rIns="97525" wrap="square" tIns="97525">
            <a:noAutofit/>
          </a:bodyPr>
          <a:lstStyle/>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00000"/>
              </a:solidFill>
              <a:latin typeface="Helvetica Neue"/>
              <a:ea typeface="Helvetica Neue"/>
              <a:cs typeface="Helvetica Neue"/>
              <a:sym typeface="Helvetica Neue"/>
            </a:endParaRPr>
          </a:p>
        </p:txBody>
      </p:sp>
      <p:sp>
        <p:nvSpPr>
          <p:cNvPr id="477" name="Google Shape;477;g36a3e5336e9_7_53"/>
          <p:cNvSpPr/>
          <p:nvPr/>
        </p:nvSpPr>
        <p:spPr>
          <a:xfrm flipH="1" rot="850914">
            <a:off x="2256153" y="3003552"/>
            <a:ext cx="1373872" cy="62620"/>
          </a:xfrm>
          <a:prstGeom prst="roundRect">
            <a:avLst>
              <a:gd fmla="val 50000" name="adj"/>
            </a:avLst>
          </a:prstGeom>
          <a:solidFill>
            <a:srgbClr val="701C7F"/>
          </a:solidFill>
          <a:ln>
            <a:noFill/>
          </a:ln>
        </p:spPr>
        <p:txBody>
          <a:bodyPr anchorCtr="0" anchor="ctr" bIns="97525" lIns="97525" spcFirstLastPara="1" rIns="97525" wrap="square" tIns="97525">
            <a:noAutofit/>
          </a:bodyPr>
          <a:lstStyle/>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00000"/>
              </a:solidFill>
              <a:latin typeface="Helvetica Neue"/>
              <a:ea typeface="Helvetica Neue"/>
              <a:cs typeface="Helvetica Neue"/>
              <a:sym typeface="Helvetica Neue"/>
            </a:endParaRPr>
          </a:p>
        </p:txBody>
      </p:sp>
      <p:sp>
        <p:nvSpPr>
          <p:cNvPr id="478" name="Google Shape;478;g36a3e5336e9_7_53"/>
          <p:cNvSpPr/>
          <p:nvPr/>
        </p:nvSpPr>
        <p:spPr>
          <a:xfrm rot="-850914">
            <a:off x="985314" y="3003552"/>
            <a:ext cx="1373872" cy="62620"/>
          </a:xfrm>
          <a:prstGeom prst="roundRect">
            <a:avLst>
              <a:gd fmla="val 50000" name="adj"/>
            </a:avLst>
          </a:prstGeom>
          <a:solidFill>
            <a:srgbClr val="701C7F"/>
          </a:solidFill>
          <a:ln>
            <a:noFill/>
          </a:ln>
        </p:spPr>
        <p:txBody>
          <a:bodyPr anchorCtr="0" anchor="ctr" bIns="97525" lIns="97525" spcFirstLastPara="1" rIns="97525" wrap="square" tIns="97525">
            <a:noAutofit/>
          </a:bodyPr>
          <a:lstStyle/>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00000"/>
              </a:solidFill>
              <a:latin typeface="Helvetica Neue"/>
              <a:ea typeface="Helvetica Neue"/>
              <a:cs typeface="Helvetica Neue"/>
              <a:sym typeface="Helvetica Neue"/>
            </a:endParaRPr>
          </a:p>
        </p:txBody>
      </p:sp>
      <p:sp>
        <p:nvSpPr>
          <p:cNvPr id="479" name="Google Shape;479;g36a3e5336e9_7_53"/>
          <p:cNvSpPr/>
          <p:nvPr/>
        </p:nvSpPr>
        <p:spPr>
          <a:xfrm flipH="1" rot="850914">
            <a:off x="7366264" y="3003552"/>
            <a:ext cx="1373872" cy="62620"/>
          </a:xfrm>
          <a:prstGeom prst="roundRect">
            <a:avLst>
              <a:gd fmla="val 50000" name="adj"/>
            </a:avLst>
          </a:prstGeom>
          <a:solidFill>
            <a:srgbClr val="23408E"/>
          </a:solidFill>
          <a:ln>
            <a:noFill/>
          </a:ln>
        </p:spPr>
        <p:txBody>
          <a:bodyPr anchorCtr="0" anchor="ctr" bIns="97525" lIns="97525" spcFirstLastPara="1" rIns="97525" wrap="square" tIns="97525">
            <a:noAutofit/>
          </a:bodyPr>
          <a:lstStyle/>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00000"/>
              </a:solidFill>
              <a:latin typeface="Helvetica Neue"/>
              <a:ea typeface="Helvetica Neue"/>
              <a:cs typeface="Helvetica Neue"/>
              <a:sym typeface="Helvetica Neue"/>
            </a:endParaRPr>
          </a:p>
        </p:txBody>
      </p:sp>
      <p:grpSp>
        <p:nvGrpSpPr>
          <p:cNvPr id="480" name="Google Shape;480;g36a3e5336e9_7_53"/>
          <p:cNvGrpSpPr/>
          <p:nvPr/>
        </p:nvGrpSpPr>
        <p:grpSpPr>
          <a:xfrm>
            <a:off x="2528453" y="3068949"/>
            <a:ext cx="2129229" cy="1312804"/>
            <a:chOff x="2114740" y="2543425"/>
            <a:chExt cx="1712700" cy="1230715"/>
          </a:xfrm>
        </p:grpSpPr>
        <p:sp>
          <p:nvSpPr>
            <p:cNvPr id="481" name="Google Shape;481;g36a3e5336e9_7_53"/>
            <p:cNvSpPr txBox="1"/>
            <p:nvPr/>
          </p:nvSpPr>
          <p:spPr>
            <a:xfrm>
              <a:off x="2622631" y="2737214"/>
              <a:ext cx="878100" cy="276000"/>
            </a:xfrm>
            <a:prstGeom prst="rect">
              <a:avLst/>
            </a:prstGeom>
            <a:noFill/>
            <a:ln>
              <a:noFill/>
            </a:ln>
          </p:spPr>
          <p:txBody>
            <a:bodyPr anchorCtr="0" anchor="t" bIns="97525" lIns="97525" spcFirstLastPara="1" rIns="97525" wrap="square" tIns="97525">
              <a:noAutofit/>
            </a:bodyPr>
            <a:lstStyle/>
            <a:p>
              <a:pPr indent="0" lvl="0" marL="0" marR="0" rtl="0" algn="ctr">
                <a:lnSpc>
                  <a:spcPct val="115000"/>
                </a:lnSpc>
                <a:spcBef>
                  <a:spcPts val="0"/>
                </a:spcBef>
                <a:spcAft>
                  <a:spcPts val="1700"/>
                </a:spcAft>
                <a:buClr>
                  <a:srgbClr val="000000"/>
                </a:buClr>
                <a:buSzPts val="1100"/>
                <a:buFont typeface="Arial"/>
                <a:buNone/>
              </a:pPr>
              <a:r>
                <a:rPr b="1" i="0" lang="en-US" sz="1100" u="none" cap="none" strike="noStrike">
                  <a:solidFill>
                    <a:srgbClr val="701C7F"/>
                  </a:solidFill>
                  <a:latin typeface="Helvetica Neue"/>
                  <a:ea typeface="Helvetica Neue"/>
                  <a:cs typeface="Helvetica Neue"/>
                  <a:sym typeface="Helvetica Neue"/>
                </a:rPr>
                <a:t>Jul-Sep 2024</a:t>
              </a:r>
              <a:endParaRPr b="1" i="0" sz="1100" u="none" cap="none" strike="noStrike">
                <a:solidFill>
                  <a:srgbClr val="701C7F"/>
                </a:solidFill>
                <a:latin typeface="Helvetica Neue"/>
                <a:ea typeface="Helvetica Neue"/>
                <a:cs typeface="Helvetica Neue"/>
                <a:sym typeface="Helvetica Neue"/>
              </a:endParaRPr>
            </a:p>
          </p:txBody>
        </p:sp>
        <p:sp>
          <p:nvSpPr>
            <p:cNvPr id="482" name="Google Shape;482;g36a3e5336e9_7_53"/>
            <p:cNvSpPr/>
            <p:nvPr/>
          </p:nvSpPr>
          <p:spPr>
            <a:xfrm rot="-1789476">
              <a:off x="2888080" y="2572699"/>
              <a:ext cx="160451" cy="160451"/>
            </a:xfrm>
            <a:prstGeom prst="ellipse">
              <a:avLst/>
            </a:prstGeom>
            <a:solidFill>
              <a:srgbClr val="FFFFFF"/>
            </a:solidFill>
            <a:ln cap="flat" cmpd="sng" w="38100">
              <a:solidFill>
                <a:srgbClr val="701C7F"/>
              </a:solidFill>
              <a:prstDash val="solid"/>
              <a:round/>
              <a:headEnd len="sm" w="sm" type="none"/>
              <a:tailEnd len="sm" w="sm" type="none"/>
            </a:ln>
          </p:spPr>
          <p:txBody>
            <a:bodyPr anchorCtr="0" anchor="ctr" bIns="97525" lIns="97525" spcFirstLastPara="1" rIns="97525" wrap="square" tIns="97525">
              <a:noAutofit/>
            </a:bodyPr>
            <a:lstStyle/>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00000"/>
                </a:solidFill>
                <a:latin typeface="Helvetica Neue"/>
                <a:ea typeface="Helvetica Neue"/>
                <a:cs typeface="Helvetica Neue"/>
                <a:sym typeface="Helvetica Neue"/>
              </a:endParaRPr>
            </a:p>
          </p:txBody>
        </p:sp>
        <p:sp>
          <p:nvSpPr>
            <p:cNvPr id="483" name="Google Shape;483;g36a3e5336e9_7_53"/>
            <p:cNvSpPr/>
            <p:nvPr/>
          </p:nvSpPr>
          <p:spPr>
            <a:xfrm>
              <a:off x="2114740" y="3070640"/>
              <a:ext cx="1712700" cy="703500"/>
            </a:xfrm>
            <a:prstGeom prst="roundRect">
              <a:avLst>
                <a:gd fmla="val 4485" name="adj"/>
              </a:avLst>
            </a:prstGeom>
            <a:solidFill>
              <a:srgbClr val="701C7F"/>
            </a:solidFill>
            <a:ln>
              <a:noFill/>
            </a:ln>
          </p:spPr>
          <p:txBody>
            <a:bodyPr anchorCtr="0" anchor="ctr" bIns="97525" lIns="97525" spcFirstLastPara="1" rIns="97525" wrap="square" tIns="97525">
              <a:noAutofit/>
            </a:bodyPr>
            <a:lstStyle/>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00000"/>
                </a:solidFill>
                <a:latin typeface="Helvetica Neue"/>
                <a:ea typeface="Helvetica Neue"/>
                <a:cs typeface="Helvetica Neue"/>
                <a:sym typeface="Helvetica Neue"/>
              </a:endParaRPr>
            </a:p>
          </p:txBody>
        </p:sp>
        <p:sp>
          <p:nvSpPr>
            <p:cNvPr id="484" name="Google Shape;484;g36a3e5336e9_7_53"/>
            <p:cNvSpPr txBox="1"/>
            <p:nvPr/>
          </p:nvSpPr>
          <p:spPr>
            <a:xfrm>
              <a:off x="2158990" y="3107840"/>
              <a:ext cx="1624200" cy="624600"/>
            </a:xfrm>
            <a:prstGeom prst="rect">
              <a:avLst/>
            </a:prstGeom>
            <a:noFill/>
            <a:ln>
              <a:noFill/>
            </a:ln>
          </p:spPr>
          <p:txBody>
            <a:bodyPr anchorCtr="0" anchor="t" bIns="97525" lIns="97525" spcFirstLastPara="1" rIns="97525" wrap="square" tIns="97525">
              <a:noAutofit/>
            </a:bodyPr>
            <a:lstStyle/>
            <a:p>
              <a:pPr indent="0" lvl="0" marL="0" marR="0" rtl="0" algn="l">
                <a:lnSpc>
                  <a:spcPct val="100000"/>
                </a:lnSpc>
                <a:spcBef>
                  <a:spcPts val="0"/>
                </a:spcBef>
                <a:spcAft>
                  <a:spcPts val="0"/>
                </a:spcAft>
                <a:buClr>
                  <a:schemeClr val="dk1"/>
                </a:buClr>
                <a:buSzPts val="1100"/>
                <a:buFont typeface="Arial"/>
                <a:buNone/>
              </a:pPr>
              <a:r>
                <a:rPr b="1" i="0" lang="en-US" sz="1100" u="none" cap="none" strike="noStrike">
                  <a:solidFill>
                    <a:schemeClr val="lt1"/>
                  </a:solidFill>
                  <a:latin typeface="Helvetica Neue"/>
                  <a:ea typeface="Helvetica Neue"/>
                  <a:cs typeface="Helvetica Neue"/>
                  <a:sym typeface="Helvetica Neue"/>
                </a:rPr>
                <a:t>Early Learning Systems Workgroup</a:t>
              </a:r>
              <a:endParaRPr b="1" i="0" sz="1100" u="none" cap="none" strike="noStrike">
                <a:solidFill>
                  <a:schemeClr val="lt1"/>
                </a:solidFill>
                <a:latin typeface="Helvetica Neue"/>
                <a:ea typeface="Helvetica Neue"/>
                <a:cs typeface="Helvetica Neue"/>
                <a:sym typeface="Helvetica Neue"/>
              </a:endParaRPr>
            </a:p>
          </p:txBody>
        </p:sp>
        <p:sp>
          <p:nvSpPr>
            <p:cNvPr id="485" name="Google Shape;485;g36a3e5336e9_7_53"/>
            <p:cNvSpPr/>
            <p:nvPr/>
          </p:nvSpPr>
          <p:spPr>
            <a:xfrm>
              <a:off x="2926090" y="3005991"/>
              <a:ext cx="90000" cy="67500"/>
            </a:xfrm>
            <a:prstGeom prst="triangle">
              <a:avLst>
                <a:gd fmla="val 50000" name="adj"/>
              </a:avLst>
            </a:prstGeom>
            <a:solidFill>
              <a:srgbClr val="701C7F"/>
            </a:solidFill>
            <a:ln>
              <a:noFill/>
            </a:ln>
          </p:spPr>
          <p:txBody>
            <a:bodyPr anchorCtr="0" anchor="ctr" bIns="97525" lIns="97525" spcFirstLastPara="1" rIns="97525" wrap="square" tIns="97525">
              <a:noAutofit/>
            </a:bodyPr>
            <a:lstStyle/>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00000"/>
                </a:solidFill>
                <a:latin typeface="Helvetica Neue"/>
                <a:ea typeface="Helvetica Neue"/>
                <a:cs typeface="Helvetica Neue"/>
                <a:sym typeface="Helvetica Neue"/>
              </a:endParaRPr>
            </a:p>
          </p:txBody>
        </p:sp>
      </p:grpSp>
      <p:sp>
        <p:nvSpPr>
          <p:cNvPr id="486" name="Google Shape;486;g36a3e5336e9_7_53"/>
          <p:cNvSpPr/>
          <p:nvPr/>
        </p:nvSpPr>
        <p:spPr>
          <a:xfrm rot="-1900744">
            <a:off x="6053930" y="3104877"/>
            <a:ext cx="173090" cy="163200"/>
          </a:xfrm>
          <a:prstGeom prst="ellipse">
            <a:avLst/>
          </a:prstGeom>
          <a:solidFill>
            <a:srgbClr val="FFFFFF"/>
          </a:solidFill>
          <a:ln cap="flat" cmpd="sng" w="38100">
            <a:solidFill>
              <a:srgbClr val="858585"/>
            </a:solidFill>
            <a:prstDash val="solid"/>
            <a:round/>
            <a:headEnd len="sm" w="sm" type="none"/>
            <a:tailEnd len="sm" w="sm" type="none"/>
          </a:ln>
        </p:spPr>
        <p:txBody>
          <a:bodyPr anchorCtr="0" anchor="ctr" bIns="97525" lIns="97525" spcFirstLastPara="1" rIns="97525" wrap="square" tIns="97525">
            <a:noAutofit/>
          </a:bodyPr>
          <a:lstStyle/>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00000"/>
              </a:solidFill>
              <a:latin typeface="Helvetica Neue"/>
              <a:ea typeface="Helvetica Neue"/>
              <a:cs typeface="Helvetica Neue"/>
              <a:sym typeface="Helvetica Neue"/>
            </a:endParaRPr>
          </a:p>
        </p:txBody>
      </p:sp>
      <p:sp>
        <p:nvSpPr>
          <p:cNvPr id="487" name="Google Shape;487;g36a3e5336e9_7_53"/>
          <p:cNvSpPr txBox="1"/>
          <p:nvPr/>
        </p:nvSpPr>
        <p:spPr>
          <a:xfrm>
            <a:off x="5347114" y="3232704"/>
            <a:ext cx="1583700" cy="369600"/>
          </a:xfrm>
          <a:prstGeom prst="rect">
            <a:avLst/>
          </a:prstGeom>
          <a:noFill/>
          <a:ln>
            <a:noFill/>
          </a:ln>
        </p:spPr>
        <p:txBody>
          <a:bodyPr anchorCtr="0" anchor="t" bIns="97525" lIns="97525" spcFirstLastPara="1" rIns="97525" wrap="square" tIns="97525">
            <a:noAutofit/>
          </a:bodyPr>
          <a:lstStyle/>
          <a:p>
            <a:pPr indent="0" lvl="0" marL="0" marR="0" rtl="0" algn="ctr">
              <a:lnSpc>
                <a:spcPct val="115000"/>
              </a:lnSpc>
              <a:spcBef>
                <a:spcPts val="0"/>
              </a:spcBef>
              <a:spcAft>
                <a:spcPts val="1700"/>
              </a:spcAft>
              <a:buClr>
                <a:srgbClr val="000000"/>
              </a:buClr>
              <a:buSzPts val="1100"/>
              <a:buFont typeface="Arial"/>
              <a:buNone/>
            </a:pPr>
            <a:r>
              <a:rPr b="1" i="0" lang="en-US" sz="1100" u="none" cap="none" strike="noStrike">
                <a:solidFill>
                  <a:srgbClr val="5E5E5E"/>
                </a:solidFill>
                <a:latin typeface="Helvetica Neue"/>
                <a:ea typeface="Helvetica Neue"/>
                <a:cs typeface="Helvetica Neue"/>
                <a:sym typeface="Helvetica Neue"/>
              </a:rPr>
              <a:t>Jan-Mar 2025</a:t>
            </a:r>
            <a:endParaRPr b="1" i="0" sz="1100" u="none" cap="none" strike="noStrike">
              <a:solidFill>
                <a:srgbClr val="5E5E5E"/>
              </a:solidFill>
              <a:latin typeface="Helvetica Neue"/>
              <a:ea typeface="Helvetica Neue"/>
              <a:cs typeface="Helvetica Neue"/>
              <a:sym typeface="Helvetica Neue"/>
            </a:endParaRPr>
          </a:p>
        </p:txBody>
      </p:sp>
      <p:sp>
        <p:nvSpPr>
          <p:cNvPr id="488" name="Google Shape;488;g36a3e5336e9_7_53"/>
          <p:cNvSpPr/>
          <p:nvPr/>
        </p:nvSpPr>
        <p:spPr>
          <a:xfrm>
            <a:off x="5036372" y="3607333"/>
            <a:ext cx="2129400" cy="942000"/>
          </a:xfrm>
          <a:prstGeom prst="roundRect">
            <a:avLst>
              <a:gd fmla="val 4485" name="adj"/>
            </a:avLst>
          </a:prstGeom>
          <a:solidFill>
            <a:srgbClr val="FFFFFF"/>
          </a:solidFill>
          <a:ln>
            <a:noFill/>
          </a:ln>
        </p:spPr>
        <p:txBody>
          <a:bodyPr anchorCtr="0" anchor="ctr" bIns="97525" lIns="97525" spcFirstLastPara="1" rIns="97525" wrap="square" tIns="97525">
            <a:noAutofit/>
          </a:bodyPr>
          <a:lstStyle/>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00000"/>
              </a:solidFill>
              <a:latin typeface="Helvetica Neue"/>
              <a:ea typeface="Helvetica Neue"/>
              <a:cs typeface="Helvetica Neue"/>
              <a:sym typeface="Helvetica Neue"/>
            </a:endParaRPr>
          </a:p>
        </p:txBody>
      </p:sp>
      <p:sp>
        <p:nvSpPr>
          <p:cNvPr id="489" name="Google Shape;489;g36a3e5336e9_7_53"/>
          <p:cNvSpPr txBox="1"/>
          <p:nvPr/>
        </p:nvSpPr>
        <p:spPr>
          <a:xfrm>
            <a:off x="5091375" y="3602300"/>
            <a:ext cx="2129400" cy="1119900"/>
          </a:xfrm>
          <a:prstGeom prst="rect">
            <a:avLst/>
          </a:prstGeom>
          <a:solidFill>
            <a:srgbClr val="23408E"/>
          </a:solidFill>
          <a:ln>
            <a:noFill/>
          </a:ln>
        </p:spPr>
        <p:txBody>
          <a:bodyPr anchorCtr="0" anchor="t" bIns="97525" lIns="97525" spcFirstLastPara="1" rIns="97525" wrap="square" tIns="97525">
            <a:noAutofit/>
          </a:bodyPr>
          <a:lstStyle/>
          <a:p>
            <a:pPr indent="0" lvl="0" marL="0" marR="0" rtl="0" algn="l">
              <a:lnSpc>
                <a:spcPct val="100000"/>
              </a:lnSpc>
              <a:spcBef>
                <a:spcPts val="0"/>
              </a:spcBef>
              <a:spcAft>
                <a:spcPts val="0"/>
              </a:spcAft>
              <a:buClr>
                <a:srgbClr val="000000"/>
              </a:buClr>
              <a:buSzPts val="1100"/>
              <a:buFont typeface="Arial"/>
              <a:buNone/>
            </a:pPr>
            <a:r>
              <a:rPr b="1" i="0" lang="en-US" sz="1100" u="none" cap="none" strike="noStrike">
                <a:solidFill>
                  <a:schemeClr val="lt1"/>
                </a:solidFill>
                <a:latin typeface="Helvetica Neue"/>
                <a:ea typeface="Helvetica Neue"/>
                <a:cs typeface="Helvetica Neue"/>
                <a:sym typeface="Helvetica Neue"/>
              </a:rPr>
              <a:t>- Early Learning Systems Workgroup</a:t>
            </a:r>
            <a:endParaRPr b="1" i="0" sz="1100" u="none" cap="none" strike="noStrike">
              <a:solidFill>
                <a:schemeClr val="lt1"/>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1100"/>
              <a:buFont typeface="Arial"/>
              <a:buNone/>
            </a:pPr>
            <a:r>
              <a:rPr b="1" i="0" lang="en-US" sz="1100" u="none" cap="none" strike="noStrike">
                <a:solidFill>
                  <a:schemeClr val="lt1"/>
                </a:solidFill>
                <a:latin typeface="Helvetica Neue"/>
                <a:ea typeface="Helvetica Neue"/>
                <a:cs typeface="Helvetica Neue"/>
                <a:sym typeface="Helvetica Neue"/>
              </a:rPr>
              <a:t>- Equity First Focus Groups</a:t>
            </a:r>
            <a:endParaRPr b="1" i="0" sz="1100" u="none" cap="none" strike="noStrike">
              <a:solidFill>
                <a:schemeClr val="lt1"/>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1100"/>
              <a:buFont typeface="Arial"/>
              <a:buNone/>
            </a:pPr>
            <a:r>
              <a:rPr b="1" i="0" lang="en-US" sz="1100" u="none" cap="none" strike="noStrike">
                <a:solidFill>
                  <a:schemeClr val="lt1"/>
                </a:solidFill>
                <a:latin typeface="Helvetica Neue"/>
                <a:ea typeface="Helvetica Neue"/>
                <a:cs typeface="Helvetica Neue"/>
                <a:sym typeface="Helvetica Neue"/>
              </a:rPr>
              <a:t>- Alianza FCCH Survey</a:t>
            </a:r>
            <a:endParaRPr b="1" i="0" sz="1100" u="none" cap="none" strike="noStrike">
              <a:solidFill>
                <a:schemeClr val="lt1"/>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1100"/>
              <a:buFont typeface="Arial"/>
              <a:buNone/>
            </a:pPr>
            <a:r>
              <a:rPr b="1" i="0" lang="en-US" sz="1100" u="none" cap="none" strike="noStrike">
                <a:solidFill>
                  <a:schemeClr val="lt1"/>
                </a:solidFill>
                <a:latin typeface="Helvetica Neue"/>
                <a:ea typeface="Helvetica Neue"/>
                <a:cs typeface="Helvetica Neue"/>
                <a:sym typeface="Helvetica Neue"/>
              </a:rPr>
              <a:t>- QC Sonoma Consortium Meeting</a:t>
            </a:r>
            <a:endParaRPr b="1" i="0" sz="1100" u="none" cap="none" strike="noStrike">
              <a:solidFill>
                <a:schemeClr val="lt1"/>
              </a:solidFill>
              <a:latin typeface="Helvetica Neue"/>
              <a:ea typeface="Helvetica Neue"/>
              <a:cs typeface="Helvetica Neue"/>
              <a:sym typeface="Helvetica Neue"/>
            </a:endParaRPr>
          </a:p>
        </p:txBody>
      </p:sp>
      <p:sp>
        <p:nvSpPr>
          <p:cNvPr id="490" name="Google Shape;490;g36a3e5336e9_7_53"/>
          <p:cNvSpPr/>
          <p:nvPr/>
        </p:nvSpPr>
        <p:spPr>
          <a:xfrm>
            <a:off x="6045068" y="3520761"/>
            <a:ext cx="111600" cy="90300"/>
          </a:xfrm>
          <a:prstGeom prst="triangle">
            <a:avLst>
              <a:gd fmla="val 50000" name="adj"/>
            </a:avLst>
          </a:prstGeom>
          <a:solidFill>
            <a:srgbClr val="23408E"/>
          </a:solidFill>
          <a:ln>
            <a:noFill/>
          </a:ln>
        </p:spPr>
        <p:txBody>
          <a:bodyPr anchorCtr="0" anchor="ctr" bIns="97525" lIns="97525" spcFirstLastPara="1" rIns="97525" wrap="square" tIns="97525">
            <a:noAutofit/>
          </a:bodyPr>
          <a:lstStyle/>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00000"/>
              </a:solidFill>
              <a:latin typeface="Helvetica Neue"/>
              <a:ea typeface="Helvetica Neue"/>
              <a:cs typeface="Helvetica Neue"/>
              <a:sym typeface="Helvetica Neue"/>
            </a:endParaRPr>
          </a:p>
        </p:txBody>
      </p:sp>
      <p:grpSp>
        <p:nvGrpSpPr>
          <p:cNvPr id="491" name="Google Shape;491;g36a3e5336e9_7_53"/>
          <p:cNvGrpSpPr/>
          <p:nvPr/>
        </p:nvGrpSpPr>
        <p:grpSpPr>
          <a:xfrm>
            <a:off x="1238826" y="1658925"/>
            <a:ext cx="2129229" cy="1329910"/>
            <a:chOff x="1072790" y="1221570"/>
            <a:chExt cx="1712700" cy="1246752"/>
          </a:xfrm>
        </p:grpSpPr>
        <p:sp>
          <p:nvSpPr>
            <p:cNvPr id="492" name="Google Shape;492;g36a3e5336e9_7_53"/>
            <p:cNvSpPr/>
            <p:nvPr/>
          </p:nvSpPr>
          <p:spPr>
            <a:xfrm>
              <a:off x="1072790" y="1221570"/>
              <a:ext cx="1712700" cy="703500"/>
            </a:xfrm>
            <a:prstGeom prst="roundRect">
              <a:avLst>
                <a:gd fmla="val 4485" name="adj"/>
              </a:avLst>
            </a:prstGeom>
            <a:solidFill>
              <a:srgbClr val="701C7F"/>
            </a:solidFill>
            <a:ln>
              <a:noFill/>
            </a:ln>
          </p:spPr>
          <p:txBody>
            <a:bodyPr anchorCtr="0" anchor="ctr" bIns="97525" lIns="97525" spcFirstLastPara="1" rIns="97525" wrap="square" tIns="97525">
              <a:noAutofit/>
            </a:bodyPr>
            <a:lstStyle/>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00000"/>
                </a:solidFill>
                <a:latin typeface="Helvetica Neue"/>
                <a:ea typeface="Helvetica Neue"/>
                <a:cs typeface="Helvetica Neue"/>
                <a:sym typeface="Helvetica Neue"/>
              </a:endParaRPr>
            </a:p>
          </p:txBody>
        </p:sp>
        <p:sp>
          <p:nvSpPr>
            <p:cNvPr id="493" name="Google Shape;493;g36a3e5336e9_7_53"/>
            <p:cNvSpPr txBox="1"/>
            <p:nvPr/>
          </p:nvSpPr>
          <p:spPr>
            <a:xfrm>
              <a:off x="1579848" y="1986933"/>
              <a:ext cx="881100" cy="276000"/>
            </a:xfrm>
            <a:prstGeom prst="rect">
              <a:avLst/>
            </a:prstGeom>
            <a:noFill/>
            <a:ln>
              <a:noFill/>
            </a:ln>
          </p:spPr>
          <p:txBody>
            <a:bodyPr anchorCtr="0" anchor="t" bIns="97525" lIns="97525" spcFirstLastPara="1" rIns="97525" wrap="square" tIns="97525">
              <a:noAutofit/>
            </a:bodyPr>
            <a:lstStyle/>
            <a:p>
              <a:pPr indent="0" lvl="0" marL="0" marR="0" rtl="0" algn="l">
                <a:lnSpc>
                  <a:spcPct val="115000"/>
                </a:lnSpc>
                <a:spcBef>
                  <a:spcPts val="0"/>
                </a:spcBef>
                <a:spcAft>
                  <a:spcPts val="1700"/>
                </a:spcAft>
                <a:buClr>
                  <a:srgbClr val="000000"/>
                </a:buClr>
                <a:buSzPts val="1100"/>
                <a:buFont typeface="Arial"/>
                <a:buNone/>
              </a:pPr>
              <a:r>
                <a:rPr b="1" i="0" lang="en-US" sz="1100" u="none" cap="none" strike="noStrike">
                  <a:solidFill>
                    <a:srgbClr val="701C7F"/>
                  </a:solidFill>
                  <a:latin typeface="Helvetica Neue"/>
                  <a:ea typeface="Helvetica Neue"/>
                  <a:cs typeface="Helvetica Neue"/>
                  <a:sym typeface="Helvetica Neue"/>
                </a:rPr>
                <a:t>Apr-Jun 2024</a:t>
              </a:r>
              <a:endParaRPr b="1" i="0" sz="1100" u="none" cap="none" strike="noStrike">
                <a:solidFill>
                  <a:srgbClr val="701C7F"/>
                </a:solidFill>
                <a:latin typeface="Helvetica Neue"/>
                <a:ea typeface="Helvetica Neue"/>
                <a:cs typeface="Helvetica Neue"/>
                <a:sym typeface="Helvetica Neue"/>
              </a:endParaRPr>
            </a:p>
          </p:txBody>
        </p:sp>
        <p:sp>
          <p:nvSpPr>
            <p:cNvPr id="494" name="Google Shape;494;g36a3e5336e9_7_53"/>
            <p:cNvSpPr/>
            <p:nvPr/>
          </p:nvSpPr>
          <p:spPr>
            <a:xfrm rot="10800000">
              <a:off x="1884115" y="1920663"/>
              <a:ext cx="90000" cy="67500"/>
            </a:xfrm>
            <a:prstGeom prst="triangle">
              <a:avLst>
                <a:gd fmla="val 50000" name="adj"/>
              </a:avLst>
            </a:prstGeom>
            <a:solidFill>
              <a:srgbClr val="701C7F"/>
            </a:solidFill>
            <a:ln>
              <a:noFill/>
            </a:ln>
          </p:spPr>
          <p:txBody>
            <a:bodyPr anchorCtr="0" anchor="ctr" bIns="97525" lIns="97525" spcFirstLastPara="1" rIns="97525" wrap="square" tIns="97525">
              <a:noAutofit/>
            </a:bodyPr>
            <a:lstStyle/>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00000"/>
                </a:solidFill>
                <a:latin typeface="Helvetica Neue"/>
                <a:ea typeface="Helvetica Neue"/>
                <a:cs typeface="Helvetica Neue"/>
                <a:sym typeface="Helvetica Neue"/>
              </a:endParaRPr>
            </a:p>
          </p:txBody>
        </p:sp>
        <p:sp>
          <p:nvSpPr>
            <p:cNvPr id="495" name="Google Shape;495;g36a3e5336e9_7_53"/>
            <p:cNvSpPr txBox="1"/>
            <p:nvPr/>
          </p:nvSpPr>
          <p:spPr>
            <a:xfrm>
              <a:off x="1117040" y="1258770"/>
              <a:ext cx="1624200" cy="624600"/>
            </a:xfrm>
            <a:prstGeom prst="rect">
              <a:avLst/>
            </a:prstGeom>
            <a:noFill/>
            <a:ln>
              <a:noFill/>
            </a:ln>
          </p:spPr>
          <p:txBody>
            <a:bodyPr anchorCtr="0" anchor="t" bIns="97525" lIns="97525" spcFirstLastPara="1" rIns="97525" wrap="square" tIns="97525">
              <a:noAutofit/>
            </a:bodyPr>
            <a:lstStyle/>
            <a:p>
              <a:pPr indent="0" lvl="0" marL="0" marR="0" rtl="0" algn="l">
                <a:lnSpc>
                  <a:spcPct val="100000"/>
                </a:lnSpc>
                <a:spcBef>
                  <a:spcPts val="0"/>
                </a:spcBef>
                <a:spcAft>
                  <a:spcPts val="0"/>
                </a:spcAft>
                <a:buClr>
                  <a:srgbClr val="000000"/>
                </a:buClr>
                <a:buSzPts val="1100"/>
                <a:buFont typeface="Arial"/>
                <a:buNone/>
              </a:pPr>
              <a:r>
                <a:rPr b="1" i="0" lang="en-US" sz="1100" u="none" cap="none" strike="noStrike">
                  <a:solidFill>
                    <a:schemeClr val="lt1"/>
                  </a:solidFill>
                  <a:latin typeface="Helvetica Neue"/>
                  <a:ea typeface="Helvetica Neue"/>
                  <a:cs typeface="Helvetica Neue"/>
                  <a:sym typeface="Helvetica Neue"/>
                </a:rPr>
                <a:t>Early Learning Systems Workgroup</a:t>
              </a:r>
              <a:endParaRPr b="1" i="0" sz="1100" u="none" cap="none" strike="noStrike">
                <a:solidFill>
                  <a:schemeClr val="lt1"/>
                </a:solidFill>
                <a:latin typeface="Helvetica Neue"/>
                <a:ea typeface="Helvetica Neue"/>
                <a:cs typeface="Helvetica Neue"/>
                <a:sym typeface="Helvetica Neue"/>
              </a:endParaRPr>
            </a:p>
          </p:txBody>
        </p:sp>
        <p:sp>
          <p:nvSpPr>
            <p:cNvPr id="496" name="Google Shape;496;g36a3e5336e9_7_53"/>
            <p:cNvSpPr/>
            <p:nvPr/>
          </p:nvSpPr>
          <p:spPr>
            <a:xfrm rot="-1789476">
              <a:off x="1846080" y="2278597"/>
              <a:ext cx="160451" cy="160451"/>
            </a:xfrm>
            <a:prstGeom prst="ellipse">
              <a:avLst/>
            </a:prstGeom>
            <a:solidFill>
              <a:srgbClr val="FFFFFF"/>
            </a:solidFill>
            <a:ln cap="flat" cmpd="sng" w="38100">
              <a:solidFill>
                <a:srgbClr val="701C7F"/>
              </a:solidFill>
              <a:prstDash val="solid"/>
              <a:round/>
              <a:headEnd len="sm" w="sm" type="none"/>
              <a:tailEnd len="sm" w="sm" type="none"/>
            </a:ln>
          </p:spPr>
          <p:txBody>
            <a:bodyPr anchorCtr="0" anchor="ctr" bIns="97525" lIns="97525" spcFirstLastPara="1" rIns="97525" wrap="square" tIns="97525">
              <a:noAutofit/>
            </a:bodyPr>
            <a:lstStyle/>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00000"/>
                </a:solidFill>
                <a:latin typeface="Helvetica Neue"/>
                <a:ea typeface="Helvetica Neue"/>
                <a:cs typeface="Helvetica Neue"/>
                <a:sym typeface="Helvetica Neue"/>
              </a:endParaRPr>
            </a:p>
          </p:txBody>
        </p:sp>
      </p:grpSp>
      <p:sp>
        <p:nvSpPr>
          <p:cNvPr id="497" name="Google Shape;497;g36a3e5336e9_7_53"/>
          <p:cNvSpPr/>
          <p:nvPr/>
        </p:nvSpPr>
        <p:spPr>
          <a:xfrm rot="-1571517">
            <a:off x="4750274" y="2782745"/>
            <a:ext cx="192856" cy="178577"/>
          </a:xfrm>
          <a:prstGeom prst="ellipse">
            <a:avLst/>
          </a:prstGeom>
          <a:solidFill>
            <a:srgbClr val="FFFFFF"/>
          </a:solidFill>
          <a:ln cap="flat" cmpd="sng" w="38100">
            <a:solidFill>
              <a:srgbClr val="858585"/>
            </a:solidFill>
            <a:prstDash val="solid"/>
            <a:round/>
            <a:headEnd len="sm" w="sm" type="none"/>
            <a:tailEnd len="sm" w="sm" type="none"/>
          </a:ln>
        </p:spPr>
        <p:txBody>
          <a:bodyPr anchorCtr="0" anchor="ctr" bIns="97525" lIns="97525" spcFirstLastPara="1" rIns="97525" wrap="square" tIns="97525">
            <a:noAutofit/>
          </a:bodyPr>
          <a:lstStyle/>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00000"/>
              </a:solidFill>
              <a:latin typeface="Helvetica Neue"/>
              <a:ea typeface="Helvetica Neue"/>
              <a:cs typeface="Helvetica Neue"/>
              <a:sym typeface="Helvetica Neue"/>
            </a:endParaRPr>
          </a:p>
        </p:txBody>
      </p:sp>
      <p:sp>
        <p:nvSpPr>
          <p:cNvPr id="498" name="Google Shape;498;g36a3e5336e9_7_53"/>
          <p:cNvSpPr txBox="1"/>
          <p:nvPr/>
        </p:nvSpPr>
        <p:spPr>
          <a:xfrm>
            <a:off x="4200625" y="2475964"/>
            <a:ext cx="1352400" cy="294300"/>
          </a:xfrm>
          <a:prstGeom prst="rect">
            <a:avLst/>
          </a:prstGeom>
          <a:noFill/>
          <a:ln>
            <a:noFill/>
          </a:ln>
        </p:spPr>
        <p:txBody>
          <a:bodyPr anchorCtr="0" anchor="t" bIns="97525" lIns="97525" spcFirstLastPara="1" rIns="97525" wrap="square" tIns="97525">
            <a:noAutofit/>
          </a:bodyPr>
          <a:lstStyle/>
          <a:p>
            <a:pPr indent="0" lvl="0" marL="0" marR="0" rtl="0" algn="ctr">
              <a:lnSpc>
                <a:spcPct val="115000"/>
              </a:lnSpc>
              <a:spcBef>
                <a:spcPts val="0"/>
              </a:spcBef>
              <a:spcAft>
                <a:spcPts val="1700"/>
              </a:spcAft>
              <a:buClr>
                <a:srgbClr val="000000"/>
              </a:buClr>
              <a:buSzPts val="1100"/>
              <a:buFont typeface="Arial"/>
              <a:buNone/>
            </a:pPr>
            <a:r>
              <a:rPr b="1" i="0" lang="en-US" sz="1100" u="none" cap="none" strike="noStrike">
                <a:solidFill>
                  <a:srgbClr val="701C7F"/>
                </a:solidFill>
                <a:latin typeface="Helvetica Neue"/>
                <a:ea typeface="Helvetica Neue"/>
                <a:cs typeface="Helvetica Neue"/>
                <a:sym typeface="Helvetica Neue"/>
              </a:rPr>
              <a:t>Oct-Dec 2024</a:t>
            </a:r>
            <a:endParaRPr b="1" i="0" sz="1100" u="none" cap="none" strike="noStrike">
              <a:solidFill>
                <a:srgbClr val="701C7F"/>
              </a:solidFill>
              <a:latin typeface="Helvetica Neue"/>
              <a:ea typeface="Helvetica Neue"/>
              <a:cs typeface="Helvetica Neue"/>
              <a:sym typeface="Helvetica Neue"/>
            </a:endParaRPr>
          </a:p>
        </p:txBody>
      </p:sp>
      <p:sp>
        <p:nvSpPr>
          <p:cNvPr id="499" name="Google Shape;499;g36a3e5336e9_7_53"/>
          <p:cNvSpPr/>
          <p:nvPr/>
        </p:nvSpPr>
        <p:spPr>
          <a:xfrm>
            <a:off x="3782096" y="1658925"/>
            <a:ext cx="2129229" cy="750423"/>
          </a:xfrm>
          <a:prstGeom prst="roundRect">
            <a:avLst>
              <a:gd fmla="val 4485" name="adj"/>
            </a:avLst>
          </a:prstGeom>
          <a:solidFill>
            <a:srgbClr val="701C7F"/>
          </a:solidFill>
          <a:ln>
            <a:noFill/>
          </a:ln>
        </p:spPr>
        <p:txBody>
          <a:bodyPr anchorCtr="0" anchor="ctr" bIns="97525" lIns="97525" spcFirstLastPara="1" rIns="97525" wrap="square" tIns="97525">
            <a:noAutofit/>
          </a:bodyPr>
          <a:lstStyle/>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00000"/>
              </a:solidFill>
              <a:latin typeface="Helvetica Neue"/>
              <a:ea typeface="Helvetica Neue"/>
              <a:cs typeface="Helvetica Neue"/>
              <a:sym typeface="Helvetica Neue"/>
            </a:endParaRPr>
          </a:p>
        </p:txBody>
      </p:sp>
      <p:sp>
        <p:nvSpPr>
          <p:cNvPr id="500" name="Google Shape;500;g36a3e5336e9_7_53"/>
          <p:cNvSpPr/>
          <p:nvPr/>
        </p:nvSpPr>
        <p:spPr>
          <a:xfrm rot="10800000">
            <a:off x="4790736" y="2404648"/>
            <a:ext cx="111888" cy="72002"/>
          </a:xfrm>
          <a:prstGeom prst="triangle">
            <a:avLst>
              <a:gd fmla="val 50000" name="adj"/>
            </a:avLst>
          </a:prstGeom>
          <a:solidFill>
            <a:srgbClr val="701C7F"/>
          </a:solidFill>
          <a:ln>
            <a:noFill/>
          </a:ln>
        </p:spPr>
        <p:txBody>
          <a:bodyPr anchorCtr="0" anchor="ctr" bIns="97525" lIns="97525" spcFirstLastPara="1" rIns="97525" wrap="square" tIns="97525">
            <a:noAutofit/>
          </a:bodyPr>
          <a:lstStyle/>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00000"/>
              </a:solidFill>
              <a:latin typeface="Helvetica Neue"/>
              <a:ea typeface="Helvetica Neue"/>
              <a:cs typeface="Helvetica Neue"/>
              <a:sym typeface="Helvetica Neue"/>
            </a:endParaRPr>
          </a:p>
        </p:txBody>
      </p:sp>
      <p:sp>
        <p:nvSpPr>
          <p:cNvPr id="501" name="Google Shape;501;g36a3e5336e9_7_53"/>
          <p:cNvSpPr txBox="1"/>
          <p:nvPr/>
        </p:nvSpPr>
        <p:spPr>
          <a:xfrm>
            <a:off x="3837108" y="1698607"/>
            <a:ext cx="2019205" cy="666261"/>
          </a:xfrm>
          <a:prstGeom prst="rect">
            <a:avLst/>
          </a:prstGeom>
          <a:solidFill>
            <a:srgbClr val="701C7F"/>
          </a:solidFill>
          <a:ln>
            <a:noFill/>
          </a:ln>
        </p:spPr>
        <p:txBody>
          <a:bodyPr anchorCtr="0" anchor="t" bIns="97525" lIns="97525" spcFirstLastPara="1" rIns="97525" wrap="square" tIns="97525">
            <a:noAutofit/>
          </a:bodyPr>
          <a:lstStyle/>
          <a:p>
            <a:pPr indent="0" lvl="0" marL="0" marR="0" rtl="0" algn="l">
              <a:lnSpc>
                <a:spcPct val="100000"/>
              </a:lnSpc>
              <a:spcBef>
                <a:spcPts val="0"/>
              </a:spcBef>
              <a:spcAft>
                <a:spcPts val="0"/>
              </a:spcAft>
              <a:buClr>
                <a:srgbClr val="000000"/>
              </a:buClr>
              <a:buSzPts val="1100"/>
              <a:buFont typeface="Arial"/>
              <a:buNone/>
            </a:pPr>
            <a:r>
              <a:rPr b="1" i="0" lang="en-US" sz="1100" u="none" cap="none" strike="noStrike">
                <a:solidFill>
                  <a:schemeClr val="lt1"/>
                </a:solidFill>
                <a:latin typeface="Helvetica Neue"/>
                <a:ea typeface="Helvetica Neue"/>
                <a:cs typeface="Helvetica Neue"/>
                <a:sym typeface="Helvetica Neue"/>
              </a:rPr>
              <a:t>Early Learning Systems Workgroup</a:t>
            </a:r>
            <a:endParaRPr b="1" i="0" sz="1100" u="none" cap="none" strike="noStrike">
              <a:solidFill>
                <a:schemeClr val="lt1"/>
              </a:solidFill>
              <a:latin typeface="Helvetica Neue"/>
              <a:ea typeface="Helvetica Neue"/>
              <a:cs typeface="Helvetica Neue"/>
              <a:sym typeface="Helvetica Neue"/>
            </a:endParaRPr>
          </a:p>
        </p:txBody>
      </p:sp>
      <p:grpSp>
        <p:nvGrpSpPr>
          <p:cNvPr id="502" name="Google Shape;502;g36a3e5336e9_7_53"/>
          <p:cNvGrpSpPr/>
          <p:nvPr/>
        </p:nvGrpSpPr>
        <p:grpSpPr>
          <a:xfrm>
            <a:off x="6352480" y="1658925"/>
            <a:ext cx="2129229" cy="1329910"/>
            <a:chOff x="5201245" y="1221570"/>
            <a:chExt cx="1712700" cy="1246752"/>
          </a:xfrm>
        </p:grpSpPr>
        <p:sp>
          <p:nvSpPr>
            <p:cNvPr id="503" name="Google Shape;503;g36a3e5336e9_7_53"/>
            <p:cNvSpPr/>
            <p:nvPr/>
          </p:nvSpPr>
          <p:spPr>
            <a:xfrm rot="-1789476">
              <a:off x="5977648" y="2278597"/>
              <a:ext cx="160451" cy="160451"/>
            </a:xfrm>
            <a:prstGeom prst="ellipse">
              <a:avLst/>
            </a:prstGeom>
            <a:solidFill>
              <a:schemeClr val="lt1"/>
            </a:solidFill>
            <a:ln cap="flat" cmpd="sng" w="38100">
              <a:solidFill>
                <a:srgbClr val="858585"/>
              </a:solidFill>
              <a:prstDash val="solid"/>
              <a:round/>
              <a:headEnd len="sm" w="sm" type="none"/>
              <a:tailEnd len="sm" w="sm" type="none"/>
            </a:ln>
          </p:spPr>
          <p:txBody>
            <a:bodyPr anchorCtr="0" anchor="ctr" bIns="97525" lIns="97525" spcFirstLastPara="1" rIns="97525" wrap="square" tIns="97525">
              <a:noAutofit/>
            </a:bodyPr>
            <a:lstStyle/>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00000"/>
                </a:solidFill>
                <a:latin typeface="Helvetica Neue"/>
                <a:ea typeface="Helvetica Neue"/>
                <a:cs typeface="Helvetica Neue"/>
                <a:sym typeface="Helvetica Neue"/>
              </a:endParaRPr>
            </a:p>
          </p:txBody>
        </p:sp>
        <p:sp>
          <p:nvSpPr>
            <p:cNvPr id="504" name="Google Shape;504;g36a3e5336e9_7_53"/>
            <p:cNvSpPr txBox="1"/>
            <p:nvPr/>
          </p:nvSpPr>
          <p:spPr>
            <a:xfrm>
              <a:off x="5504117" y="1986933"/>
              <a:ext cx="1202400" cy="276000"/>
            </a:xfrm>
            <a:prstGeom prst="rect">
              <a:avLst/>
            </a:prstGeom>
            <a:noFill/>
            <a:ln>
              <a:noFill/>
            </a:ln>
          </p:spPr>
          <p:txBody>
            <a:bodyPr anchorCtr="0" anchor="t" bIns="97525" lIns="97525" spcFirstLastPara="1" rIns="97525" wrap="square" tIns="97525">
              <a:noAutofit/>
            </a:bodyPr>
            <a:lstStyle/>
            <a:p>
              <a:pPr indent="0" lvl="0" marL="0" marR="0" rtl="0" algn="ctr">
                <a:lnSpc>
                  <a:spcPct val="115000"/>
                </a:lnSpc>
                <a:spcBef>
                  <a:spcPts val="0"/>
                </a:spcBef>
                <a:spcAft>
                  <a:spcPts val="1700"/>
                </a:spcAft>
                <a:buClr>
                  <a:srgbClr val="000000"/>
                </a:buClr>
                <a:buSzPts val="1100"/>
                <a:buFont typeface="Arial"/>
                <a:buNone/>
              </a:pPr>
              <a:r>
                <a:rPr b="1" i="0" lang="en-US" sz="1100" u="none" cap="none" strike="noStrike">
                  <a:solidFill>
                    <a:srgbClr val="5E5E5E"/>
                  </a:solidFill>
                  <a:latin typeface="Helvetica Neue"/>
                  <a:ea typeface="Helvetica Neue"/>
                  <a:cs typeface="Helvetica Neue"/>
                  <a:sym typeface="Helvetica Neue"/>
                </a:rPr>
                <a:t>Apr-Jun 2025</a:t>
              </a:r>
              <a:endParaRPr b="1" i="0" sz="1100" u="none" cap="none" strike="noStrike">
                <a:solidFill>
                  <a:srgbClr val="5E5E5E"/>
                </a:solidFill>
                <a:latin typeface="Helvetica Neue"/>
                <a:ea typeface="Helvetica Neue"/>
                <a:cs typeface="Helvetica Neue"/>
                <a:sym typeface="Helvetica Neue"/>
              </a:endParaRPr>
            </a:p>
          </p:txBody>
        </p:sp>
        <p:sp>
          <p:nvSpPr>
            <p:cNvPr id="505" name="Google Shape;505;g36a3e5336e9_7_53"/>
            <p:cNvSpPr/>
            <p:nvPr/>
          </p:nvSpPr>
          <p:spPr>
            <a:xfrm>
              <a:off x="5201245" y="1221570"/>
              <a:ext cx="1712700" cy="703500"/>
            </a:xfrm>
            <a:prstGeom prst="roundRect">
              <a:avLst>
                <a:gd fmla="val 4485" name="adj"/>
              </a:avLst>
            </a:prstGeom>
            <a:solidFill>
              <a:srgbClr val="23408E"/>
            </a:solidFill>
            <a:ln>
              <a:noFill/>
            </a:ln>
          </p:spPr>
          <p:txBody>
            <a:bodyPr anchorCtr="0" anchor="ctr" bIns="97525" lIns="97525" spcFirstLastPara="1" rIns="97525" wrap="square" tIns="97525">
              <a:noAutofit/>
            </a:bodyPr>
            <a:lstStyle/>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00000"/>
                </a:solidFill>
                <a:latin typeface="Helvetica Neue"/>
                <a:ea typeface="Helvetica Neue"/>
                <a:cs typeface="Helvetica Neue"/>
                <a:sym typeface="Helvetica Neue"/>
              </a:endParaRPr>
            </a:p>
          </p:txBody>
        </p:sp>
        <p:sp>
          <p:nvSpPr>
            <p:cNvPr id="506" name="Google Shape;506;g36a3e5336e9_7_53"/>
            <p:cNvSpPr/>
            <p:nvPr/>
          </p:nvSpPr>
          <p:spPr>
            <a:xfrm rot="10800000">
              <a:off x="6012570" y="1920663"/>
              <a:ext cx="90000" cy="67500"/>
            </a:xfrm>
            <a:prstGeom prst="triangle">
              <a:avLst>
                <a:gd fmla="val 50000" name="adj"/>
              </a:avLst>
            </a:prstGeom>
            <a:solidFill>
              <a:srgbClr val="23408E"/>
            </a:solidFill>
            <a:ln>
              <a:noFill/>
            </a:ln>
          </p:spPr>
          <p:txBody>
            <a:bodyPr anchorCtr="0" anchor="ctr" bIns="97525" lIns="97525" spcFirstLastPara="1" rIns="97525" wrap="square" tIns="97525">
              <a:noAutofit/>
            </a:bodyPr>
            <a:lstStyle/>
            <a:p>
              <a:pPr indent="0" lvl="0" marL="0" marR="0" rtl="0" algn="l">
                <a:lnSpc>
                  <a:spcPct val="100000"/>
                </a:lnSpc>
                <a:spcBef>
                  <a:spcPts val="0"/>
                </a:spcBef>
                <a:spcAft>
                  <a:spcPts val="0"/>
                </a:spcAft>
                <a:buClr>
                  <a:srgbClr val="000000"/>
                </a:buClr>
                <a:buSzPts val="1100"/>
                <a:buFont typeface="Arial"/>
                <a:buNone/>
              </a:pPr>
              <a:r>
                <a:t/>
              </a:r>
              <a:endParaRPr b="1" i="0" sz="1100" u="none" cap="none" strike="noStrike">
                <a:solidFill>
                  <a:srgbClr val="000000"/>
                </a:solidFill>
                <a:latin typeface="Helvetica Neue"/>
                <a:ea typeface="Helvetica Neue"/>
                <a:cs typeface="Helvetica Neue"/>
                <a:sym typeface="Helvetica Neue"/>
              </a:endParaRPr>
            </a:p>
          </p:txBody>
        </p:sp>
        <p:sp>
          <p:nvSpPr>
            <p:cNvPr id="507" name="Google Shape;507;g36a3e5336e9_7_53"/>
            <p:cNvSpPr txBox="1"/>
            <p:nvPr/>
          </p:nvSpPr>
          <p:spPr>
            <a:xfrm>
              <a:off x="5245495" y="1258770"/>
              <a:ext cx="1624200" cy="624600"/>
            </a:xfrm>
            <a:prstGeom prst="rect">
              <a:avLst/>
            </a:prstGeom>
            <a:solidFill>
              <a:srgbClr val="23408E"/>
            </a:solidFill>
            <a:ln>
              <a:noFill/>
            </a:ln>
          </p:spPr>
          <p:txBody>
            <a:bodyPr anchorCtr="0" anchor="t" bIns="97525" lIns="97525" spcFirstLastPara="1" rIns="97525" wrap="square" tIns="97525">
              <a:noAutofit/>
            </a:bodyPr>
            <a:lstStyle/>
            <a:p>
              <a:pPr indent="0" lvl="0" marL="0" marR="0" rtl="0" algn="l">
                <a:lnSpc>
                  <a:spcPct val="100000"/>
                </a:lnSpc>
                <a:spcBef>
                  <a:spcPts val="0"/>
                </a:spcBef>
                <a:spcAft>
                  <a:spcPts val="0"/>
                </a:spcAft>
                <a:buClr>
                  <a:srgbClr val="000000"/>
                </a:buClr>
                <a:buSzPts val="1100"/>
                <a:buFont typeface="Arial"/>
                <a:buNone/>
              </a:pPr>
              <a:r>
                <a:rPr b="1" i="0" lang="en-US" sz="1100" u="none" cap="none" strike="noStrike">
                  <a:solidFill>
                    <a:schemeClr val="lt1"/>
                  </a:solidFill>
                  <a:latin typeface="Helvetica Neue"/>
                  <a:ea typeface="Helvetica Neue"/>
                  <a:cs typeface="Helvetica Neue"/>
                  <a:sym typeface="Helvetica Neue"/>
                </a:rPr>
                <a:t>ECE Listening Session</a:t>
              </a:r>
              <a:endParaRPr b="1" i="0" sz="1100" u="none" cap="none" strike="noStrike">
                <a:solidFill>
                  <a:schemeClr val="lt1"/>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1100"/>
                <a:buFont typeface="Arial"/>
                <a:buNone/>
              </a:pPr>
              <a:r>
                <a:rPr b="1" i="0" lang="en-US" sz="1100" u="none" cap="none" strike="noStrike">
                  <a:solidFill>
                    <a:schemeClr val="lt1"/>
                  </a:solidFill>
                  <a:latin typeface="Helvetica Neue"/>
                  <a:ea typeface="Helvetica Neue"/>
                  <a:cs typeface="Helvetica Neue"/>
                  <a:sym typeface="Helvetica Neue"/>
                </a:rPr>
                <a:t>Health Listening Session</a:t>
              </a:r>
              <a:endParaRPr b="1" i="0" sz="1100" u="none" cap="none" strike="noStrike">
                <a:solidFill>
                  <a:schemeClr val="lt1"/>
                </a:solidFill>
                <a:latin typeface="Helvetica Neue"/>
                <a:ea typeface="Helvetica Neue"/>
                <a:cs typeface="Helvetica Neue"/>
                <a:sym typeface="Helvetica Neue"/>
              </a:endParaRPr>
            </a:p>
          </p:txBody>
        </p:sp>
      </p:grpSp>
      <p:pic>
        <p:nvPicPr>
          <p:cNvPr id="508" name="Google Shape;508;g36a3e5336e9_7_53"/>
          <p:cNvPicPr preferRelativeResize="0"/>
          <p:nvPr/>
        </p:nvPicPr>
        <p:blipFill rotWithShape="1">
          <a:blip r:embed="rId3">
            <a:alphaModFix/>
          </a:blip>
          <a:srcRect b="0" l="0" r="0" t="0"/>
          <a:stretch/>
        </p:blipFill>
        <p:spPr>
          <a:xfrm>
            <a:off x="138632" y="2012615"/>
            <a:ext cx="862358" cy="563099"/>
          </a:xfrm>
          <a:prstGeom prst="rect">
            <a:avLst/>
          </a:prstGeom>
          <a:noFill/>
          <a:ln>
            <a:noFill/>
          </a:ln>
        </p:spPr>
      </p:pic>
      <p:pic>
        <p:nvPicPr>
          <p:cNvPr id="509" name="Google Shape;509;g36a3e5336e9_7_53"/>
          <p:cNvPicPr preferRelativeResize="0"/>
          <p:nvPr/>
        </p:nvPicPr>
        <p:blipFill rotWithShape="1">
          <a:blip r:embed="rId4">
            <a:alphaModFix/>
          </a:blip>
          <a:srcRect b="0" l="0" r="0" t="0"/>
          <a:stretch/>
        </p:blipFill>
        <p:spPr>
          <a:xfrm>
            <a:off x="120688" y="2613713"/>
            <a:ext cx="1037005" cy="516634"/>
          </a:xfrm>
          <a:prstGeom prst="rect">
            <a:avLst/>
          </a:prstGeom>
          <a:noFill/>
          <a:ln>
            <a:noFill/>
          </a:ln>
        </p:spPr>
      </p:pic>
      <p:pic>
        <p:nvPicPr>
          <p:cNvPr id="510" name="Google Shape;510;g36a3e5336e9_7_53"/>
          <p:cNvPicPr preferRelativeResize="0"/>
          <p:nvPr/>
        </p:nvPicPr>
        <p:blipFill rotWithShape="1">
          <a:blip r:embed="rId5">
            <a:alphaModFix/>
          </a:blip>
          <a:srcRect b="0" l="0" r="0" t="0"/>
          <a:stretch/>
        </p:blipFill>
        <p:spPr>
          <a:xfrm>
            <a:off x="6811451" y="1128150"/>
            <a:ext cx="1211276" cy="470375"/>
          </a:xfrm>
          <a:prstGeom prst="rect">
            <a:avLst/>
          </a:prstGeom>
          <a:noFill/>
          <a:ln>
            <a:noFill/>
          </a:ln>
        </p:spPr>
      </p:pic>
      <p:sp>
        <p:nvSpPr>
          <p:cNvPr id="511" name="Google Shape;511;g36a3e5336e9_7_53"/>
          <p:cNvSpPr/>
          <p:nvPr/>
        </p:nvSpPr>
        <p:spPr>
          <a:xfrm>
            <a:off x="5370764" y="4722076"/>
            <a:ext cx="1460629" cy="294782"/>
          </a:xfrm>
          <a:custGeom>
            <a:rect b="b" l="l" r="r" t="t"/>
            <a:pathLst>
              <a:path extrusionOk="0" h="1091784" w="5901533">
                <a:moveTo>
                  <a:pt x="0" y="0"/>
                </a:moveTo>
                <a:lnTo>
                  <a:pt x="5901533" y="0"/>
                </a:lnTo>
                <a:lnTo>
                  <a:pt x="5901533" y="1091784"/>
                </a:lnTo>
                <a:lnTo>
                  <a:pt x="0" y="1091784"/>
                </a:lnTo>
                <a:lnTo>
                  <a:pt x="0" y="0"/>
                </a:lnTo>
                <a:close/>
              </a:path>
            </a:pathLst>
          </a:cu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2" name="Google Shape;512;g36a3e5336e9_7_53"/>
          <p:cNvSpPr/>
          <p:nvPr/>
        </p:nvSpPr>
        <p:spPr>
          <a:xfrm>
            <a:off x="273086" y="3233299"/>
            <a:ext cx="593457" cy="665194"/>
          </a:xfrm>
          <a:custGeom>
            <a:rect b="b" l="l" r="r" t="t"/>
            <a:pathLst>
              <a:path extrusionOk="0" h="1304302" w="1304302">
                <a:moveTo>
                  <a:pt x="0" y="0"/>
                </a:moveTo>
                <a:lnTo>
                  <a:pt x="1304302" y="0"/>
                </a:lnTo>
                <a:lnTo>
                  <a:pt x="1304302" y="1304302"/>
                </a:lnTo>
                <a:lnTo>
                  <a:pt x="0" y="1304302"/>
                </a:lnTo>
                <a:lnTo>
                  <a:pt x="0" y="0"/>
                </a:lnTo>
                <a:close/>
              </a:path>
            </a:pathLst>
          </a:custGeom>
          <a:blipFill rotWithShape="1">
            <a:blip r:embed="rId7">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6" name="Shape 516"/>
        <p:cNvGrpSpPr/>
        <p:nvPr/>
      </p:nvGrpSpPr>
      <p:grpSpPr>
        <a:xfrm>
          <a:off x="0" y="0"/>
          <a:ext cx="0" cy="0"/>
          <a:chOff x="0" y="0"/>
          <a:chExt cx="0" cy="0"/>
        </a:xfrm>
      </p:grpSpPr>
      <p:sp>
        <p:nvSpPr>
          <p:cNvPr id="517" name="Google Shape;517;g36a3e5336e9_7_1230"/>
          <p:cNvSpPr txBox="1"/>
          <p:nvPr>
            <p:ph type="title"/>
          </p:nvPr>
        </p:nvSpPr>
        <p:spPr>
          <a:xfrm>
            <a:off x="257184" y="391039"/>
            <a:ext cx="7901100" cy="892800"/>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1400"/>
              <a:buNone/>
            </a:pPr>
            <a:r>
              <a:rPr lang="en-US" sz="2900">
                <a:solidFill>
                  <a:schemeClr val="dk2"/>
                </a:solidFill>
                <a:latin typeface="Helvetica Neue"/>
                <a:ea typeface="Helvetica Neue"/>
                <a:cs typeface="Helvetica Neue"/>
                <a:sym typeface="Helvetica Neue"/>
              </a:rPr>
              <a:t>Community Engagement Findings: </a:t>
            </a:r>
            <a:endParaRPr sz="2900">
              <a:solidFill>
                <a:schemeClr val="dk2"/>
              </a:solidFill>
              <a:latin typeface="Helvetica Neue"/>
              <a:ea typeface="Helvetica Neue"/>
              <a:cs typeface="Helvetica Neue"/>
              <a:sym typeface="Helvetica Neue"/>
            </a:endParaRPr>
          </a:p>
          <a:p>
            <a:pPr indent="0" lvl="0" marL="0" rtl="0" algn="l">
              <a:lnSpc>
                <a:spcPct val="100000"/>
              </a:lnSpc>
              <a:spcBef>
                <a:spcPts val="0"/>
              </a:spcBef>
              <a:spcAft>
                <a:spcPts val="0"/>
              </a:spcAft>
              <a:buSzPts val="1400"/>
              <a:buNone/>
            </a:pPr>
            <a:r>
              <a:rPr lang="en-US" sz="2900">
                <a:solidFill>
                  <a:schemeClr val="dk2"/>
                </a:solidFill>
                <a:latin typeface="Helvetica Neue"/>
                <a:ea typeface="Helvetica Neue"/>
                <a:cs typeface="Helvetica Neue"/>
                <a:sym typeface="Helvetica Neue"/>
              </a:rPr>
              <a:t>EL Systems Workgroup &amp; Focus Group Themes</a:t>
            </a:r>
            <a:endParaRPr sz="2900">
              <a:solidFill>
                <a:schemeClr val="dk2"/>
              </a:solidFill>
              <a:latin typeface="Helvetica Neue"/>
              <a:ea typeface="Helvetica Neue"/>
              <a:cs typeface="Helvetica Neue"/>
              <a:sym typeface="Helvetica Neue"/>
            </a:endParaRPr>
          </a:p>
        </p:txBody>
      </p:sp>
      <p:sp>
        <p:nvSpPr>
          <p:cNvPr id="518" name="Google Shape;518;g36a3e5336e9_7_1230"/>
          <p:cNvSpPr/>
          <p:nvPr/>
        </p:nvSpPr>
        <p:spPr>
          <a:xfrm>
            <a:off x="725575" y="1700625"/>
            <a:ext cx="3879600" cy="961500"/>
          </a:xfrm>
          <a:prstGeom prst="roundRect">
            <a:avLst>
              <a:gd fmla="val 16667" name="adj"/>
            </a:avLst>
          </a:prstGeom>
          <a:solidFill>
            <a:srgbClr val="811F8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100"/>
              <a:buFont typeface="Arial"/>
              <a:buNone/>
            </a:pPr>
            <a:r>
              <a:rPr b="1" i="0" lang="en-US" sz="2100" u="none" cap="none" strike="noStrike">
                <a:solidFill>
                  <a:schemeClr val="lt1"/>
                </a:solidFill>
                <a:latin typeface="Helvetica Neue"/>
                <a:ea typeface="Helvetica Neue"/>
                <a:cs typeface="Helvetica Neue"/>
                <a:sym typeface="Helvetica Neue"/>
              </a:rPr>
              <a:t>Access</a:t>
            </a:r>
            <a:endParaRPr b="1" i="0" sz="2100" u="none" cap="none" strike="noStrike">
              <a:solidFill>
                <a:schemeClr val="lt1"/>
              </a:solidFill>
              <a:latin typeface="Helvetica Neue"/>
              <a:ea typeface="Helvetica Neue"/>
              <a:cs typeface="Helvetica Neue"/>
              <a:sym typeface="Helvetica Neue"/>
            </a:endParaRPr>
          </a:p>
        </p:txBody>
      </p:sp>
      <p:sp>
        <p:nvSpPr>
          <p:cNvPr id="519" name="Google Shape;519;g36a3e5336e9_7_1230"/>
          <p:cNvSpPr/>
          <p:nvPr/>
        </p:nvSpPr>
        <p:spPr>
          <a:xfrm>
            <a:off x="725575" y="2871633"/>
            <a:ext cx="3879600" cy="961500"/>
          </a:xfrm>
          <a:prstGeom prst="roundRect">
            <a:avLst>
              <a:gd fmla="val 16667" name="adj"/>
            </a:avLst>
          </a:prstGeom>
          <a:solidFill>
            <a:srgbClr val="23408E"/>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100"/>
              <a:buFont typeface="Arial"/>
              <a:buNone/>
            </a:pPr>
            <a:r>
              <a:rPr b="1" i="0" lang="en-US" sz="2100" u="none" cap="none" strike="noStrike">
                <a:solidFill>
                  <a:schemeClr val="lt1"/>
                </a:solidFill>
                <a:latin typeface="Helvetica Neue"/>
                <a:ea typeface="Helvetica Neue"/>
                <a:cs typeface="Helvetica Neue"/>
                <a:sym typeface="Helvetica Neue"/>
              </a:rPr>
              <a:t>Support for High-Quality Care</a:t>
            </a:r>
            <a:endParaRPr b="1" i="0" sz="2100" u="none" cap="none" strike="noStrike">
              <a:solidFill>
                <a:schemeClr val="lt1"/>
              </a:solidFill>
              <a:latin typeface="Helvetica Neue"/>
              <a:ea typeface="Helvetica Neue"/>
              <a:cs typeface="Helvetica Neue"/>
              <a:sym typeface="Helvetica Neue"/>
            </a:endParaRPr>
          </a:p>
        </p:txBody>
      </p:sp>
      <p:sp>
        <p:nvSpPr>
          <p:cNvPr id="520" name="Google Shape;520;g36a3e5336e9_7_1230"/>
          <p:cNvSpPr/>
          <p:nvPr/>
        </p:nvSpPr>
        <p:spPr>
          <a:xfrm>
            <a:off x="4826348" y="2822069"/>
            <a:ext cx="3879600" cy="961500"/>
          </a:xfrm>
          <a:prstGeom prst="roundRect">
            <a:avLst>
              <a:gd fmla="val 16667" name="adj"/>
            </a:avLst>
          </a:prstGeom>
          <a:solidFill>
            <a:srgbClr val="8E908F"/>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1" i="0" lang="en-US" sz="2100" u="none" cap="none" strike="noStrike">
                <a:solidFill>
                  <a:schemeClr val="dk1"/>
                </a:solidFill>
                <a:latin typeface="Helvetica Neue"/>
                <a:ea typeface="Helvetica Neue"/>
                <a:cs typeface="Helvetica Neue"/>
                <a:sym typeface="Helvetica Neue"/>
              </a:rPr>
              <a:t>Facilities &amp; Learning Environment</a:t>
            </a:r>
            <a:endParaRPr b="1" i="0" sz="2100" u="none" cap="none" strike="noStrike">
              <a:solidFill>
                <a:schemeClr val="dk1"/>
              </a:solidFill>
              <a:latin typeface="Helvetica Neue"/>
              <a:ea typeface="Helvetica Neue"/>
              <a:cs typeface="Helvetica Neue"/>
              <a:sym typeface="Helvetica Neue"/>
            </a:endParaRPr>
          </a:p>
        </p:txBody>
      </p:sp>
      <p:sp>
        <p:nvSpPr>
          <p:cNvPr id="521" name="Google Shape;521;g36a3e5336e9_7_1230"/>
          <p:cNvSpPr/>
          <p:nvPr/>
        </p:nvSpPr>
        <p:spPr>
          <a:xfrm>
            <a:off x="4826348" y="1700625"/>
            <a:ext cx="3879600" cy="961500"/>
          </a:xfrm>
          <a:prstGeom prst="roundRect">
            <a:avLst>
              <a:gd fmla="val 16667" name="adj"/>
            </a:avLst>
          </a:prstGeom>
          <a:solidFill>
            <a:srgbClr val="9EB44E"/>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100"/>
              <a:buFont typeface="Arial"/>
              <a:buNone/>
            </a:pPr>
            <a:r>
              <a:rPr b="1" i="0" lang="en-US" sz="2100" u="none" cap="none" strike="noStrike">
                <a:solidFill>
                  <a:srgbClr val="000000"/>
                </a:solidFill>
                <a:latin typeface="Helvetica Neue"/>
                <a:ea typeface="Helvetica Neue"/>
                <a:cs typeface="Helvetica Neue"/>
                <a:sym typeface="Helvetica Neue"/>
              </a:rPr>
              <a:t>Workforce</a:t>
            </a:r>
            <a:endParaRPr b="1" i="0" sz="2100" u="none" cap="none" strike="noStrike">
              <a:solidFill>
                <a:srgbClr val="000000"/>
              </a:solidFill>
              <a:latin typeface="Helvetica Neue"/>
              <a:ea typeface="Helvetica Neue"/>
              <a:cs typeface="Helvetica Neue"/>
              <a:sym typeface="Helvetica Neue"/>
            </a:endParaRPr>
          </a:p>
        </p:txBody>
      </p:sp>
      <p:sp>
        <p:nvSpPr>
          <p:cNvPr id="522" name="Google Shape;522;g36a3e5336e9_7_1230"/>
          <p:cNvSpPr/>
          <p:nvPr/>
        </p:nvSpPr>
        <p:spPr>
          <a:xfrm>
            <a:off x="2715751" y="3943512"/>
            <a:ext cx="3879600" cy="961500"/>
          </a:xfrm>
          <a:prstGeom prst="roundRect">
            <a:avLst>
              <a:gd fmla="val 16667" name="adj"/>
            </a:avLst>
          </a:prstGeom>
          <a:solidFill>
            <a:srgbClr val="D9D9D9"/>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100"/>
              <a:buFont typeface="Arial"/>
              <a:buNone/>
            </a:pPr>
            <a:r>
              <a:rPr b="1" i="0" lang="en-US" sz="2100" u="none" cap="none" strike="noStrike">
                <a:solidFill>
                  <a:srgbClr val="000000"/>
                </a:solidFill>
                <a:latin typeface="Helvetica Neue"/>
                <a:ea typeface="Helvetica Neue"/>
                <a:cs typeface="Helvetica Neue"/>
                <a:sym typeface="Helvetica Neue"/>
              </a:rPr>
              <a:t>Infrastructure &amp; Coordination</a:t>
            </a:r>
            <a:endParaRPr b="1" i="0" sz="2100" u="none" cap="none" strike="noStrike">
              <a:solidFill>
                <a:srgbClr val="000000"/>
              </a:solidFill>
              <a:latin typeface="Helvetica Neue"/>
              <a:ea typeface="Helvetica Neue"/>
              <a:cs typeface="Helvetica Neue"/>
              <a:sym typeface="Helvetica Neue"/>
            </a:endParaRPr>
          </a:p>
        </p:txBody>
      </p:sp>
      <p:pic>
        <p:nvPicPr>
          <p:cNvPr id="523" name="Google Shape;523;g36a3e5336e9_7_1230"/>
          <p:cNvPicPr preferRelativeResize="0"/>
          <p:nvPr/>
        </p:nvPicPr>
        <p:blipFill rotWithShape="1">
          <a:blip r:embed="rId3">
            <a:alphaModFix/>
          </a:blip>
          <a:srcRect b="0" l="0" r="0" t="0"/>
          <a:stretch/>
        </p:blipFill>
        <p:spPr>
          <a:xfrm>
            <a:off x="6850857" y="4347015"/>
            <a:ext cx="862357" cy="563099"/>
          </a:xfrm>
          <a:prstGeom prst="rect">
            <a:avLst/>
          </a:prstGeom>
          <a:noFill/>
          <a:ln>
            <a:noFill/>
          </a:ln>
        </p:spPr>
      </p:pic>
      <p:pic>
        <p:nvPicPr>
          <p:cNvPr id="524" name="Google Shape;524;g36a3e5336e9_7_1230"/>
          <p:cNvPicPr preferRelativeResize="0"/>
          <p:nvPr/>
        </p:nvPicPr>
        <p:blipFill rotWithShape="1">
          <a:blip r:embed="rId4">
            <a:alphaModFix/>
          </a:blip>
          <a:srcRect b="0" l="0" r="0" t="0"/>
          <a:stretch/>
        </p:blipFill>
        <p:spPr>
          <a:xfrm>
            <a:off x="7820638" y="4370251"/>
            <a:ext cx="1037005" cy="516634"/>
          </a:xfrm>
          <a:prstGeom prst="rect">
            <a:avLst/>
          </a:prstGeom>
          <a:noFill/>
          <a:ln>
            <a:noFill/>
          </a:ln>
        </p:spPr>
      </p:pic>
      <p:sp>
        <p:nvSpPr>
          <p:cNvPr id="525" name="Google Shape;525;g36a3e5336e9_7_1230"/>
          <p:cNvSpPr/>
          <p:nvPr/>
        </p:nvSpPr>
        <p:spPr>
          <a:xfrm>
            <a:off x="8911211" y="4295961"/>
            <a:ext cx="593457" cy="665194"/>
          </a:xfrm>
          <a:custGeom>
            <a:rect b="b" l="l" r="r" t="t"/>
            <a:pathLst>
              <a:path extrusionOk="0" h="1304302" w="1304302">
                <a:moveTo>
                  <a:pt x="0" y="0"/>
                </a:moveTo>
                <a:lnTo>
                  <a:pt x="1304302" y="0"/>
                </a:lnTo>
                <a:lnTo>
                  <a:pt x="1304302" y="1304302"/>
                </a:lnTo>
                <a:lnTo>
                  <a:pt x="0" y="1304302"/>
                </a:lnTo>
                <a:lnTo>
                  <a:pt x="0" y="0"/>
                </a:lnTo>
                <a:close/>
              </a:path>
            </a:pathLst>
          </a:cu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9" name="Shape 529"/>
        <p:cNvGrpSpPr/>
        <p:nvPr/>
      </p:nvGrpSpPr>
      <p:grpSpPr>
        <a:xfrm>
          <a:off x="0" y="0"/>
          <a:ext cx="0" cy="0"/>
          <a:chOff x="0" y="0"/>
          <a:chExt cx="0" cy="0"/>
        </a:xfrm>
      </p:grpSpPr>
      <p:sp>
        <p:nvSpPr>
          <p:cNvPr id="530" name="Google Shape;530;g36aea8a7f69_4_0"/>
          <p:cNvSpPr txBox="1"/>
          <p:nvPr>
            <p:ph idx="1" type="body"/>
          </p:nvPr>
        </p:nvSpPr>
        <p:spPr>
          <a:xfrm>
            <a:off x="445450" y="1337750"/>
            <a:ext cx="8868600" cy="492600"/>
          </a:xfrm>
          <a:prstGeom prst="rect">
            <a:avLst/>
          </a:prstGeom>
          <a:noFill/>
          <a:ln>
            <a:noFill/>
          </a:ln>
        </p:spPr>
        <p:txBody>
          <a:bodyPr anchorCtr="0" anchor="t" bIns="0" lIns="0" spcFirstLastPara="1" rIns="0" wrap="square" tIns="0">
            <a:spAutoFit/>
          </a:bodyPr>
          <a:lstStyle/>
          <a:p>
            <a:pPr indent="-317500" lvl="0" marL="457200" rtl="0" algn="l">
              <a:lnSpc>
                <a:spcPct val="100000"/>
              </a:lnSpc>
              <a:spcBef>
                <a:spcPts val="0"/>
              </a:spcBef>
              <a:spcAft>
                <a:spcPts val="0"/>
              </a:spcAft>
              <a:buSzPts val="1400"/>
              <a:buFont typeface="Helvetica Neue"/>
              <a:buChar char="●"/>
            </a:pPr>
            <a:r>
              <a:rPr b="0" lang="en-US">
                <a:latin typeface="Helvetica Neue"/>
                <a:ea typeface="Helvetica Neue"/>
                <a:cs typeface="Helvetica Neue"/>
                <a:sym typeface="Helvetica Neue"/>
              </a:rPr>
              <a:t>50 ECE professionals attended</a:t>
            </a:r>
            <a:endParaRPr b="0">
              <a:latin typeface="Helvetica Neue"/>
              <a:ea typeface="Helvetica Neue"/>
              <a:cs typeface="Helvetica Neue"/>
              <a:sym typeface="Helvetica Neue"/>
            </a:endParaRPr>
          </a:p>
          <a:p>
            <a:pPr indent="-317500" lvl="0" marL="457200" rtl="0" algn="l">
              <a:lnSpc>
                <a:spcPct val="100000"/>
              </a:lnSpc>
              <a:spcBef>
                <a:spcPts val="0"/>
              </a:spcBef>
              <a:spcAft>
                <a:spcPts val="0"/>
              </a:spcAft>
              <a:buSzPts val="1400"/>
              <a:buFont typeface="Helvetica Neue"/>
              <a:buChar char="●"/>
            </a:pPr>
            <a:r>
              <a:rPr b="0" lang="en-US">
                <a:latin typeface="Helvetica Neue"/>
                <a:ea typeface="Helvetica Neue"/>
                <a:cs typeface="Helvetica Neue"/>
                <a:sym typeface="Helvetica Neue"/>
              </a:rPr>
              <a:t>Representation from Licensed FCCH, Licensed Center, and Alternative care settings</a:t>
            </a:r>
            <a:endParaRPr b="0">
              <a:latin typeface="Helvetica Neue"/>
              <a:ea typeface="Helvetica Neue"/>
              <a:cs typeface="Helvetica Neue"/>
              <a:sym typeface="Helvetica Neue"/>
            </a:endParaRPr>
          </a:p>
        </p:txBody>
      </p:sp>
      <p:sp>
        <p:nvSpPr>
          <p:cNvPr id="531" name="Google Shape;531;g36aea8a7f69_4_0"/>
          <p:cNvSpPr txBox="1"/>
          <p:nvPr/>
        </p:nvSpPr>
        <p:spPr>
          <a:xfrm>
            <a:off x="295425" y="137150"/>
            <a:ext cx="7441500" cy="1200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300"/>
              <a:buFont typeface="Arial"/>
              <a:buNone/>
            </a:pPr>
            <a:r>
              <a:rPr b="0" i="0" lang="en-US" sz="3300" u="none" cap="none" strike="noStrike">
                <a:solidFill>
                  <a:schemeClr val="dk2"/>
                </a:solidFill>
                <a:latin typeface="Helvetica Neue"/>
                <a:ea typeface="Helvetica Neue"/>
                <a:cs typeface="Helvetica Neue"/>
                <a:sym typeface="Helvetica Neue"/>
              </a:rPr>
              <a:t>Community Engagement:</a:t>
            </a:r>
            <a:endParaRPr b="0" i="0" sz="3300" u="none" cap="none" strike="noStrike">
              <a:solidFill>
                <a:schemeClr val="dk2"/>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3300"/>
              <a:buFont typeface="Arial"/>
              <a:buNone/>
            </a:pPr>
            <a:r>
              <a:rPr b="0" i="0" lang="en-US" sz="3300" u="none" cap="none" strike="noStrike">
                <a:solidFill>
                  <a:schemeClr val="dk2"/>
                </a:solidFill>
                <a:latin typeface="Helvetica Neue"/>
                <a:ea typeface="Helvetica Neue"/>
                <a:cs typeface="Helvetica Neue"/>
                <a:sym typeface="Helvetica Neue"/>
              </a:rPr>
              <a:t>ECE Listening Session</a:t>
            </a:r>
            <a:endParaRPr b="0" i="0" sz="1200" u="none" cap="none" strike="noStrike">
              <a:solidFill>
                <a:srgbClr val="000000"/>
              </a:solidFill>
              <a:latin typeface="Arial"/>
              <a:ea typeface="Arial"/>
              <a:cs typeface="Arial"/>
              <a:sym typeface="Arial"/>
            </a:endParaRPr>
          </a:p>
        </p:txBody>
      </p:sp>
      <p:pic>
        <p:nvPicPr>
          <p:cNvPr id="532" name="Google Shape;532;g36aea8a7f69_4_0"/>
          <p:cNvPicPr preferRelativeResize="0"/>
          <p:nvPr/>
        </p:nvPicPr>
        <p:blipFill rotWithShape="1">
          <a:blip r:embed="rId3">
            <a:alphaModFix/>
          </a:blip>
          <a:srcRect b="0" l="0" r="0" t="0"/>
          <a:stretch/>
        </p:blipFill>
        <p:spPr>
          <a:xfrm>
            <a:off x="6184074" y="1849850"/>
            <a:ext cx="3062400" cy="1675800"/>
          </a:xfrm>
          <a:prstGeom prst="roundRect">
            <a:avLst>
              <a:gd fmla="val 16667" name="adj"/>
            </a:avLst>
          </a:prstGeom>
          <a:noFill/>
          <a:ln>
            <a:noFill/>
          </a:ln>
        </p:spPr>
      </p:pic>
      <p:pic>
        <p:nvPicPr>
          <p:cNvPr id="533" name="Google Shape;533;g36aea8a7f69_4_0"/>
          <p:cNvPicPr preferRelativeResize="0"/>
          <p:nvPr/>
        </p:nvPicPr>
        <p:blipFill rotWithShape="1">
          <a:blip r:embed="rId4">
            <a:alphaModFix/>
          </a:blip>
          <a:srcRect b="0" l="0" r="0" t="22250"/>
          <a:stretch/>
        </p:blipFill>
        <p:spPr>
          <a:xfrm>
            <a:off x="3059825" y="1849850"/>
            <a:ext cx="2925600" cy="1675800"/>
          </a:xfrm>
          <a:prstGeom prst="roundRect">
            <a:avLst>
              <a:gd fmla="val 16667" name="adj"/>
            </a:avLst>
          </a:prstGeom>
          <a:noFill/>
          <a:ln>
            <a:noFill/>
          </a:ln>
        </p:spPr>
      </p:pic>
      <p:pic>
        <p:nvPicPr>
          <p:cNvPr id="534" name="Google Shape;534;g36aea8a7f69_4_0" title="IMG_1291.jpeg"/>
          <p:cNvPicPr preferRelativeResize="0"/>
          <p:nvPr/>
        </p:nvPicPr>
        <p:blipFill rotWithShape="1">
          <a:blip r:embed="rId5">
            <a:alphaModFix/>
          </a:blip>
          <a:srcRect b="0" l="0" r="0" t="5633"/>
          <a:stretch/>
        </p:blipFill>
        <p:spPr>
          <a:xfrm>
            <a:off x="420975" y="1849850"/>
            <a:ext cx="2440200" cy="3070500"/>
          </a:xfrm>
          <a:prstGeom prst="roundRect">
            <a:avLst>
              <a:gd fmla="val 16667" name="adj"/>
            </a:avLst>
          </a:prstGeom>
          <a:noFill/>
          <a:ln>
            <a:noFill/>
          </a:ln>
        </p:spPr>
      </p:pic>
      <p:pic>
        <p:nvPicPr>
          <p:cNvPr id="535" name="Google Shape;535;g36aea8a7f69_4_0"/>
          <p:cNvPicPr preferRelativeResize="0"/>
          <p:nvPr/>
        </p:nvPicPr>
        <p:blipFill rotWithShape="1">
          <a:blip r:embed="rId6">
            <a:alphaModFix/>
          </a:blip>
          <a:srcRect b="16242" l="0" r="0" t="42501"/>
          <a:stretch/>
        </p:blipFill>
        <p:spPr>
          <a:xfrm>
            <a:off x="3683458" y="3528508"/>
            <a:ext cx="5057100" cy="1537200"/>
          </a:xfrm>
          <a:prstGeom prst="roundRect">
            <a:avLst>
              <a:gd fmla="val 16667" name="adj"/>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9" name="Shape 539"/>
        <p:cNvGrpSpPr/>
        <p:nvPr/>
      </p:nvGrpSpPr>
      <p:grpSpPr>
        <a:xfrm>
          <a:off x="0" y="0"/>
          <a:ext cx="0" cy="0"/>
          <a:chOff x="0" y="0"/>
          <a:chExt cx="0" cy="0"/>
        </a:xfrm>
      </p:grpSpPr>
      <p:sp>
        <p:nvSpPr>
          <p:cNvPr id="540" name="Google Shape;540;g36a3e5336e9_7_1273"/>
          <p:cNvSpPr txBox="1"/>
          <p:nvPr>
            <p:ph type="title"/>
          </p:nvPr>
        </p:nvSpPr>
        <p:spPr>
          <a:xfrm>
            <a:off x="257184" y="391039"/>
            <a:ext cx="7901100" cy="1077600"/>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1400"/>
              <a:buNone/>
            </a:pPr>
            <a:r>
              <a:rPr lang="en-US" sz="3500">
                <a:solidFill>
                  <a:schemeClr val="dk2"/>
                </a:solidFill>
                <a:latin typeface="Helvetica Neue"/>
                <a:ea typeface="Helvetica Neue"/>
                <a:cs typeface="Helvetica Neue"/>
                <a:sym typeface="Helvetica Neue"/>
              </a:rPr>
              <a:t>Community Engagement Findings: </a:t>
            </a:r>
            <a:endParaRPr sz="3500">
              <a:solidFill>
                <a:schemeClr val="dk2"/>
              </a:solidFill>
              <a:latin typeface="Helvetica Neue"/>
              <a:ea typeface="Helvetica Neue"/>
              <a:cs typeface="Helvetica Neue"/>
              <a:sym typeface="Helvetica Neue"/>
            </a:endParaRPr>
          </a:p>
          <a:p>
            <a:pPr indent="0" lvl="0" marL="0" rtl="0" algn="l">
              <a:lnSpc>
                <a:spcPct val="100000"/>
              </a:lnSpc>
              <a:spcBef>
                <a:spcPts val="0"/>
              </a:spcBef>
              <a:spcAft>
                <a:spcPts val="0"/>
              </a:spcAft>
              <a:buSzPts val="1400"/>
              <a:buNone/>
            </a:pPr>
            <a:r>
              <a:rPr lang="en-US" sz="3500">
                <a:solidFill>
                  <a:schemeClr val="dk2"/>
                </a:solidFill>
                <a:latin typeface="Helvetica Neue"/>
                <a:ea typeface="Helvetica Neue"/>
                <a:cs typeface="Helvetica Neue"/>
                <a:sym typeface="Helvetica Neue"/>
              </a:rPr>
              <a:t>ECE Listening Session Themes</a:t>
            </a:r>
            <a:endParaRPr sz="3500">
              <a:solidFill>
                <a:schemeClr val="dk2"/>
              </a:solidFill>
              <a:latin typeface="Helvetica Neue"/>
              <a:ea typeface="Helvetica Neue"/>
              <a:cs typeface="Helvetica Neue"/>
              <a:sym typeface="Helvetica Neue"/>
            </a:endParaRPr>
          </a:p>
        </p:txBody>
      </p:sp>
      <p:sp>
        <p:nvSpPr>
          <p:cNvPr id="541" name="Google Shape;541;g36a3e5336e9_7_1273"/>
          <p:cNvSpPr/>
          <p:nvPr/>
        </p:nvSpPr>
        <p:spPr>
          <a:xfrm>
            <a:off x="725575" y="1700625"/>
            <a:ext cx="3879600" cy="961500"/>
          </a:xfrm>
          <a:prstGeom prst="roundRect">
            <a:avLst>
              <a:gd fmla="val 16667" name="adj"/>
            </a:avLst>
          </a:prstGeom>
          <a:solidFill>
            <a:srgbClr val="811F8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chemeClr val="lt1"/>
                </a:solidFill>
                <a:latin typeface="Helvetica Neue"/>
                <a:ea typeface="Helvetica Neue"/>
                <a:cs typeface="Helvetica Neue"/>
                <a:sym typeface="Helvetica Neue"/>
              </a:rPr>
              <a:t>Access</a:t>
            </a:r>
            <a:endParaRPr b="1" i="0" sz="1800" u="none" cap="none" strike="noStrike">
              <a:solidFill>
                <a:schemeClr val="lt1"/>
              </a:solidFill>
              <a:latin typeface="Helvetica Neue"/>
              <a:ea typeface="Helvetica Neue"/>
              <a:cs typeface="Helvetica Neue"/>
              <a:sym typeface="Helvetica Neue"/>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lt1"/>
                </a:solidFill>
                <a:latin typeface="Helvetica Neue"/>
                <a:ea typeface="Helvetica Neue"/>
                <a:cs typeface="Helvetica Neue"/>
                <a:sym typeface="Helvetica Neue"/>
              </a:rPr>
              <a:t>Universal High-Quality Care and Family Scholarships</a:t>
            </a:r>
            <a:endParaRPr b="0" i="0" sz="1800" u="none" cap="none" strike="noStrike">
              <a:solidFill>
                <a:schemeClr val="lt1"/>
              </a:solidFill>
              <a:latin typeface="Helvetica Neue"/>
              <a:ea typeface="Helvetica Neue"/>
              <a:cs typeface="Helvetica Neue"/>
              <a:sym typeface="Helvetica Neue"/>
            </a:endParaRPr>
          </a:p>
        </p:txBody>
      </p:sp>
      <p:sp>
        <p:nvSpPr>
          <p:cNvPr id="542" name="Google Shape;542;g36a3e5336e9_7_1273"/>
          <p:cNvSpPr/>
          <p:nvPr/>
        </p:nvSpPr>
        <p:spPr>
          <a:xfrm>
            <a:off x="725575" y="2840224"/>
            <a:ext cx="3879600" cy="1077600"/>
          </a:xfrm>
          <a:prstGeom prst="roundRect">
            <a:avLst>
              <a:gd fmla="val 16667" name="adj"/>
            </a:avLst>
          </a:prstGeom>
          <a:solidFill>
            <a:srgbClr val="23408E"/>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chemeClr val="lt1"/>
                </a:solidFill>
                <a:latin typeface="Helvetica Neue"/>
                <a:ea typeface="Helvetica Neue"/>
                <a:cs typeface="Helvetica Neue"/>
                <a:sym typeface="Helvetica Neue"/>
              </a:rPr>
              <a:t>High-Quality Care</a:t>
            </a:r>
            <a:endParaRPr b="1" i="0" sz="1800" u="none" cap="none" strike="noStrike">
              <a:solidFill>
                <a:schemeClr val="lt1"/>
              </a:solidFill>
              <a:latin typeface="Helvetica Neue"/>
              <a:ea typeface="Helvetica Neue"/>
              <a:cs typeface="Helvetica Neue"/>
              <a:sym typeface="Helvetica Neue"/>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lt1"/>
                </a:solidFill>
                <a:latin typeface="Helvetica Neue"/>
                <a:ea typeface="Helvetica Neue"/>
                <a:cs typeface="Helvetica Neue"/>
                <a:sym typeface="Helvetica Neue"/>
              </a:rPr>
              <a:t>Professional Development &amp; Coaching</a:t>
            </a:r>
            <a:endParaRPr b="0" i="0" sz="1800" u="none" cap="none" strike="noStrike">
              <a:solidFill>
                <a:schemeClr val="lt1"/>
              </a:solidFill>
              <a:latin typeface="Helvetica Neue"/>
              <a:ea typeface="Helvetica Neue"/>
              <a:cs typeface="Helvetica Neue"/>
              <a:sym typeface="Helvetica Neue"/>
            </a:endParaRPr>
          </a:p>
        </p:txBody>
      </p:sp>
      <p:sp>
        <p:nvSpPr>
          <p:cNvPr id="543" name="Google Shape;543;g36a3e5336e9_7_1273"/>
          <p:cNvSpPr/>
          <p:nvPr/>
        </p:nvSpPr>
        <p:spPr>
          <a:xfrm>
            <a:off x="4826350" y="2822076"/>
            <a:ext cx="3879600" cy="1077600"/>
          </a:xfrm>
          <a:prstGeom prst="roundRect">
            <a:avLst>
              <a:gd fmla="val 16667" name="adj"/>
            </a:avLst>
          </a:prstGeom>
          <a:solidFill>
            <a:srgbClr val="8E908F"/>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rgbClr val="000000"/>
                </a:solidFill>
                <a:latin typeface="Helvetica Neue"/>
                <a:ea typeface="Helvetica Neue"/>
                <a:cs typeface="Helvetica Neue"/>
                <a:sym typeface="Helvetica Neue"/>
              </a:rPr>
              <a:t>Facilities &amp; Learning Environment </a:t>
            </a:r>
            <a:endParaRPr b="1" i="0" sz="1800" u="none" cap="none" strike="noStrike">
              <a:solidFill>
                <a:srgbClr val="000000"/>
              </a:solidFill>
              <a:latin typeface="Helvetica Neue"/>
              <a:ea typeface="Helvetica Neue"/>
              <a:cs typeface="Helvetica Neue"/>
              <a:sym typeface="Helvetica Neue"/>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Helvetica Neue"/>
                <a:ea typeface="Helvetica Neue"/>
                <a:cs typeface="Helvetica Neue"/>
                <a:sym typeface="Helvetica Neue"/>
              </a:rPr>
              <a:t>Grants </a:t>
            </a:r>
            <a:endParaRPr b="0" i="0" sz="1800" u="none" cap="none" strike="noStrike">
              <a:solidFill>
                <a:srgbClr val="000000"/>
              </a:solidFill>
              <a:latin typeface="Helvetica Neue"/>
              <a:ea typeface="Helvetica Neue"/>
              <a:cs typeface="Helvetica Neue"/>
              <a:sym typeface="Helvetica Neue"/>
            </a:endParaRPr>
          </a:p>
        </p:txBody>
      </p:sp>
      <p:sp>
        <p:nvSpPr>
          <p:cNvPr id="544" name="Google Shape;544;g36a3e5336e9_7_1273"/>
          <p:cNvSpPr/>
          <p:nvPr/>
        </p:nvSpPr>
        <p:spPr>
          <a:xfrm>
            <a:off x="4826348" y="1700625"/>
            <a:ext cx="3879600" cy="961500"/>
          </a:xfrm>
          <a:prstGeom prst="roundRect">
            <a:avLst>
              <a:gd fmla="val 16667" name="adj"/>
            </a:avLst>
          </a:prstGeom>
          <a:solidFill>
            <a:srgbClr val="9EB44E"/>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rgbClr val="000000"/>
                </a:solidFill>
                <a:latin typeface="Helvetica Neue"/>
                <a:ea typeface="Helvetica Neue"/>
                <a:cs typeface="Helvetica Neue"/>
                <a:sym typeface="Helvetica Neue"/>
              </a:rPr>
              <a:t>Workforce</a:t>
            </a:r>
            <a:endParaRPr b="1" i="0" sz="1800" u="none" cap="none" strike="noStrike">
              <a:solidFill>
                <a:srgbClr val="000000"/>
              </a:solidFill>
              <a:latin typeface="Helvetica Neue"/>
              <a:ea typeface="Helvetica Neue"/>
              <a:cs typeface="Helvetica Neue"/>
              <a:sym typeface="Helvetica Neue"/>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Helvetica Neue"/>
                <a:ea typeface="Helvetica Neue"/>
                <a:cs typeface="Helvetica Neue"/>
                <a:sym typeface="Helvetica Neue"/>
              </a:rPr>
              <a:t>Compensation, Education, &amp; Recruitment</a:t>
            </a:r>
            <a:endParaRPr b="0" i="0" sz="1800" u="none" cap="none" strike="noStrike">
              <a:solidFill>
                <a:srgbClr val="000000"/>
              </a:solidFill>
              <a:latin typeface="Helvetica Neue"/>
              <a:ea typeface="Helvetica Neue"/>
              <a:cs typeface="Helvetica Neue"/>
              <a:sym typeface="Helvetica Neue"/>
            </a:endParaRPr>
          </a:p>
        </p:txBody>
      </p:sp>
      <p:sp>
        <p:nvSpPr>
          <p:cNvPr id="545" name="Google Shape;545;g36a3e5336e9_7_1273"/>
          <p:cNvSpPr/>
          <p:nvPr/>
        </p:nvSpPr>
        <p:spPr>
          <a:xfrm>
            <a:off x="2715751" y="4095937"/>
            <a:ext cx="3879600" cy="961500"/>
          </a:xfrm>
          <a:prstGeom prst="roundRect">
            <a:avLst>
              <a:gd fmla="val 16667" name="adj"/>
            </a:avLst>
          </a:prstGeom>
          <a:solidFill>
            <a:srgbClr val="D9D9D9"/>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rgbClr val="000000"/>
                </a:solidFill>
                <a:latin typeface="Helvetica Neue"/>
                <a:ea typeface="Helvetica Neue"/>
                <a:cs typeface="Helvetica Neue"/>
                <a:sym typeface="Helvetica Neue"/>
              </a:rPr>
              <a:t>Wrap-around Family Supports</a:t>
            </a:r>
            <a:endParaRPr b="1" i="0" sz="1800" u="none" cap="none" strike="noStrike">
              <a:solidFill>
                <a:srgbClr val="000000"/>
              </a:solidFill>
              <a:latin typeface="Helvetica Neue"/>
              <a:ea typeface="Helvetica Neue"/>
              <a:cs typeface="Helvetica Neue"/>
              <a:sym typeface="Helvetica Neue"/>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Helvetica Neue"/>
                <a:ea typeface="Helvetica Neue"/>
                <a:cs typeface="Helvetica Neue"/>
                <a:sym typeface="Helvetica Neue"/>
              </a:rPr>
              <a:t>Parent Education Workshops, Stipends for Families</a:t>
            </a:r>
            <a:endParaRPr b="0" i="0" sz="1800" u="none" cap="none" strike="noStrike">
              <a:solidFill>
                <a:srgbClr val="000000"/>
              </a:solidFill>
              <a:latin typeface="Helvetica Neue"/>
              <a:ea typeface="Helvetica Neue"/>
              <a:cs typeface="Helvetica Neue"/>
              <a:sym typeface="Helvetica Neue"/>
            </a:endParaRPr>
          </a:p>
        </p:txBody>
      </p:sp>
      <p:pic>
        <p:nvPicPr>
          <p:cNvPr id="546" name="Google Shape;546;g36a3e5336e9_7_1273"/>
          <p:cNvPicPr preferRelativeResize="0"/>
          <p:nvPr/>
        </p:nvPicPr>
        <p:blipFill rotWithShape="1">
          <a:blip r:embed="rId3">
            <a:alphaModFix/>
          </a:blip>
          <a:srcRect b="0" l="0" r="0" t="0"/>
          <a:stretch/>
        </p:blipFill>
        <p:spPr>
          <a:xfrm>
            <a:off x="7353025" y="4025254"/>
            <a:ext cx="2054974" cy="79802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0" name="Shape 550"/>
        <p:cNvGrpSpPr/>
        <p:nvPr/>
      </p:nvGrpSpPr>
      <p:grpSpPr>
        <a:xfrm>
          <a:off x="0" y="0"/>
          <a:ext cx="0" cy="0"/>
          <a:chOff x="0" y="0"/>
          <a:chExt cx="0" cy="0"/>
        </a:xfrm>
      </p:grpSpPr>
      <p:pic>
        <p:nvPicPr>
          <p:cNvPr id="551" name="Google Shape;551;g36aea8a7f69_4_11"/>
          <p:cNvPicPr preferRelativeResize="0"/>
          <p:nvPr/>
        </p:nvPicPr>
        <p:blipFill rotWithShape="1">
          <a:blip r:embed="rId3">
            <a:alphaModFix/>
          </a:blip>
          <a:srcRect b="0" l="0" r="0" t="0"/>
          <a:stretch/>
        </p:blipFill>
        <p:spPr>
          <a:xfrm>
            <a:off x="183325" y="4572001"/>
            <a:ext cx="1389725" cy="539675"/>
          </a:xfrm>
          <a:prstGeom prst="rect">
            <a:avLst/>
          </a:prstGeom>
          <a:noFill/>
          <a:ln>
            <a:noFill/>
          </a:ln>
        </p:spPr>
      </p:pic>
      <p:pic>
        <p:nvPicPr>
          <p:cNvPr id="552" name="Google Shape;552;g36aea8a7f69_4_11"/>
          <p:cNvPicPr preferRelativeResize="0"/>
          <p:nvPr/>
        </p:nvPicPr>
        <p:blipFill rotWithShape="1">
          <a:blip r:embed="rId4">
            <a:alphaModFix/>
          </a:blip>
          <a:srcRect b="0" l="0" r="0" t="0"/>
          <a:stretch/>
        </p:blipFill>
        <p:spPr>
          <a:xfrm>
            <a:off x="82675" y="1468650"/>
            <a:ext cx="4044900" cy="2951100"/>
          </a:xfrm>
          <a:prstGeom prst="rect">
            <a:avLst/>
          </a:prstGeom>
          <a:noFill/>
          <a:ln>
            <a:noFill/>
          </a:ln>
        </p:spPr>
      </p:pic>
      <p:pic>
        <p:nvPicPr>
          <p:cNvPr id="553" name="Google Shape;553;g36aea8a7f69_4_11"/>
          <p:cNvPicPr preferRelativeResize="0"/>
          <p:nvPr/>
        </p:nvPicPr>
        <p:blipFill rotWithShape="1">
          <a:blip r:embed="rId5">
            <a:alphaModFix/>
          </a:blip>
          <a:srcRect b="0" l="0" r="0" t="0"/>
          <a:stretch/>
        </p:blipFill>
        <p:spPr>
          <a:xfrm>
            <a:off x="4224574" y="1596786"/>
            <a:ext cx="2255700" cy="1694400"/>
          </a:xfrm>
          <a:prstGeom prst="rect">
            <a:avLst/>
          </a:prstGeom>
          <a:noFill/>
          <a:ln>
            <a:noFill/>
          </a:ln>
        </p:spPr>
      </p:pic>
      <p:pic>
        <p:nvPicPr>
          <p:cNvPr id="554" name="Google Shape;554;g36aea8a7f69_4_11"/>
          <p:cNvPicPr preferRelativeResize="0"/>
          <p:nvPr/>
        </p:nvPicPr>
        <p:blipFill rotWithShape="1">
          <a:blip r:embed="rId6">
            <a:alphaModFix/>
          </a:blip>
          <a:srcRect b="0" l="0" r="0" t="0"/>
          <a:stretch/>
        </p:blipFill>
        <p:spPr>
          <a:xfrm>
            <a:off x="6748725" y="1596778"/>
            <a:ext cx="2221929" cy="1636100"/>
          </a:xfrm>
          <a:prstGeom prst="rect">
            <a:avLst/>
          </a:prstGeom>
          <a:noFill/>
          <a:ln>
            <a:noFill/>
          </a:ln>
        </p:spPr>
      </p:pic>
      <p:pic>
        <p:nvPicPr>
          <p:cNvPr id="555" name="Google Shape;555;g36aea8a7f69_4_11"/>
          <p:cNvPicPr preferRelativeResize="0"/>
          <p:nvPr/>
        </p:nvPicPr>
        <p:blipFill rotWithShape="1">
          <a:blip r:embed="rId7">
            <a:alphaModFix/>
          </a:blip>
          <a:srcRect b="0" l="0" r="0" t="0"/>
          <a:stretch/>
        </p:blipFill>
        <p:spPr>
          <a:xfrm>
            <a:off x="4261200" y="3419300"/>
            <a:ext cx="2132576" cy="1590350"/>
          </a:xfrm>
          <a:prstGeom prst="rect">
            <a:avLst/>
          </a:prstGeom>
          <a:noFill/>
          <a:ln>
            <a:noFill/>
          </a:ln>
        </p:spPr>
      </p:pic>
      <p:pic>
        <p:nvPicPr>
          <p:cNvPr id="556" name="Google Shape;556;g36aea8a7f69_4_11"/>
          <p:cNvPicPr preferRelativeResize="0"/>
          <p:nvPr/>
        </p:nvPicPr>
        <p:blipFill rotWithShape="1">
          <a:blip r:embed="rId8">
            <a:alphaModFix/>
          </a:blip>
          <a:srcRect b="0" l="0" r="0" t="0"/>
          <a:stretch/>
        </p:blipFill>
        <p:spPr>
          <a:xfrm>
            <a:off x="6527401" y="3361011"/>
            <a:ext cx="3055025" cy="1744218"/>
          </a:xfrm>
          <a:prstGeom prst="rect">
            <a:avLst/>
          </a:prstGeom>
          <a:noFill/>
          <a:ln>
            <a:noFill/>
          </a:ln>
        </p:spPr>
      </p:pic>
      <p:sp>
        <p:nvSpPr>
          <p:cNvPr id="557" name="Google Shape;557;g36aea8a7f69_4_11"/>
          <p:cNvSpPr txBox="1"/>
          <p:nvPr/>
        </p:nvSpPr>
        <p:spPr>
          <a:xfrm>
            <a:off x="295425" y="137150"/>
            <a:ext cx="7441500" cy="1200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300"/>
              <a:buFont typeface="Arial"/>
              <a:buNone/>
            </a:pPr>
            <a:r>
              <a:rPr b="0" i="0" lang="en-US" sz="3300" u="none" cap="none" strike="noStrike">
                <a:solidFill>
                  <a:schemeClr val="dk2"/>
                </a:solidFill>
                <a:latin typeface="Helvetica Neue"/>
                <a:ea typeface="Helvetica Neue"/>
                <a:cs typeface="Helvetica Neue"/>
                <a:sym typeface="Helvetica Neue"/>
              </a:rPr>
              <a:t>Community Engagement:</a:t>
            </a:r>
            <a:endParaRPr b="0" i="0" sz="3300" u="none" cap="none" strike="noStrike">
              <a:solidFill>
                <a:schemeClr val="dk2"/>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3300"/>
              <a:buFont typeface="Arial"/>
              <a:buNone/>
            </a:pPr>
            <a:r>
              <a:rPr b="0" i="0" lang="en-US" sz="3300" u="none" cap="none" strike="noStrike">
                <a:solidFill>
                  <a:schemeClr val="dk2"/>
                </a:solidFill>
                <a:latin typeface="Helvetica Neue"/>
                <a:ea typeface="Helvetica Neue"/>
                <a:cs typeface="Helvetica Neue"/>
                <a:sym typeface="Helvetica Neue"/>
              </a:rPr>
              <a:t>ECE Listening Session</a:t>
            </a:r>
            <a:endParaRPr b="0" i="0" sz="1200" u="none" cap="none" strike="noStrike">
              <a:solidFill>
                <a:srgbClr val="00000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1" name="Shape 561"/>
        <p:cNvGrpSpPr/>
        <p:nvPr/>
      </p:nvGrpSpPr>
      <p:grpSpPr>
        <a:xfrm>
          <a:off x="0" y="0"/>
          <a:ext cx="0" cy="0"/>
          <a:chOff x="0" y="0"/>
          <a:chExt cx="0" cy="0"/>
        </a:xfrm>
      </p:grpSpPr>
      <p:sp>
        <p:nvSpPr>
          <p:cNvPr id="562" name="Google Shape;562;g36aea8a7f69_1_797"/>
          <p:cNvSpPr txBox="1"/>
          <p:nvPr>
            <p:ph type="ctrTitle"/>
          </p:nvPr>
        </p:nvSpPr>
        <p:spPr>
          <a:xfrm>
            <a:off x="332479" y="1354400"/>
            <a:ext cx="5500500" cy="2189400"/>
          </a:xfrm>
          <a:prstGeom prst="rect">
            <a:avLst/>
          </a:prstGeom>
          <a:noFill/>
          <a:ln>
            <a:noFill/>
          </a:ln>
        </p:spPr>
        <p:txBody>
          <a:bodyPr anchorCtr="0" anchor="b" bIns="97525" lIns="97525" spcFirstLastPara="1" rIns="97525" wrap="square" tIns="97525">
            <a:noAutofit/>
          </a:bodyPr>
          <a:lstStyle/>
          <a:p>
            <a:pPr indent="0" lvl="0" marL="0" rtl="0" algn="l">
              <a:lnSpc>
                <a:spcPct val="100000"/>
              </a:lnSpc>
              <a:spcBef>
                <a:spcPts val="0"/>
              </a:spcBef>
              <a:spcAft>
                <a:spcPts val="0"/>
              </a:spcAft>
              <a:buSzPts val="4800"/>
              <a:buNone/>
            </a:pPr>
            <a:r>
              <a:rPr lang="en-US"/>
              <a:t>Equitable Access to Quality ECE</a:t>
            </a:r>
            <a:endParaRPr/>
          </a:p>
        </p:txBody>
      </p:sp>
      <p:sp>
        <p:nvSpPr>
          <p:cNvPr id="563" name="Google Shape;563;g36aea8a7f69_1_797"/>
          <p:cNvSpPr txBox="1"/>
          <p:nvPr>
            <p:ph idx="1" type="subTitle"/>
          </p:nvPr>
        </p:nvSpPr>
        <p:spPr>
          <a:xfrm>
            <a:off x="332480" y="3583253"/>
            <a:ext cx="4684500" cy="1206300"/>
          </a:xfrm>
          <a:prstGeom prst="rect">
            <a:avLst/>
          </a:prstGeom>
          <a:noFill/>
          <a:ln>
            <a:noFill/>
          </a:ln>
        </p:spPr>
        <p:txBody>
          <a:bodyPr anchorCtr="0" anchor="t" bIns="97525" lIns="97525" spcFirstLastPara="1" rIns="97525" wrap="square" tIns="97525">
            <a:noAutofit/>
          </a:bodyPr>
          <a:lstStyle/>
          <a:p>
            <a:pPr indent="0" lvl="0" marL="0" rtl="0" algn="l">
              <a:lnSpc>
                <a:spcPct val="100000"/>
              </a:lnSpc>
              <a:spcBef>
                <a:spcPts val="0"/>
              </a:spcBef>
              <a:spcAft>
                <a:spcPts val="0"/>
              </a:spcAft>
              <a:buSzPts val="2300"/>
              <a:buNone/>
            </a:pPr>
            <a:r>
              <a:rPr lang="en-US"/>
              <a:t>Measure I CAC </a:t>
            </a:r>
            <a:endParaRPr/>
          </a:p>
          <a:p>
            <a:pPr indent="0" lvl="0" marL="0" rtl="0" algn="l">
              <a:lnSpc>
                <a:spcPct val="100000"/>
              </a:lnSpc>
              <a:spcBef>
                <a:spcPts val="0"/>
              </a:spcBef>
              <a:spcAft>
                <a:spcPts val="0"/>
              </a:spcAft>
              <a:buSzPts val="2300"/>
              <a:buNone/>
            </a:pPr>
            <a:r>
              <a:rPr i="1" lang="en-US"/>
              <a:t>June 26, 2025 </a:t>
            </a:r>
            <a:endParaRPr i="1"/>
          </a:p>
        </p:txBody>
      </p:sp>
      <p:sp>
        <p:nvSpPr>
          <p:cNvPr id="564" name="Google Shape;564;g36aea8a7f69_1_797"/>
          <p:cNvSpPr txBox="1"/>
          <p:nvPr>
            <p:ph idx="12" type="sldNum"/>
          </p:nvPr>
        </p:nvSpPr>
        <p:spPr>
          <a:xfrm>
            <a:off x="9127236" y="5066508"/>
            <a:ext cx="585300" cy="419700"/>
          </a:xfrm>
          <a:prstGeom prst="rect">
            <a:avLst/>
          </a:prstGeom>
          <a:noFill/>
          <a:ln>
            <a:noFill/>
          </a:ln>
        </p:spPr>
        <p:txBody>
          <a:bodyPr anchorCtr="0" anchor="t" bIns="97525" lIns="97525" spcFirstLastPara="1" rIns="97525" wrap="square" tIns="97525">
            <a:norm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8" name="Shape 568"/>
        <p:cNvGrpSpPr/>
        <p:nvPr/>
      </p:nvGrpSpPr>
      <p:grpSpPr>
        <a:xfrm>
          <a:off x="0" y="0"/>
          <a:ext cx="0" cy="0"/>
          <a:chOff x="0" y="0"/>
          <a:chExt cx="0" cy="0"/>
        </a:xfrm>
      </p:grpSpPr>
      <p:sp>
        <p:nvSpPr>
          <p:cNvPr id="569" name="Google Shape;569;g36aea8a7f69_1_803"/>
          <p:cNvSpPr txBox="1"/>
          <p:nvPr>
            <p:ph type="title"/>
          </p:nvPr>
        </p:nvSpPr>
        <p:spPr>
          <a:xfrm>
            <a:off x="1092747" y="1214827"/>
            <a:ext cx="8328300" cy="2298300"/>
          </a:xfrm>
          <a:prstGeom prst="rect">
            <a:avLst/>
          </a:prstGeom>
          <a:noFill/>
          <a:ln>
            <a:noFill/>
          </a:ln>
        </p:spPr>
        <p:txBody>
          <a:bodyPr anchorCtr="0" anchor="b" bIns="97525" lIns="97525" spcFirstLastPara="1" rIns="97525" wrap="square" tIns="97525">
            <a:noAutofit/>
          </a:bodyPr>
          <a:lstStyle/>
          <a:p>
            <a:pPr indent="0" lvl="0" marL="0" rtl="0" algn="l">
              <a:lnSpc>
                <a:spcPct val="100000"/>
              </a:lnSpc>
              <a:spcBef>
                <a:spcPts val="0"/>
              </a:spcBef>
              <a:spcAft>
                <a:spcPts val="0"/>
              </a:spcAft>
              <a:buClr>
                <a:schemeClr val="dk1"/>
              </a:buClr>
              <a:buSzPts val="1200"/>
              <a:buFont typeface="Arial"/>
              <a:buNone/>
            </a:pPr>
            <a:r>
              <a:rPr lang="en-US" sz="2500"/>
              <a:t>“I work in the fields [and] we go in very early, but the place where I take my children for child care is open from 7:00 am until 5:00 pm and this is very difficult for me because I have to ask to come in an hour late for work in the morning to be able to drop off my children.”</a:t>
            </a:r>
            <a:endParaRPr sz="2500"/>
          </a:p>
          <a:p>
            <a:pPr indent="0" lvl="0" marL="0" rtl="0" algn="l">
              <a:lnSpc>
                <a:spcPct val="100000"/>
              </a:lnSpc>
              <a:spcBef>
                <a:spcPts val="0"/>
              </a:spcBef>
              <a:spcAft>
                <a:spcPts val="0"/>
              </a:spcAft>
              <a:buSzPts val="4800"/>
              <a:buNone/>
            </a:pPr>
            <a:r>
              <a:t/>
            </a:r>
            <a:endParaRPr sz="1800"/>
          </a:p>
        </p:txBody>
      </p:sp>
      <p:sp>
        <p:nvSpPr>
          <p:cNvPr id="570" name="Google Shape;570;g36aea8a7f69_1_803"/>
          <p:cNvSpPr txBox="1"/>
          <p:nvPr>
            <p:ph idx="1" type="subTitle"/>
          </p:nvPr>
        </p:nvSpPr>
        <p:spPr>
          <a:xfrm>
            <a:off x="1127147" y="3727040"/>
            <a:ext cx="8328300" cy="576600"/>
          </a:xfrm>
          <a:prstGeom prst="rect">
            <a:avLst/>
          </a:prstGeom>
          <a:noFill/>
          <a:ln>
            <a:noFill/>
          </a:ln>
        </p:spPr>
        <p:txBody>
          <a:bodyPr anchorCtr="0" anchor="t" bIns="97525" lIns="97525" spcFirstLastPara="1" rIns="97525" wrap="square" tIns="97525">
            <a:noAutofit/>
          </a:bodyPr>
          <a:lstStyle/>
          <a:p>
            <a:pPr indent="-381000" lvl="0" marL="482600" rtl="0" algn="r">
              <a:lnSpc>
                <a:spcPct val="115000"/>
              </a:lnSpc>
              <a:spcBef>
                <a:spcPts val="0"/>
              </a:spcBef>
              <a:spcAft>
                <a:spcPts val="0"/>
              </a:spcAft>
              <a:buSzPts val="2200"/>
              <a:buChar char="-"/>
            </a:pPr>
            <a:r>
              <a:rPr lang="en-US"/>
              <a:t>Parent Focus Group Participant </a:t>
            </a:r>
            <a:br>
              <a:rPr lang="en-US"/>
            </a:br>
            <a:r>
              <a:rPr lang="en-US" sz="1900"/>
              <a:t>(Sonoma County CCPC’s 2024-2025 Needs Assessment)</a:t>
            </a:r>
            <a:r>
              <a:rPr lang="en-US"/>
              <a:t> </a:t>
            </a:r>
            <a:endParaRPr/>
          </a:p>
        </p:txBody>
      </p:sp>
      <p:sp>
        <p:nvSpPr>
          <p:cNvPr id="571" name="Google Shape;571;g36aea8a7f69_1_803"/>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p>
            <a:pPr indent="0" lvl="0" marL="0" rtl="0" algn="l">
              <a:lnSpc>
                <a:spcPct val="100000"/>
              </a:lnSpc>
              <a:spcBef>
                <a:spcPts val="0"/>
              </a:spcBef>
              <a:spcAft>
                <a:spcPts val="0"/>
              </a:spcAft>
              <a:buSzPts val="1100"/>
              <a:buNone/>
            </a:pPr>
            <a:fld id="{00000000-1234-1234-1234-123412341234}" type="slidenum">
              <a:rPr lang="en-US" sz="1100">
                <a:latin typeface="Arial"/>
                <a:ea typeface="Arial"/>
                <a:cs typeface="Arial"/>
                <a:sym typeface="Arial"/>
              </a:rPr>
              <a:t>‹#›</a:t>
            </a:fld>
            <a:endParaRPr sz="1100">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5" name="Shape 575"/>
        <p:cNvGrpSpPr/>
        <p:nvPr/>
      </p:nvGrpSpPr>
      <p:grpSpPr>
        <a:xfrm>
          <a:off x="0" y="0"/>
          <a:ext cx="0" cy="0"/>
          <a:chOff x="0" y="0"/>
          <a:chExt cx="0" cy="0"/>
        </a:xfrm>
      </p:grpSpPr>
      <p:sp>
        <p:nvSpPr>
          <p:cNvPr id="576" name="Google Shape;576;g36aea8a7f69_1_809"/>
          <p:cNvSpPr txBox="1"/>
          <p:nvPr>
            <p:ph type="title"/>
          </p:nvPr>
        </p:nvSpPr>
        <p:spPr>
          <a:xfrm>
            <a:off x="522933" y="480160"/>
            <a:ext cx="8573100" cy="4363500"/>
          </a:xfrm>
          <a:prstGeom prst="rect">
            <a:avLst/>
          </a:prstGeom>
          <a:noFill/>
          <a:ln>
            <a:noFill/>
          </a:ln>
        </p:spPr>
        <p:txBody>
          <a:bodyPr anchorCtr="0" anchor="ctr" bIns="97525" lIns="97525" spcFirstLastPara="1" rIns="97525" wrap="square" tIns="97525">
            <a:normAutofit/>
          </a:bodyPr>
          <a:lstStyle/>
          <a:p>
            <a:pPr indent="0" lvl="0" marL="0" rtl="0" algn="l">
              <a:lnSpc>
                <a:spcPct val="100000"/>
              </a:lnSpc>
              <a:spcBef>
                <a:spcPts val="0"/>
              </a:spcBef>
              <a:spcAft>
                <a:spcPts val="0"/>
              </a:spcAft>
              <a:buClr>
                <a:schemeClr val="dk1"/>
              </a:buClr>
              <a:buSzPts val="1200"/>
              <a:buFont typeface="Arial"/>
              <a:buNone/>
            </a:pPr>
            <a:r>
              <a:rPr lang="en-US">
                <a:solidFill>
                  <a:schemeClr val="lt1"/>
                </a:solidFill>
              </a:rPr>
              <a:t>Framework for Equitable Access</a:t>
            </a:r>
            <a:endParaRPr>
              <a:solidFill>
                <a:schemeClr val="lt1"/>
              </a:solidFill>
            </a:endParaRPr>
          </a:p>
          <a:p>
            <a:pPr indent="0" lvl="0" marL="0" rtl="0" algn="l">
              <a:lnSpc>
                <a:spcPct val="100000"/>
              </a:lnSpc>
              <a:spcBef>
                <a:spcPts val="0"/>
              </a:spcBef>
              <a:spcAft>
                <a:spcPts val="0"/>
              </a:spcAft>
              <a:buSzPts val="5100"/>
              <a:buNone/>
            </a:pPr>
            <a:r>
              <a:t/>
            </a:r>
            <a:endParaRPr>
              <a:solidFill>
                <a:schemeClr val="lt1"/>
              </a:solidFill>
            </a:endParaRPr>
          </a:p>
        </p:txBody>
      </p:sp>
      <p:sp>
        <p:nvSpPr>
          <p:cNvPr id="577" name="Google Shape;577;g36aea8a7f69_1_809"/>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p>
            <a:pPr indent="0" lvl="0" marL="0" rtl="0" algn="l">
              <a:lnSpc>
                <a:spcPct val="100000"/>
              </a:lnSpc>
              <a:spcBef>
                <a:spcPts val="0"/>
              </a:spcBef>
              <a:spcAft>
                <a:spcPts val="0"/>
              </a:spcAft>
              <a:buSzPts val="1100"/>
              <a:buNone/>
            </a:pPr>
            <a:fld id="{00000000-1234-1234-1234-123412341234}" type="slidenum">
              <a:rPr lang="en-US"/>
              <a:t>‹#›</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1" name="Shape 581"/>
        <p:cNvGrpSpPr/>
        <p:nvPr/>
      </p:nvGrpSpPr>
      <p:grpSpPr>
        <a:xfrm>
          <a:off x="0" y="0"/>
          <a:ext cx="0" cy="0"/>
          <a:chOff x="0" y="0"/>
          <a:chExt cx="0" cy="0"/>
        </a:xfrm>
      </p:grpSpPr>
      <p:sp>
        <p:nvSpPr>
          <p:cNvPr id="582" name="Google Shape;582;g36aea8a7f69_1_814"/>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p>
            <a:pPr indent="0" lvl="0" marL="0" rtl="0" algn="l">
              <a:lnSpc>
                <a:spcPct val="100000"/>
              </a:lnSpc>
              <a:spcBef>
                <a:spcPts val="0"/>
              </a:spcBef>
              <a:spcAft>
                <a:spcPts val="0"/>
              </a:spcAft>
              <a:buSzPts val="1100"/>
              <a:buNone/>
            </a:pPr>
            <a:fld id="{00000000-1234-1234-1234-123412341234}" type="slidenum">
              <a:rPr lang="en-US"/>
              <a:t>‹#›</a:t>
            </a:fld>
            <a:endParaRPr/>
          </a:p>
        </p:txBody>
      </p:sp>
      <p:sp>
        <p:nvSpPr>
          <p:cNvPr id="583" name="Google Shape;583;g36aea8a7f69_1_814"/>
          <p:cNvSpPr txBox="1"/>
          <p:nvPr>
            <p:ph idx="4294967295" type="title"/>
          </p:nvPr>
        </p:nvSpPr>
        <p:spPr>
          <a:xfrm>
            <a:off x="279440" y="242000"/>
            <a:ext cx="2265000" cy="610800"/>
          </a:xfrm>
          <a:prstGeom prst="rect">
            <a:avLst/>
          </a:prstGeom>
          <a:noFill/>
          <a:ln>
            <a:noFill/>
          </a:ln>
        </p:spPr>
        <p:txBody>
          <a:bodyPr anchorCtr="0" anchor="t" bIns="97525" lIns="97525" spcFirstLastPara="1" rIns="97525" wrap="square" tIns="97525">
            <a:normAutofit fontScale="90000"/>
          </a:bodyPr>
          <a:lstStyle/>
          <a:p>
            <a:pPr indent="0" lvl="0" marL="0" rtl="0" algn="l">
              <a:lnSpc>
                <a:spcPct val="100000"/>
              </a:lnSpc>
              <a:spcBef>
                <a:spcPts val="0"/>
              </a:spcBef>
              <a:spcAft>
                <a:spcPts val="0"/>
              </a:spcAft>
              <a:buSzPct val="111111"/>
              <a:buNone/>
            </a:pPr>
            <a:r>
              <a:rPr b="1" lang="en-US">
                <a:solidFill>
                  <a:srgbClr val="D0724A"/>
                </a:solidFill>
              </a:rPr>
              <a:t>Framework for Equitable Access</a:t>
            </a:r>
            <a:endParaRPr b="1">
              <a:solidFill>
                <a:srgbClr val="D0724A"/>
              </a:solidFill>
            </a:endParaRPr>
          </a:p>
        </p:txBody>
      </p:sp>
      <p:pic>
        <p:nvPicPr>
          <p:cNvPr id="584" name="Google Shape;584;g36aea8a7f69_1_814"/>
          <p:cNvPicPr preferRelativeResize="0"/>
          <p:nvPr/>
        </p:nvPicPr>
        <p:blipFill rotWithShape="1">
          <a:blip r:embed="rId3">
            <a:alphaModFix/>
          </a:blip>
          <a:srcRect b="2768" l="1803" r="1706" t="2436"/>
          <a:stretch/>
        </p:blipFill>
        <p:spPr>
          <a:xfrm>
            <a:off x="2932800" y="102773"/>
            <a:ext cx="6451334" cy="4779842"/>
          </a:xfrm>
          <a:prstGeom prst="rect">
            <a:avLst/>
          </a:prstGeom>
          <a:noFill/>
          <a:ln>
            <a:noFill/>
          </a:ln>
        </p:spPr>
      </p:pic>
      <p:sp>
        <p:nvSpPr>
          <p:cNvPr id="585" name="Google Shape;585;g36aea8a7f69_1_814"/>
          <p:cNvSpPr txBox="1"/>
          <p:nvPr/>
        </p:nvSpPr>
        <p:spPr>
          <a:xfrm>
            <a:off x="251760" y="1818000"/>
            <a:ext cx="2320200" cy="2666700"/>
          </a:xfrm>
          <a:prstGeom prst="rect">
            <a:avLst/>
          </a:prstGeom>
          <a:noFill/>
          <a:ln>
            <a:noFill/>
          </a:ln>
        </p:spPr>
        <p:txBody>
          <a:bodyPr anchorCtr="0" anchor="t" bIns="97525" lIns="97525" spcFirstLastPara="1" rIns="97525" wrap="square" tIns="97525">
            <a:noAutofit/>
          </a:bodyPr>
          <a:lstStyle/>
          <a:p>
            <a:pPr indent="0" lvl="0" marL="0" marR="0" rtl="0" algn="l">
              <a:lnSpc>
                <a:spcPct val="100000"/>
              </a:lnSpc>
              <a:spcBef>
                <a:spcPts val="0"/>
              </a:spcBef>
              <a:spcAft>
                <a:spcPts val="0"/>
              </a:spcAft>
              <a:buClr>
                <a:srgbClr val="000000"/>
              </a:buClr>
              <a:buSzPts val="1700"/>
              <a:buFont typeface="Arial"/>
              <a:buNone/>
            </a:pPr>
            <a:r>
              <a:rPr b="0" i="0" lang="en-US" sz="1700" u="none" cap="none" strike="noStrike">
                <a:solidFill>
                  <a:schemeClr val="dk1"/>
                </a:solidFill>
                <a:latin typeface="Solway"/>
                <a:ea typeface="Solway"/>
                <a:cs typeface="Solway"/>
                <a:sym typeface="Solway"/>
              </a:rPr>
              <a:t>“Access means that parents, with reasonable effort and affordability, can enroll their child in an arrangement that supports their child’s development and meets the parent’s needs.” </a:t>
            </a:r>
            <a:r>
              <a:rPr b="0" i="0" lang="en-US" sz="1900" u="none" cap="none" strike="noStrike">
                <a:solidFill>
                  <a:schemeClr val="dk1"/>
                </a:solidFill>
                <a:latin typeface="Solway"/>
                <a:ea typeface="Solway"/>
                <a:cs typeface="Solway"/>
                <a:sym typeface="Solway"/>
              </a:rPr>
              <a:t> </a:t>
            </a:r>
            <a:endParaRPr b="0" i="0" sz="1100" u="none" cap="none" strike="noStrike">
              <a:solidFill>
                <a:schemeClr val="dk1"/>
              </a:solidFill>
              <a:latin typeface="Solway"/>
              <a:ea typeface="Solway"/>
              <a:cs typeface="Solway"/>
              <a:sym typeface="Solway"/>
            </a:endParaRPr>
          </a:p>
        </p:txBody>
      </p:sp>
      <p:sp>
        <p:nvSpPr>
          <p:cNvPr id="586" name="Google Shape;586;g36aea8a7f69_1_814"/>
          <p:cNvSpPr txBox="1"/>
          <p:nvPr/>
        </p:nvSpPr>
        <p:spPr>
          <a:xfrm>
            <a:off x="279440" y="5230427"/>
            <a:ext cx="7134000" cy="289500"/>
          </a:xfrm>
          <a:prstGeom prst="rect">
            <a:avLst/>
          </a:prstGeom>
          <a:noFill/>
          <a:ln>
            <a:noFill/>
          </a:ln>
        </p:spPr>
        <p:txBody>
          <a:bodyPr anchorCtr="0" anchor="t" bIns="97525" lIns="97525" spcFirstLastPara="1" rIns="97525" wrap="square" tIns="97525">
            <a:spAutoFit/>
          </a:bodyPr>
          <a:lstStyle/>
          <a:p>
            <a:pPr indent="0" lvl="0" marL="0" marR="0" rtl="0" algn="r">
              <a:lnSpc>
                <a:spcPct val="100000"/>
              </a:lnSpc>
              <a:spcBef>
                <a:spcPts val="0"/>
              </a:spcBef>
              <a:spcAft>
                <a:spcPts val="0"/>
              </a:spcAft>
              <a:buClr>
                <a:schemeClr val="dk1"/>
              </a:buClr>
              <a:buSzPts val="1200"/>
              <a:buFont typeface="Arial"/>
              <a:buNone/>
            </a:pPr>
            <a:r>
              <a:rPr b="0" i="0" lang="en-US" sz="600" u="none" cap="none" strike="noStrike">
                <a:solidFill>
                  <a:schemeClr val="dk1"/>
                </a:solidFill>
                <a:latin typeface="Solway"/>
                <a:ea typeface="Solway"/>
                <a:cs typeface="Solway"/>
                <a:sym typeface="Solway"/>
              </a:rPr>
              <a:t>Pascall, K, &amp; Maxwell, K. (2022) </a:t>
            </a:r>
            <a:r>
              <a:rPr b="0" i="1" lang="en-US" sz="600" u="none" cap="none" strike="noStrike">
                <a:solidFill>
                  <a:schemeClr val="dk1"/>
                </a:solidFill>
                <a:latin typeface="Solway"/>
                <a:ea typeface="Solway"/>
                <a:cs typeface="Solway"/>
                <a:sym typeface="Solway"/>
              </a:rPr>
              <a:t>Defining and Measuring Access to Child Care and Early Education with Families in Mind</a:t>
            </a:r>
            <a:r>
              <a:rPr b="0" i="0" lang="en-US" sz="600" u="none" cap="none" strike="noStrike">
                <a:solidFill>
                  <a:schemeClr val="dk1"/>
                </a:solidFill>
                <a:latin typeface="Solway"/>
                <a:ea typeface="Solway"/>
                <a:cs typeface="Solway"/>
                <a:sym typeface="Solway"/>
              </a:rPr>
              <a:t>. Report. Administration for Children and Families</a:t>
            </a:r>
            <a:endParaRPr b="0" i="0" sz="1500" u="none" cap="none" strike="noStrike">
              <a:solidFill>
                <a:schemeClr val="dk1"/>
              </a:solidFill>
              <a:latin typeface="Solway"/>
              <a:ea typeface="Solway"/>
              <a:cs typeface="Solway"/>
              <a:sym typeface="Solway"/>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418" name="Shape 418"/>
        <p:cNvGrpSpPr/>
        <p:nvPr/>
      </p:nvGrpSpPr>
      <p:grpSpPr>
        <a:xfrm>
          <a:off x="0" y="0"/>
          <a:ext cx="0" cy="0"/>
          <a:chOff x="0" y="0"/>
          <a:chExt cx="0" cy="0"/>
        </a:xfrm>
      </p:grpSpPr>
      <p:pic>
        <p:nvPicPr>
          <p:cNvPr id="419" name="Google Shape;419;p5"/>
          <p:cNvPicPr preferRelativeResize="0"/>
          <p:nvPr/>
        </p:nvPicPr>
        <p:blipFill rotWithShape="1">
          <a:blip r:embed="rId3">
            <a:alphaModFix amt="49000"/>
          </a:blip>
          <a:srcRect b="0" l="0" r="0" t="0"/>
          <a:stretch/>
        </p:blipFill>
        <p:spPr>
          <a:xfrm>
            <a:off x="0" y="0"/>
            <a:ext cx="9753600" cy="5486400"/>
          </a:xfrm>
          <a:prstGeom prst="rect">
            <a:avLst/>
          </a:prstGeom>
          <a:noFill/>
          <a:ln>
            <a:noFill/>
          </a:ln>
        </p:spPr>
      </p:pic>
      <p:sp>
        <p:nvSpPr>
          <p:cNvPr id="420" name="Google Shape;420;p5"/>
          <p:cNvSpPr txBox="1"/>
          <p:nvPr>
            <p:ph type="title"/>
          </p:nvPr>
        </p:nvSpPr>
        <p:spPr>
          <a:xfrm>
            <a:off x="812322" y="1742685"/>
            <a:ext cx="8430000" cy="2556300"/>
          </a:xfrm>
          <a:prstGeom prst="rect">
            <a:avLst/>
          </a:prstGeom>
          <a:noFill/>
          <a:ln>
            <a:noFill/>
          </a:ln>
        </p:spPr>
        <p:txBody>
          <a:bodyPr anchorCtr="0" anchor="t" bIns="0" lIns="0" spcFirstLastPara="1" rIns="0" wrap="square" tIns="62225">
            <a:spAutoFit/>
          </a:bodyPr>
          <a:lstStyle/>
          <a:p>
            <a:pPr indent="0" lvl="0" marL="0" marR="0" rtl="0" algn="ctr">
              <a:lnSpc>
                <a:spcPct val="100000"/>
              </a:lnSpc>
              <a:spcBef>
                <a:spcPts val="0"/>
              </a:spcBef>
              <a:spcAft>
                <a:spcPts val="0"/>
              </a:spcAft>
              <a:buSzPts val="1400"/>
              <a:buNone/>
            </a:pPr>
            <a:r>
              <a:rPr lang="en-US" sz="1800">
                <a:solidFill>
                  <a:srgbClr val="222222"/>
                </a:solidFill>
                <a:latin typeface="Helvetica Neue"/>
                <a:ea typeface="Helvetica Neue"/>
                <a:cs typeface="Helvetica Neue"/>
                <a:sym typeface="Helvetica Neue"/>
              </a:rPr>
              <a:t>T</a:t>
            </a:r>
            <a:r>
              <a:rPr lang="en-US" sz="1800">
                <a:solidFill>
                  <a:srgbClr val="000000"/>
                </a:solidFill>
                <a:latin typeface="Helvetica Neue"/>
                <a:ea typeface="Helvetica Neue"/>
                <a:cs typeface="Helvetica Neue"/>
                <a:sym typeface="Helvetica Neue"/>
              </a:rPr>
              <a:t>oday, the </a:t>
            </a:r>
            <a:r>
              <a:rPr lang="en-US" sz="1800">
                <a:solidFill>
                  <a:srgbClr val="000000"/>
                </a:solidFill>
                <a:latin typeface="Helvetica Neue"/>
                <a:ea typeface="Helvetica Neue"/>
                <a:cs typeface="Helvetica Neue"/>
                <a:sym typeface="Helvetica Neue"/>
                <a:extLst>
                  <a:ext uri="http://customooxmlschemas.google.com/">
                    <go:slidesCustomData xmlns:go="http://customooxmlschemas.google.com/" textRoundtripDataId="0"/>
                  </a:ext>
                </a:extLst>
              </a:rPr>
              <a:t>First 5 Sonoma County Commission</a:t>
            </a:r>
            <a:r>
              <a:rPr lang="en-US" sz="1800">
                <a:solidFill>
                  <a:srgbClr val="000000"/>
                </a:solidFill>
                <a:latin typeface="Helvetica Neue"/>
                <a:ea typeface="Helvetica Neue"/>
                <a:cs typeface="Helvetica Neue"/>
                <a:sym typeface="Helvetica Neue"/>
              </a:rPr>
              <a:t> and the Measure I Advisory Council is humbled to bring us together on the ancestral lands of the Southern Pomo People. We celebrate the active work of their descendants to preserve &amp; nourish their indigenous culture and identity. </a:t>
            </a:r>
            <a:br>
              <a:rPr lang="en-US" sz="1800">
                <a:solidFill>
                  <a:srgbClr val="000000"/>
                </a:solidFill>
                <a:latin typeface="Helvetica Neue"/>
                <a:ea typeface="Helvetica Neue"/>
                <a:cs typeface="Helvetica Neue"/>
                <a:sym typeface="Helvetica Neue"/>
              </a:rPr>
            </a:br>
            <a:br>
              <a:rPr lang="en-US" sz="1800">
                <a:solidFill>
                  <a:srgbClr val="000000"/>
                </a:solidFill>
                <a:latin typeface="Helvetica Neue"/>
                <a:ea typeface="Helvetica Neue"/>
                <a:cs typeface="Helvetica Neue"/>
                <a:sym typeface="Helvetica Neue"/>
              </a:rPr>
            </a:br>
            <a:br>
              <a:rPr lang="en-US" sz="1800">
                <a:solidFill>
                  <a:srgbClr val="000000"/>
                </a:solidFill>
                <a:latin typeface="Helvetica Neue"/>
                <a:ea typeface="Helvetica Neue"/>
                <a:cs typeface="Helvetica Neue"/>
                <a:sym typeface="Helvetica Neue"/>
              </a:rPr>
            </a:br>
            <a:r>
              <a:rPr lang="en-US" sz="1800">
                <a:solidFill>
                  <a:srgbClr val="000000"/>
                </a:solidFill>
                <a:latin typeface="Helvetica Neue"/>
                <a:ea typeface="Helvetica Neue"/>
                <a:cs typeface="Helvetica Neue"/>
                <a:sym typeface="Helvetica Neue"/>
              </a:rPr>
              <a:t>We acknowledge the Southern Pomo People as the traditional stewards and custodians of this area and honor with gratitude the land itself, all of its ancestors - past, present and future. </a:t>
            </a:r>
            <a:endParaRPr sz="1800">
              <a:latin typeface="Helvetica Neue"/>
              <a:ea typeface="Helvetica Neue"/>
              <a:cs typeface="Helvetica Neue"/>
              <a:sym typeface="Helvetica Neue"/>
            </a:endParaRPr>
          </a:p>
        </p:txBody>
      </p:sp>
      <p:sp>
        <p:nvSpPr>
          <p:cNvPr id="421" name="Google Shape;421;p5"/>
          <p:cNvSpPr txBox="1"/>
          <p:nvPr/>
        </p:nvSpPr>
        <p:spPr>
          <a:xfrm>
            <a:off x="1293337" y="430291"/>
            <a:ext cx="7166926" cy="743207"/>
          </a:xfrm>
          <a:prstGeom prst="rect">
            <a:avLst/>
          </a:prstGeom>
          <a:noFill/>
          <a:ln>
            <a:noFill/>
          </a:ln>
        </p:spPr>
        <p:txBody>
          <a:bodyPr anchorCtr="0" anchor="t" bIns="0" lIns="0" spcFirstLastPara="1" rIns="0" wrap="square" tIns="67300">
            <a:spAutoFit/>
          </a:bodyPr>
          <a:lstStyle/>
          <a:p>
            <a:pPr indent="0" lvl="0" marL="12700" marR="0" rtl="0" algn="l">
              <a:lnSpc>
                <a:spcPct val="108125"/>
              </a:lnSpc>
              <a:spcBef>
                <a:spcPts val="600"/>
              </a:spcBef>
              <a:spcAft>
                <a:spcPts val="0"/>
              </a:spcAft>
              <a:buClr>
                <a:schemeClr val="dk1"/>
              </a:buClr>
              <a:buSzPts val="1500"/>
              <a:buFont typeface="Arial"/>
              <a:buNone/>
            </a:pPr>
            <a:r>
              <a:rPr b="0" i="0" lang="en-US" sz="3600" u="none" cap="none" strike="noStrike">
                <a:solidFill>
                  <a:srgbClr val="002060"/>
                </a:solidFill>
                <a:latin typeface="Helvetica Neue"/>
                <a:ea typeface="Helvetica Neue"/>
                <a:cs typeface="Helvetica Neue"/>
                <a:sym typeface="Helvetica Neue"/>
              </a:rPr>
              <a:t>Ancestral Land Acknowledgement</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0" name="Shape 590"/>
        <p:cNvGrpSpPr/>
        <p:nvPr/>
      </p:nvGrpSpPr>
      <p:grpSpPr>
        <a:xfrm>
          <a:off x="0" y="0"/>
          <a:ext cx="0" cy="0"/>
          <a:chOff x="0" y="0"/>
          <a:chExt cx="0" cy="0"/>
        </a:xfrm>
      </p:grpSpPr>
      <p:sp>
        <p:nvSpPr>
          <p:cNvPr id="591" name="Google Shape;591;g36aea8a7f69_1_822"/>
          <p:cNvSpPr txBox="1"/>
          <p:nvPr>
            <p:ph type="title"/>
          </p:nvPr>
        </p:nvSpPr>
        <p:spPr>
          <a:xfrm>
            <a:off x="522933" y="480160"/>
            <a:ext cx="8573100" cy="4363500"/>
          </a:xfrm>
          <a:prstGeom prst="rect">
            <a:avLst/>
          </a:prstGeom>
          <a:noFill/>
          <a:ln>
            <a:noFill/>
          </a:ln>
        </p:spPr>
        <p:txBody>
          <a:bodyPr anchorCtr="0" anchor="ctr" bIns="97525" lIns="97525" spcFirstLastPara="1" rIns="97525" wrap="square" tIns="97525">
            <a:normAutofit/>
          </a:bodyPr>
          <a:lstStyle/>
          <a:p>
            <a:pPr indent="0" lvl="0" marL="0" rtl="0" algn="l">
              <a:lnSpc>
                <a:spcPct val="100000"/>
              </a:lnSpc>
              <a:spcBef>
                <a:spcPts val="0"/>
              </a:spcBef>
              <a:spcAft>
                <a:spcPts val="0"/>
              </a:spcAft>
              <a:buClr>
                <a:schemeClr val="dk1"/>
              </a:buClr>
              <a:buSzPts val="1200"/>
              <a:buFont typeface="Arial"/>
              <a:buNone/>
            </a:pPr>
            <a:r>
              <a:rPr lang="en-US">
                <a:solidFill>
                  <a:schemeClr val="lt1"/>
                </a:solidFill>
              </a:rPr>
              <a:t>Availability of Care (Supply)</a:t>
            </a:r>
            <a:endParaRPr>
              <a:solidFill>
                <a:schemeClr val="lt1"/>
              </a:solidFill>
            </a:endParaRPr>
          </a:p>
          <a:p>
            <a:pPr indent="0" lvl="0" marL="0" rtl="0" algn="l">
              <a:lnSpc>
                <a:spcPct val="100000"/>
              </a:lnSpc>
              <a:spcBef>
                <a:spcPts val="0"/>
              </a:spcBef>
              <a:spcAft>
                <a:spcPts val="0"/>
              </a:spcAft>
              <a:buSzPts val="5100"/>
              <a:buNone/>
            </a:pPr>
            <a:r>
              <a:t/>
            </a:r>
            <a:endParaRPr>
              <a:solidFill>
                <a:schemeClr val="lt1"/>
              </a:solidFill>
            </a:endParaRPr>
          </a:p>
        </p:txBody>
      </p:sp>
      <p:sp>
        <p:nvSpPr>
          <p:cNvPr id="592" name="Google Shape;592;g36aea8a7f69_1_822"/>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p>
            <a:pPr indent="0" lvl="0" marL="0" rtl="0" algn="l">
              <a:lnSpc>
                <a:spcPct val="100000"/>
              </a:lnSpc>
              <a:spcBef>
                <a:spcPts val="0"/>
              </a:spcBef>
              <a:spcAft>
                <a:spcPts val="0"/>
              </a:spcAft>
              <a:buSzPts val="1100"/>
              <a:buNone/>
            </a:pPr>
            <a:fld id="{00000000-1234-1234-1234-123412341234}" type="slidenum">
              <a:rPr lang="en-US"/>
              <a:t>‹#›</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6" name="Shape 596"/>
        <p:cNvGrpSpPr/>
        <p:nvPr/>
      </p:nvGrpSpPr>
      <p:grpSpPr>
        <a:xfrm>
          <a:off x="0" y="0"/>
          <a:ext cx="0" cy="0"/>
          <a:chOff x="0" y="0"/>
          <a:chExt cx="0" cy="0"/>
        </a:xfrm>
      </p:grpSpPr>
      <p:pic>
        <p:nvPicPr>
          <p:cNvPr id="597" name="Google Shape;597;g36aea8a7f69_1_827"/>
          <p:cNvPicPr preferRelativeResize="0"/>
          <p:nvPr/>
        </p:nvPicPr>
        <p:blipFill rotWithShape="1">
          <a:blip r:embed="rId3">
            <a:alphaModFix/>
          </a:blip>
          <a:srcRect b="0" l="8062" r="0" t="0"/>
          <a:stretch/>
        </p:blipFill>
        <p:spPr>
          <a:xfrm>
            <a:off x="-1" y="286293"/>
            <a:ext cx="4158667" cy="1732960"/>
          </a:xfrm>
          <a:prstGeom prst="rect">
            <a:avLst/>
          </a:prstGeom>
          <a:noFill/>
          <a:ln>
            <a:noFill/>
          </a:ln>
        </p:spPr>
      </p:pic>
      <p:sp>
        <p:nvSpPr>
          <p:cNvPr id="598" name="Google Shape;598;g36aea8a7f69_1_827"/>
          <p:cNvSpPr txBox="1"/>
          <p:nvPr>
            <p:ph type="title"/>
          </p:nvPr>
        </p:nvSpPr>
        <p:spPr>
          <a:xfrm>
            <a:off x="332480" y="474693"/>
            <a:ext cx="9088500" cy="610800"/>
          </a:xfrm>
          <a:prstGeom prst="rect">
            <a:avLst/>
          </a:prstGeom>
          <a:noFill/>
          <a:ln>
            <a:noFill/>
          </a:ln>
        </p:spPr>
        <p:txBody>
          <a:bodyPr anchorCtr="0" anchor="t" bIns="97525" lIns="97525" spcFirstLastPara="1" rIns="97525" wrap="square" tIns="97525">
            <a:normAutofit fontScale="90000"/>
          </a:bodyPr>
          <a:lstStyle/>
          <a:p>
            <a:pPr indent="0" lvl="0" marL="0" rtl="0" algn="l">
              <a:lnSpc>
                <a:spcPct val="100000"/>
              </a:lnSpc>
              <a:spcBef>
                <a:spcPts val="0"/>
              </a:spcBef>
              <a:spcAft>
                <a:spcPts val="0"/>
              </a:spcAft>
              <a:buSzPct val="111111"/>
              <a:buNone/>
            </a:pPr>
            <a:r>
              <a:rPr b="1" lang="en-US">
                <a:solidFill>
                  <a:srgbClr val="D0724A"/>
                </a:solidFill>
              </a:rPr>
              <a:t>Types of Early Care and Education Settings </a:t>
            </a:r>
            <a:endParaRPr b="1">
              <a:solidFill>
                <a:srgbClr val="D0724A"/>
              </a:solidFill>
            </a:endParaRPr>
          </a:p>
        </p:txBody>
      </p:sp>
      <p:sp>
        <p:nvSpPr>
          <p:cNvPr id="599" name="Google Shape;599;g36aea8a7f69_1_827"/>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p>
            <a:pPr indent="0" lvl="0" marL="0" rtl="0" algn="l">
              <a:lnSpc>
                <a:spcPct val="100000"/>
              </a:lnSpc>
              <a:spcBef>
                <a:spcPts val="0"/>
              </a:spcBef>
              <a:spcAft>
                <a:spcPts val="0"/>
              </a:spcAft>
              <a:buSzPts val="1100"/>
              <a:buNone/>
            </a:pPr>
            <a:fld id="{00000000-1234-1234-1234-123412341234}" type="slidenum">
              <a:rPr lang="en-US"/>
              <a:t>‹#›</a:t>
            </a:fld>
            <a:endParaRPr/>
          </a:p>
        </p:txBody>
      </p:sp>
      <p:pic>
        <p:nvPicPr>
          <p:cNvPr id="600" name="Google Shape;600;g36aea8a7f69_1_827"/>
          <p:cNvPicPr preferRelativeResize="0"/>
          <p:nvPr/>
        </p:nvPicPr>
        <p:blipFill rotWithShape="1">
          <a:blip r:embed="rId4">
            <a:alphaModFix/>
          </a:blip>
          <a:srcRect b="0" l="0" r="0" t="0"/>
          <a:stretch/>
        </p:blipFill>
        <p:spPr>
          <a:xfrm>
            <a:off x="470959" y="1313320"/>
            <a:ext cx="1125780" cy="997305"/>
          </a:xfrm>
          <a:prstGeom prst="rect">
            <a:avLst/>
          </a:prstGeom>
          <a:noFill/>
          <a:ln>
            <a:noFill/>
          </a:ln>
        </p:spPr>
      </p:pic>
      <p:pic>
        <p:nvPicPr>
          <p:cNvPr id="601" name="Google Shape;601;g36aea8a7f69_1_827"/>
          <p:cNvPicPr preferRelativeResize="0"/>
          <p:nvPr/>
        </p:nvPicPr>
        <p:blipFill rotWithShape="1">
          <a:blip r:embed="rId5">
            <a:alphaModFix/>
          </a:blip>
          <a:srcRect b="0" l="0" r="0" t="0"/>
          <a:stretch/>
        </p:blipFill>
        <p:spPr>
          <a:xfrm>
            <a:off x="7911975" y="1203728"/>
            <a:ext cx="1008846" cy="893715"/>
          </a:xfrm>
          <a:prstGeom prst="rect">
            <a:avLst/>
          </a:prstGeom>
          <a:noFill/>
          <a:ln>
            <a:noFill/>
          </a:ln>
        </p:spPr>
      </p:pic>
      <p:pic>
        <p:nvPicPr>
          <p:cNvPr id="602" name="Google Shape;602;g36aea8a7f69_1_827"/>
          <p:cNvPicPr preferRelativeResize="0"/>
          <p:nvPr/>
        </p:nvPicPr>
        <p:blipFill rotWithShape="1">
          <a:blip r:embed="rId6">
            <a:alphaModFix/>
          </a:blip>
          <a:srcRect b="0" l="0" r="0" t="0"/>
          <a:stretch/>
        </p:blipFill>
        <p:spPr>
          <a:xfrm>
            <a:off x="4029570" y="1323360"/>
            <a:ext cx="1008846" cy="893715"/>
          </a:xfrm>
          <a:prstGeom prst="rect">
            <a:avLst/>
          </a:prstGeom>
          <a:noFill/>
          <a:ln>
            <a:noFill/>
          </a:ln>
        </p:spPr>
      </p:pic>
      <p:pic>
        <p:nvPicPr>
          <p:cNvPr id="603" name="Google Shape;603;g36aea8a7f69_1_827"/>
          <p:cNvPicPr preferRelativeResize="0"/>
          <p:nvPr/>
        </p:nvPicPr>
        <p:blipFill rotWithShape="1">
          <a:blip r:embed="rId7">
            <a:alphaModFix/>
          </a:blip>
          <a:srcRect b="0" l="0" r="0" t="0"/>
          <a:stretch/>
        </p:blipFill>
        <p:spPr>
          <a:xfrm>
            <a:off x="2283162" y="1365115"/>
            <a:ext cx="1008846" cy="893715"/>
          </a:xfrm>
          <a:prstGeom prst="rect">
            <a:avLst/>
          </a:prstGeom>
          <a:noFill/>
          <a:ln>
            <a:noFill/>
          </a:ln>
        </p:spPr>
      </p:pic>
      <p:sp>
        <p:nvSpPr>
          <p:cNvPr id="604" name="Google Shape;604;g36aea8a7f69_1_827"/>
          <p:cNvSpPr txBox="1"/>
          <p:nvPr/>
        </p:nvSpPr>
        <p:spPr>
          <a:xfrm>
            <a:off x="194827" y="2254053"/>
            <a:ext cx="1790100" cy="389100"/>
          </a:xfrm>
          <a:prstGeom prst="rect">
            <a:avLst/>
          </a:prstGeom>
          <a:noFill/>
          <a:ln>
            <a:noFill/>
          </a:ln>
        </p:spPr>
        <p:txBody>
          <a:bodyPr anchorCtr="0" anchor="t" bIns="97525" lIns="97525" spcFirstLastPara="1" rIns="97525" wrap="square" tIns="97525">
            <a:no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Solway"/>
                <a:ea typeface="Solway"/>
                <a:cs typeface="Solway"/>
                <a:sym typeface="Solway"/>
              </a:rPr>
              <a:t>Informal Care</a:t>
            </a:r>
            <a:endParaRPr b="1" i="0" sz="1800" u="none" cap="none" strike="noStrike">
              <a:solidFill>
                <a:schemeClr val="dk1"/>
              </a:solidFill>
              <a:latin typeface="Solway"/>
              <a:ea typeface="Solway"/>
              <a:cs typeface="Solway"/>
              <a:sym typeface="Solway"/>
            </a:endParaRPr>
          </a:p>
          <a:p>
            <a:pPr indent="0" lvl="0" marL="0" marR="0" rtl="0" algn="ctr">
              <a:lnSpc>
                <a:spcPct val="100000"/>
              </a:lnSpc>
              <a:spcBef>
                <a:spcPts val="0"/>
              </a:spcBef>
              <a:spcAft>
                <a:spcPts val="0"/>
              </a:spcAft>
              <a:buClr>
                <a:srgbClr val="000000"/>
              </a:buClr>
              <a:buSzPts val="1500"/>
              <a:buFont typeface="Arial"/>
              <a:buNone/>
            </a:pPr>
            <a:r>
              <a:rPr b="1" i="0" lang="en-US" sz="1500" u="none" cap="none" strike="noStrike">
                <a:solidFill>
                  <a:schemeClr val="dk1"/>
                </a:solidFill>
                <a:latin typeface="Solway"/>
                <a:ea typeface="Solway"/>
                <a:cs typeface="Solway"/>
                <a:sym typeface="Solway"/>
              </a:rPr>
              <a:t>(unlicensed/ license-exempt)</a:t>
            </a:r>
            <a:endParaRPr b="1" i="0" sz="1500" u="none" cap="none" strike="noStrike">
              <a:solidFill>
                <a:schemeClr val="dk1"/>
              </a:solidFill>
              <a:latin typeface="Solway"/>
              <a:ea typeface="Solway"/>
              <a:cs typeface="Solway"/>
              <a:sym typeface="Solway"/>
            </a:endParaRPr>
          </a:p>
        </p:txBody>
      </p:sp>
      <p:sp>
        <p:nvSpPr>
          <p:cNvPr id="605" name="Google Shape;605;g36aea8a7f69_1_827"/>
          <p:cNvSpPr txBox="1"/>
          <p:nvPr/>
        </p:nvSpPr>
        <p:spPr>
          <a:xfrm>
            <a:off x="1943177" y="2254057"/>
            <a:ext cx="1678200" cy="389100"/>
          </a:xfrm>
          <a:prstGeom prst="rect">
            <a:avLst/>
          </a:prstGeom>
          <a:noFill/>
          <a:ln>
            <a:noFill/>
          </a:ln>
        </p:spPr>
        <p:txBody>
          <a:bodyPr anchorCtr="0" anchor="t" bIns="97525" lIns="97525" spcFirstLastPara="1" rIns="97525" wrap="square" tIns="97525">
            <a:no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Solway"/>
                <a:ea typeface="Solway"/>
                <a:cs typeface="Solway"/>
                <a:sym typeface="Solway"/>
              </a:rPr>
              <a:t>Family Child Care Home</a:t>
            </a:r>
            <a:endParaRPr b="1" i="0" sz="1800" u="none" cap="none" strike="noStrike">
              <a:solidFill>
                <a:schemeClr val="dk1"/>
              </a:solidFill>
              <a:latin typeface="Solway"/>
              <a:ea typeface="Solway"/>
              <a:cs typeface="Solway"/>
              <a:sym typeface="Solway"/>
            </a:endParaRPr>
          </a:p>
          <a:p>
            <a:pPr indent="0" lvl="0" marL="0" marR="0" rtl="0" algn="ctr">
              <a:lnSpc>
                <a:spcPct val="100000"/>
              </a:lnSpc>
              <a:spcBef>
                <a:spcPts val="0"/>
              </a:spcBef>
              <a:spcAft>
                <a:spcPts val="0"/>
              </a:spcAft>
              <a:buClr>
                <a:schemeClr val="dk1"/>
              </a:buClr>
              <a:buSzPts val="1200"/>
              <a:buFont typeface="Arial"/>
              <a:buNone/>
            </a:pPr>
            <a:r>
              <a:rPr b="1" i="0" lang="en-US" sz="1800" u="none" cap="none" strike="noStrike">
                <a:solidFill>
                  <a:schemeClr val="dk1"/>
                </a:solidFill>
                <a:latin typeface="Solway"/>
                <a:ea typeface="Solway"/>
                <a:cs typeface="Solway"/>
                <a:sym typeface="Solway"/>
              </a:rPr>
              <a:t>(Licensed)</a:t>
            </a:r>
            <a:endParaRPr b="1" i="0" sz="1800" u="none" cap="none" strike="noStrike">
              <a:solidFill>
                <a:schemeClr val="dk1"/>
              </a:solidFill>
              <a:latin typeface="Solway"/>
              <a:ea typeface="Solway"/>
              <a:cs typeface="Solway"/>
              <a:sym typeface="Solway"/>
            </a:endParaRPr>
          </a:p>
        </p:txBody>
      </p:sp>
      <p:sp>
        <p:nvSpPr>
          <p:cNvPr id="606" name="Google Shape;606;g36aea8a7f69_1_827"/>
          <p:cNvSpPr txBox="1"/>
          <p:nvPr/>
        </p:nvSpPr>
        <p:spPr>
          <a:xfrm>
            <a:off x="3614480" y="2254053"/>
            <a:ext cx="1839000" cy="389100"/>
          </a:xfrm>
          <a:prstGeom prst="rect">
            <a:avLst/>
          </a:prstGeom>
          <a:noFill/>
          <a:ln>
            <a:noFill/>
          </a:ln>
        </p:spPr>
        <p:txBody>
          <a:bodyPr anchorCtr="0" anchor="t" bIns="97525" lIns="97525" spcFirstLastPara="1" rIns="97525" wrap="square" tIns="97525">
            <a:no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Solway"/>
                <a:ea typeface="Solway"/>
                <a:cs typeface="Solway"/>
                <a:sym typeface="Solway"/>
              </a:rPr>
              <a:t>Center-Based Care</a:t>
            </a:r>
            <a:endParaRPr b="1" i="0" sz="1800" u="none" cap="none" strike="noStrike">
              <a:solidFill>
                <a:schemeClr val="dk1"/>
              </a:solidFill>
              <a:latin typeface="Solway"/>
              <a:ea typeface="Solway"/>
              <a:cs typeface="Solway"/>
              <a:sym typeface="Solway"/>
            </a:endParaRPr>
          </a:p>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Solway"/>
                <a:ea typeface="Solway"/>
                <a:cs typeface="Solway"/>
                <a:sym typeface="Solway"/>
              </a:rPr>
              <a:t>(Licensed)</a:t>
            </a:r>
            <a:endParaRPr b="1" i="0" sz="1800" u="none" cap="none" strike="noStrike">
              <a:solidFill>
                <a:schemeClr val="dk1"/>
              </a:solidFill>
              <a:latin typeface="Solway"/>
              <a:ea typeface="Solway"/>
              <a:cs typeface="Solway"/>
              <a:sym typeface="Solway"/>
            </a:endParaRPr>
          </a:p>
        </p:txBody>
      </p:sp>
      <p:sp>
        <p:nvSpPr>
          <p:cNvPr id="607" name="Google Shape;607;g36aea8a7f69_1_827"/>
          <p:cNvSpPr txBox="1"/>
          <p:nvPr/>
        </p:nvSpPr>
        <p:spPr>
          <a:xfrm>
            <a:off x="7577360" y="2254053"/>
            <a:ext cx="1790100" cy="389100"/>
          </a:xfrm>
          <a:prstGeom prst="rect">
            <a:avLst/>
          </a:prstGeom>
          <a:noFill/>
          <a:ln>
            <a:noFill/>
          </a:ln>
        </p:spPr>
        <p:txBody>
          <a:bodyPr anchorCtr="0" anchor="t" bIns="97525" lIns="97525" spcFirstLastPara="1" rIns="97525" wrap="square" tIns="97525">
            <a:no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Solway"/>
                <a:ea typeface="Solway"/>
                <a:cs typeface="Solway"/>
                <a:sym typeface="Solway"/>
              </a:rPr>
              <a:t>Transitional</a:t>
            </a:r>
            <a:endParaRPr b="1" i="0" sz="1800" u="none" cap="none" strike="noStrike">
              <a:solidFill>
                <a:schemeClr val="dk1"/>
              </a:solidFill>
              <a:latin typeface="Solway"/>
              <a:ea typeface="Solway"/>
              <a:cs typeface="Solway"/>
              <a:sym typeface="Solway"/>
            </a:endParaRPr>
          </a:p>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Solway"/>
                <a:ea typeface="Solway"/>
                <a:cs typeface="Solway"/>
                <a:sym typeface="Solway"/>
              </a:rPr>
              <a:t>Kindergarten</a:t>
            </a:r>
            <a:endParaRPr b="1" i="0" sz="1800" u="none" cap="none" strike="noStrike">
              <a:solidFill>
                <a:schemeClr val="dk1"/>
              </a:solidFill>
              <a:latin typeface="Solway"/>
              <a:ea typeface="Solway"/>
              <a:cs typeface="Solway"/>
              <a:sym typeface="Solway"/>
            </a:endParaRPr>
          </a:p>
        </p:txBody>
      </p:sp>
      <p:sp>
        <p:nvSpPr>
          <p:cNvPr id="608" name="Google Shape;608;g36aea8a7f69_1_827"/>
          <p:cNvSpPr txBox="1"/>
          <p:nvPr/>
        </p:nvSpPr>
        <p:spPr>
          <a:xfrm>
            <a:off x="1879307" y="3371840"/>
            <a:ext cx="1839000" cy="1090800"/>
          </a:xfrm>
          <a:prstGeom prst="rect">
            <a:avLst/>
          </a:prstGeom>
          <a:noFill/>
          <a:ln>
            <a:noFill/>
          </a:ln>
        </p:spPr>
        <p:txBody>
          <a:bodyPr anchorCtr="0" anchor="t" bIns="97525" lIns="97525" spcFirstLastPara="1" rIns="97525" wrap="square" tIns="97525">
            <a:noAutofit/>
          </a:bodyPr>
          <a:lstStyle/>
          <a:p>
            <a:pPr indent="-133350" lvl="0" marL="177800" marR="0" rtl="0" algn="l">
              <a:lnSpc>
                <a:spcPct val="100000"/>
              </a:lnSpc>
              <a:spcBef>
                <a:spcPts val="0"/>
              </a:spcBef>
              <a:spcAft>
                <a:spcPts val="0"/>
              </a:spcAft>
              <a:buClr>
                <a:schemeClr val="dk1"/>
              </a:buClr>
              <a:buSzPts val="1300"/>
              <a:buFont typeface="Solway"/>
              <a:buChar char="●"/>
            </a:pPr>
            <a:r>
              <a:rPr b="0" i="1" lang="en-US" sz="1300" u="none" cap="none" strike="noStrike">
                <a:solidFill>
                  <a:schemeClr val="dk1"/>
                </a:solidFill>
                <a:latin typeface="Solway"/>
                <a:ea typeface="Solway"/>
                <a:cs typeface="Solway"/>
                <a:sym typeface="Solway"/>
              </a:rPr>
              <a:t>Small FCCH can serve </a:t>
            </a:r>
            <a:r>
              <a:rPr b="0" i="1" lang="en-US" sz="1300" u="sng" cap="none" strike="noStrike">
                <a:solidFill>
                  <a:schemeClr val="dk1"/>
                </a:solidFill>
                <a:latin typeface="Solway"/>
                <a:ea typeface="Solway"/>
                <a:cs typeface="Solway"/>
                <a:sym typeface="Solway"/>
              </a:rPr>
              <a:t>up to</a:t>
            </a:r>
            <a:r>
              <a:rPr b="0" i="1" lang="en-US" sz="1300" u="none" cap="none" strike="noStrike">
                <a:solidFill>
                  <a:schemeClr val="dk1"/>
                </a:solidFill>
                <a:latin typeface="Solway"/>
                <a:ea typeface="Solway"/>
                <a:cs typeface="Solway"/>
                <a:sym typeface="Solway"/>
              </a:rPr>
              <a:t> </a:t>
            </a:r>
            <a:r>
              <a:rPr b="1" i="1" lang="en-US" sz="1300" u="none" cap="none" strike="noStrike">
                <a:solidFill>
                  <a:schemeClr val="dk1"/>
                </a:solidFill>
                <a:latin typeface="Solway"/>
                <a:ea typeface="Solway"/>
                <a:cs typeface="Solway"/>
                <a:sym typeface="Solway"/>
              </a:rPr>
              <a:t>8 </a:t>
            </a:r>
            <a:r>
              <a:rPr b="0" i="1" lang="en-US" sz="1300" u="none" cap="none" strike="noStrike">
                <a:solidFill>
                  <a:schemeClr val="dk1"/>
                </a:solidFill>
                <a:latin typeface="Solway"/>
                <a:ea typeface="Solway"/>
                <a:cs typeface="Solway"/>
                <a:sym typeface="Solway"/>
              </a:rPr>
              <a:t>children</a:t>
            </a:r>
            <a:endParaRPr b="0" i="1" sz="1300" u="none" cap="none" strike="noStrike">
              <a:solidFill>
                <a:schemeClr val="dk1"/>
              </a:solidFill>
              <a:latin typeface="Solway"/>
              <a:ea typeface="Solway"/>
              <a:cs typeface="Solway"/>
              <a:sym typeface="Solway"/>
            </a:endParaRPr>
          </a:p>
          <a:p>
            <a:pPr indent="-133350" lvl="0" marL="177800" marR="0" rtl="0" algn="l">
              <a:lnSpc>
                <a:spcPct val="100000"/>
              </a:lnSpc>
              <a:spcBef>
                <a:spcPts val="0"/>
              </a:spcBef>
              <a:spcAft>
                <a:spcPts val="0"/>
              </a:spcAft>
              <a:buClr>
                <a:schemeClr val="dk1"/>
              </a:buClr>
              <a:buSzPts val="1300"/>
              <a:buFont typeface="Solway"/>
              <a:buChar char="●"/>
            </a:pPr>
            <a:r>
              <a:rPr b="0" i="1" lang="en-US" sz="1300" u="none" cap="none" strike="noStrike">
                <a:solidFill>
                  <a:schemeClr val="dk1"/>
                </a:solidFill>
                <a:latin typeface="Solway"/>
                <a:ea typeface="Solway"/>
                <a:cs typeface="Solway"/>
                <a:sym typeface="Solway"/>
              </a:rPr>
              <a:t>Large FCCH can serve </a:t>
            </a:r>
            <a:r>
              <a:rPr b="0" i="1" lang="en-US" sz="1300" u="sng" cap="none" strike="noStrike">
                <a:solidFill>
                  <a:schemeClr val="dk1"/>
                </a:solidFill>
                <a:latin typeface="Solway"/>
                <a:ea typeface="Solway"/>
                <a:cs typeface="Solway"/>
                <a:sym typeface="Solway"/>
              </a:rPr>
              <a:t>up to</a:t>
            </a:r>
            <a:r>
              <a:rPr b="0" i="1" lang="en-US" sz="1300" u="none" cap="none" strike="noStrike">
                <a:solidFill>
                  <a:schemeClr val="dk1"/>
                </a:solidFill>
                <a:latin typeface="Solway"/>
                <a:ea typeface="Solway"/>
                <a:cs typeface="Solway"/>
                <a:sym typeface="Solway"/>
              </a:rPr>
              <a:t> </a:t>
            </a:r>
            <a:r>
              <a:rPr b="1" i="1" lang="en-US" sz="1300" u="none" cap="none" strike="noStrike">
                <a:solidFill>
                  <a:schemeClr val="dk1"/>
                </a:solidFill>
                <a:latin typeface="Solway"/>
                <a:ea typeface="Solway"/>
                <a:cs typeface="Solway"/>
                <a:sym typeface="Solway"/>
              </a:rPr>
              <a:t>14 </a:t>
            </a:r>
            <a:r>
              <a:rPr b="0" i="1" lang="en-US" sz="1300" u="none" cap="none" strike="noStrike">
                <a:solidFill>
                  <a:schemeClr val="dk1"/>
                </a:solidFill>
                <a:latin typeface="Solway"/>
                <a:ea typeface="Solway"/>
                <a:cs typeface="Solway"/>
                <a:sym typeface="Solway"/>
              </a:rPr>
              <a:t>children</a:t>
            </a:r>
            <a:endParaRPr b="0" i="1" sz="1300" u="none" cap="none" strike="noStrike">
              <a:solidFill>
                <a:schemeClr val="dk1"/>
              </a:solidFill>
              <a:latin typeface="Solway"/>
              <a:ea typeface="Solway"/>
              <a:cs typeface="Solway"/>
              <a:sym typeface="Solway"/>
            </a:endParaRPr>
          </a:p>
          <a:p>
            <a:pPr indent="0" lvl="0" marL="0" marR="0" rtl="0" algn="l">
              <a:lnSpc>
                <a:spcPct val="100000"/>
              </a:lnSpc>
              <a:spcBef>
                <a:spcPts val="1100"/>
              </a:spcBef>
              <a:spcAft>
                <a:spcPts val="0"/>
              </a:spcAft>
              <a:buClr>
                <a:srgbClr val="000000"/>
              </a:buClr>
              <a:buSzPts val="1100"/>
              <a:buFont typeface="Arial"/>
              <a:buNone/>
            </a:pPr>
            <a:r>
              <a:rPr b="0" i="1" lang="en-US" sz="1100" u="none" cap="none" strike="noStrike">
                <a:solidFill>
                  <a:schemeClr val="dk1"/>
                </a:solidFill>
                <a:latin typeface="Solway"/>
                <a:ea typeface="Solway"/>
                <a:cs typeface="Solway"/>
                <a:sym typeface="Solway"/>
              </a:rPr>
              <a:t>The “up to” served # depends on ages of children in care.</a:t>
            </a:r>
            <a:endParaRPr b="0" i="1" sz="1100" u="none" cap="none" strike="noStrike">
              <a:solidFill>
                <a:schemeClr val="dk1"/>
              </a:solidFill>
              <a:latin typeface="Solway"/>
              <a:ea typeface="Solway"/>
              <a:cs typeface="Solway"/>
              <a:sym typeface="Solway"/>
            </a:endParaRPr>
          </a:p>
        </p:txBody>
      </p:sp>
      <p:sp>
        <p:nvSpPr>
          <p:cNvPr id="609" name="Google Shape;609;g36aea8a7f69_1_827"/>
          <p:cNvSpPr txBox="1"/>
          <p:nvPr/>
        </p:nvSpPr>
        <p:spPr>
          <a:xfrm>
            <a:off x="3530320" y="3371840"/>
            <a:ext cx="2007300" cy="1090800"/>
          </a:xfrm>
          <a:prstGeom prst="rect">
            <a:avLst/>
          </a:prstGeom>
          <a:noFill/>
          <a:ln>
            <a:noFill/>
          </a:ln>
        </p:spPr>
        <p:txBody>
          <a:bodyPr anchorCtr="0" anchor="t" bIns="97525" lIns="97525" spcFirstLastPara="1" rIns="97525" wrap="square" tIns="97525">
            <a:noAutofit/>
          </a:bodyPr>
          <a:lstStyle/>
          <a:p>
            <a:pPr indent="-133350" lvl="0" marL="177800" marR="0" rtl="0" algn="l">
              <a:lnSpc>
                <a:spcPct val="100000"/>
              </a:lnSpc>
              <a:spcBef>
                <a:spcPts val="0"/>
              </a:spcBef>
              <a:spcAft>
                <a:spcPts val="0"/>
              </a:spcAft>
              <a:buClr>
                <a:schemeClr val="dk1"/>
              </a:buClr>
              <a:buSzPts val="1300"/>
              <a:buFont typeface="Solway"/>
              <a:buChar char="●"/>
            </a:pPr>
            <a:r>
              <a:rPr b="0" i="1" lang="en-US" sz="1300" u="none" cap="none" strike="noStrike">
                <a:solidFill>
                  <a:schemeClr val="dk1"/>
                </a:solidFill>
                <a:latin typeface="Solway"/>
                <a:ea typeface="Solway"/>
                <a:cs typeface="Solway"/>
                <a:sym typeface="Solway"/>
              </a:rPr>
              <a:t>Offered in community settings (not a home) and may be one or more classrooms</a:t>
            </a:r>
            <a:endParaRPr b="0" i="1" sz="1300" u="none" cap="none" strike="noStrike">
              <a:solidFill>
                <a:schemeClr val="dk1"/>
              </a:solidFill>
              <a:latin typeface="Solway"/>
              <a:ea typeface="Solway"/>
              <a:cs typeface="Solway"/>
              <a:sym typeface="Solway"/>
            </a:endParaRPr>
          </a:p>
          <a:p>
            <a:pPr indent="-133350" lvl="0" marL="177800" marR="0" rtl="0" algn="l">
              <a:lnSpc>
                <a:spcPct val="100000"/>
              </a:lnSpc>
              <a:spcBef>
                <a:spcPts val="0"/>
              </a:spcBef>
              <a:spcAft>
                <a:spcPts val="0"/>
              </a:spcAft>
              <a:buClr>
                <a:schemeClr val="dk1"/>
              </a:buClr>
              <a:buSzPts val="1300"/>
              <a:buFont typeface="Solway"/>
              <a:buChar char="●"/>
            </a:pPr>
            <a:r>
              <a:rPr b="0" i="1" lang="en-US" sz="1300" u="none" cap="none" strike="noStrike">
                <a:solidFill>
                  <a:schemeClr val="dk1"/>
                </a:solidFill>
                <a:latin typeface="Solway"/>
                <a:ea typeface="Solway"/>
                <a:cs typeface="Solway"/>
                <a:sym typeface="Solway"/>
              </a:rPr>
              <a:t>This can be offered on a school site</a:t>
            </a:r>
            <a:endParaRPr b="0" i="1" sz="1300" u="none" cap="none" strike="noStrike">
              <a:solidFill>
                <a:schemeClr val="dk1"/>
              </a:solidFill>
              <a:latin typeface="Solway"/>
              <a:ea typeface="Solway"/>
              <a:cs typeface="Solway"/>
              <a:sym typeface="Solway"/>
            </a:endParaRPr>
          </a:p>
        </p:txBody>
      </p:sp>
      <p:sp>
        <p:nvSpPr>
          <p:cNvPr id="610" name="Google Shape;610;g36aea8a7f69_1_827"/>
          <p:cNvSpPr txBox="1"/>
          <p:nvPr/>
        </p:nvSpPr>
        <p:spPr>
          <a:xfrm>
            <a:off x="114347" y="3438907"/>
            <a:ext cx="2007300" cy="1090800"/>
          </a:xfrm>
          <a:prstGeom prst="rect">
            <a:avLst/>
          </a:prstGeom>
          <a:noFill/>
          <a:ln>
            <a:noFill/>
          </a:ln>
        </p:spPr>
        <p:txBody>
          <a:bodyPr anchorCtr="0" anchor="t" bIns="97525" lIns="97525" spcFirstLastPara="1" rIns="97525" wrap="square" tIns="97525">
            <a:noAutofit/>
          </a:bodyPr>
          <a:lstStyle/>
          <a:p>
            <a:pPr indent="-196850" lvl="0" marL="241300" marR="0" rtl="0" algn="l">
              <a:lnSpc>
                <a:spcPct val="100000"/>
              </a:lnSpc>
              <a:spcBef>
                <a:spcPts val="0"/>
              </a:spcBef>
              <a:spcAft>
                <a:spcPts val="0"/>
              </a:spcAft>
              <a:buClr>
                <a:schemeClr val="dk1"/>
              </a:buClr>
              <a:buSzPts val="1300"/>
              <a:buFont typeface="Solway"/>
              <a:buChar char="●"/>
            </a:pPr>
            <a:r>
              <a:rPr b="0" i="1" lang="en-US" sz="1300" u="none" cap="none" strike="noStrike">
                <a:solidFill>
                  <a:schemeClr val="dk1"/>
                </a:solidFill>
                <a:latin typeface="Solway"/>
                <a:ea typeface="Solway"/>
                <a:cs typeface="Solway"/>
                <a:sym typeface="Solway"/>
                <a:extLst>
                  <a:ext uri="http://customooxmlschemas.google.com/">
                    <go:slidesCustomData xmlns:go="http://customooxmlschemas.google.com/" textRoundtripDataId="1"/>
                  </a:ext>
                </a:extLst>
              </a:rPr>
              <a:t>Family, Friend, or Neighbor </a:t>
            </a:r>
            <a:endParaRPr b="0" i="1" sz="1300" u="none" cap="none" strike="noStrike">
              <a:solidFill>
                <a:schemeClr val="dk1"/>
              </a:solidFill>
              <a:latin typeface="Solway"/>
              <a:ea typeface="Solway"/>
              <a:cs typeface="Solway"/>
              <a:sym typeface="Solway"/>
            </a:endParaRPr>
          </a:p>
          <a:p>
            <a:pPr indent="-196850" lvl="0" marL="241300" marR="0" rtl="0" algn="l">
              <a:lnSpc>
                <a:spcPct val="100000"/>
              </a:lnSpc>
              <a:spcBef>
                <a:spcPts val="0"/>
              </a:spcBef>
              <a:spcAft>
                <a:spcPts val="0"/>
              </a:spcAft>
              <a:buClr>
                <a:schemeClr val="dk1"/>
              </a:buClr>
              <a:buSzPts val="1300"/>
              <a:buFont typeface="Solway"/>
              <a:buChar char="●"/>
            </a:pPr>
            <a:r>
              <a:rPr b="0" i="1" lang="en-US" sz="1300" u="none" cap="none" strike="noStrike">
                <a:solidFill>
                  <a:schemeClr val="dk1"/>
                </a:solidFill>
                <a:latin typeface="Solway"/>
                <a:ea typeface="Solway"/>
                <a:cs typeface="Solway"/>
                <a:sym typeface="Solway"/>
              </a:rPr>
              <a:t>Alternative settings </a:t>
            </a:r>
            <a:r>
              <a:rPr b="0" i="1" lang="en-US" sz="1200" u="none" cap="none" strike="noStrike">
                <a:solidFill>
                  <a:schemeClr val="dk1"/>
                </a:solidFill>
                <a:latin typeface="Solway"/>
                <a:ea typeface="Solway"/>
                <a:cs typeface="Solway"/>
                <a:sym typeface="Solway"/>
              </a:rPr>
              <a:t>(e.g., caregiver play groups, ECE enrichment programs, home visiting, etc.) </a:t>
            </a:r>
            <a:endParaRPr b="0" i="1" sz="1200" u="none" cap="none" strike="noStrike">
              <a:solidFill>
                <a:schemeClr val="dk1"/>
              </a:solidFill>
              <a:latin typeface="Solway"/>
              <a:ea typeface="Solway"/>
              <a:cs typeface="Solway"/>
              <a:sym typeface="Solway"/>
            </a:endParaRPr>
          </a:p>
        </p:txBody>
      </p:sp>
      <p:sp>
        <p:nvSpPr>
          <p:cNvPr id="611" name="Google Shape;611;g36aea8a7f69_1_827"/>
          <p:cNvSpPr txBox="1"/>
          <p:nvPr/>
        </p:nvSpPr>
        <p:spPr>
          <a:xfrm>
            <a:off x="7393040" y="3371840"/>
            <a:ext cx="2158800" cy="1090800"/>
          </a:xfrm>
          <a:prstGeom prst="rect">
            <a:avLst/>
          </a:prstGeom>
          <a:noFill/>
          <a:ln>
            <a:noFill/>
          </a:ln>
        </p:spPr>
        <p:txBody>
          <a:bodyPr anchorCtr="0" anchor="t" bIns="97525" lIns="97525" spcFirstLastPara="1" rIns="97525" wrap="square" tIns="97525">
            <a:noAutofit/>
          </a:bodyPr>
          <a:lstStyle/>
          <a:p>
            <a:pPr indent="-133350" lvl="0" marL="482600" marR="0" rtl="0" algn="l">
              <a:lnSpc>
                <a:spcPct val="100000"/>
              </a:lnSpc>
              <a:spcBef>
                <a:spcPts val="0"/>
              </a:spcBef>
              <a:spcAft>
                <a:spcPts val="0"/>
              </a:spcAft>
              <a:buClr>
                <a:schemeClr val="dk1"/>
              </a:buClr>
              <a:buSzPts val="1300"/>
              <a:buFont typeface="Solway"/>
              <a:buChar char="●"/>
            </a:pPr>
            <a:r>
              <a:rPr b="0" i="1" lang="en-US" sz="1300" u="none" cap="none" strike="noStrike">
                <a:solidFill>
                  <a:schemeClr val="dk1"/>
                </a:solidFill>
                <a:latin typeface="Solway"/>
                <a:ea typeface="Solway"/>
                <a:cs typeface="Solway"/>
                <a:sym typeface="Solway"/>
              </a:rPr>
              <a:t>A “new” grade which is not competensary</a:t>
            </a:r>
            <a:endParaRPr b="0" i="1" sz="1300" u="none" cap="none" strike="noStrike">
              <a:solidFill>
                <a:schemeClr val="dk1"/>
              </a:solidFill>
              <a:latin typeface="Solway"/>
              <a:ea typeface="Solway"/>
              <a:cs typeface="Solway"/>
              <a:sym typeface="Solway"/>
            </a:endParaRPr>
          </a:p>
          <a:p>
            <a:pPr indent="-133350" lvl="0" marL="482600" marR="0" rtl="0" algn="l">
              <a:lnSpc>
                <a:spcPct val="100000"/>
              </a:lnSpc>
              <a:spcBef>
                <a:spcPts val="0"/>
              </a:spcBef>
              <a:spcAft>
                <a:spcPts val="0"/>
              </a:spcAft>
              <a:buClr>
                <a:schemeClr val="dk1"/>
              </a:buClr>
              <a:buSzPts val="1300"/>
              <a:buFont typeface="Solway"/>
              <a:buChar char="●"/>
            </a:pPr>
            <a:r>
              <a:rPr b="0" i="1" lang="en-US" sz="1300" u="none" cap="none" strike="noStrike">
                <a:solidFill>
                  <a:schemeClr val="dk1"/>
                </a:solidFill>
                <a:latin typeface="Solway"/>
                <a:ea typeface="Solway"/>
                <a:cs typeface="Solway"/>
                <a:sym typeface="Solway"/>
              </a:rPr>
              <a:t>Schools are required to serve all who are 4 years old by Sept 1st</a:t>
            </a:r>
            <a:endParaRPr b="0" i="1" sz="1300" u="none" cap="none" strike="noStrike">
              <a:solidFill>
                <a:schemeClr val="dk1"/>
              </a:solidFill>
              <a:latin typeface="Solway"/>
              <a:ea typeface="Solway"/>
              <a:cs typeface="Solway"/>
              <a:sym typeface="Solway"/>
            </a:endParaRPr>
          </a:p>
        </p:txBody>
      </p:sp>
      <p:sp>
        <p:nvSpPr>
          <p:cNvPr id="612" name="Google Shape;612;g36aea8a7f69_1_827"/>
          <p:cNvSpPr txBox="1"/>
          <p:nvPr/>
        </p:nvSpPr>
        <p:spPr>
          <a:xfrm>
            <a:off x="5357093" y="2254053"/>
            <a:ext cx="2252700" cy="610800"/>
          </a:xfrm>
          <a:prstGeom prst="rect">
            <a:avLst/>
          </a:prstGeom>
          <a:noFill/>
          <a:ln>
            <a:noFill/>
          </a:ln>
        </p:spPr>
        <p:txBody>
          <a:bodyPr anchorCtr="0" anchor="t" bIns="97525" lIns="97525" spcFirstLastPara="1" rIns="97525" wrap="square" tIns="97525">
            <a:no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Solway"/>
                <a:ea typeface="Solway"/>
                <a:cs typeface="Solway"/>
                <a:sym typeface="Solway"/>
              </a:rPr>
              <a:t>District Preschool</a:t>
            </a:r>
            <a:endParaRPr b="1" i="0" sz="1800" u="none" cap="none" strike="noStrike">
              <a:solidFill>
                <a:schemeClr val="dk1"/>
              </a:solidFill>
              <a:latin typeface="Solway"/>
              <a:ea typeface="Solway"/>
              <a:cs typeface="Solway"/>
              <a:sym typeface="Solway"/>
            </a:endParaRPr>
          </a:p>
          <a:p>
            <a:pPr indent="0" lvl="0" marL="0" marR="0" rtl="0" algn="ctr">
              <a:lnSpc>
                <a:spcPct val="100000"/>
              </a:lnSpc>
              <a:spcBef>
                <a:spcPts val="0"/>
              </a:spcBef>
              <a:spcAft>
                <a:spcPts val="0"/>
              </a:spcAft>
              <a:buClr>
                <a:schemeClr val="dk1"/>
              </a:buClr>
              <a:buSzPts val="1200"/>
              <a:buFont typeface="Arial"/>
              <a:buNone/>
            </a:pPr>
            <a:r>
              <a:rPr b="1" i="0" lang="en-US" sz="1700" u="none" cap="none" strike="noStrike">
                <a:solidFill>
                  <a:schemeClr val="dk1"/>
                </a:solidFill>
                <a:latin typeface="Solway"/>
                <a:ea typeface="Solway"/>
                <a:cs typeface="Solway"/>
                <a:sym typeface="Solway"/>
              </a:rPr>
              <a:t>(License-exempt)</a:t>
            </a:r>
            <a:endParaRPr b="1" i="0" sz="1700" u="none" cap="none" strike="noStrike">
              <a:solidFill>
                <a:schemeClr val="dk1"/>
              </a:solidFill>
              <a:latin typeface="Solway"/>
              <a:ea typeface="Solway"/>
              <a:cs typeface="Solway"/>
              <a:sym typeface="Solway"/>
            </a:endParaRPr>
          </a:p>
        </p:txBody>
      </p:sp>
      <p:sp>
        <p:nvSpPr>
          <p:cNvPr id="613" name="Google Shape;613;g36aea8a7f69_1_827"/>
          <p:cNvSpPr txBox="1"/>
          <p:nvPr/>
        </p:nvSpPr>
        <p:spPr>
          <a:xfrm>
            <a:off x="5604880" y="3371840"/>
            <a:ext cx="2007300" cy="675900"/>
          </a:xfrm>
          <a:prstGeom prst="rect">
            <a:avLst/>
          </a:prstGeom>
          <a:noFill/>
          <a:ln>
            <a:noFill/>
          </a:ln>
        </p:spPr>
        <p:txBody>
          <a:bodyPr anchorCtr="0" anchor="t" bIns="97525" lIns="97525" spcFirstLastPara="1" rIns="97525" wrap="square" tIns="97525">
            <a:noAutofit/>
          </a:bodyPr>
          <a:lstStyle/>
          <a:p>
            <a:pPr indent="-133350" lvl="0" marL="177800" marR="0" rtl="0" algn="l">
              <a:lnSpc>
                <a:spcPct val="100000"/>
              </a:lnSpc>
              <a:spcBef>
                <a:spcPts val="0"/>
              </a:spcBef>
              <a:spcAft>
                <a:spcPts val="0"/>
              </a:spcAft>
              <a:buClr>
                <a:schemeClr val="dk1"/>
              </a:buClr>
              <a:buSzPts val="1300"/>
              <a:buFont typeface="Solway"/>
              <a:buChar char="●"/>
            </a:pPr>
            <a:r>
              <a:rPr b="0" i="1" lang="en-US" sz="1300" u="none" cap="none" strike="noStrike">
                <a:solidFill>
                  <a:schemeClr val="dk1"/>
                </a:solidFill>
                <a:latin typeface="Solway"/>
                <a:ea typeface="Solway"/>
                <a:cs typeface="Solway"/>
                <a:sym typeface="Solway"/>
              </a:rPr>
              <a:t>Located on a school site, and administered by Local Education Agency (LEA) </a:t>
            </a:r>
            <a:endParaRPr b="0" i="1" sz="1300" u="none" cap="none" strike="noStrike">
              <a:solidFill>
                <a:schemeClr val="dk1"/>
              </a:solidFill>
              <a:latin typeface="Solway"/>
              <a:ea typeface="Solway"/>
              <a:cs typeface="Solway"/>
              <a:sym typeface="Solway"/>
            </a:endParaRPr>
          </a:p>
          <a:p>
            <a:pPr indent="0" lvl="0" marL="482600" marR="0" rtl="0" algn="l">
              <a:lnSpc>
                <a:spcPct val="100000"/>
              </a:lnSpc>
              <a:spcBef>
                <a:spcPts val="0"/>
              </a:spcBef>
              <a:spcAft>
                <a:spcPts val="0"/>
              </a:spcAft>
              <a:buClr>
                <a:srgbClr val="000000"/>
              </a:buClr>
              <a:buSzPts val="1300"/>
              <a:buFont typeface="Arial"/>
              <a:buNone/>
            </a:pPr>
            <a:r>
              <a:t/>
            </a:r>
            <a:endParaRPr b="0" i="1" sz="1300" u="none" cap="none" strike="noStrike">
              <a:solidFill>
                <a:schemeClr val="dk1"/>
              </a:solidFill>
              <a:latin typeface="Solway"/>
              <a:ea typeface="Solway"/>
              <a:cs typeface="Solway"/>
              <a:sym typeface="Solway"/>
            </a:endParaRPr>
          </a:p>
        </p:txBody>
      </p:sp>
      <p:pic>
        <p:nvPicPr>
          <p:cNvPr id="614" name="Google Shape;614;g36aea8a7f69_1_827"/>
          <p:cNvPicPr preferRelativeResize="0"/>
          <p:nvPr/>
        </p:nvPicPr>
        <p:blipFill rotWithShape="1">
          <a:blip r:embed="rId6">
            <a:alphaModFix/>
          </a:blip>
          <a:srcRect b="0" l="0" r="0" t="0"/>
          <a:stretch/>
        </p:blipFill>
        <p:spPr>
          <a:xfrm>
            <a:off x="5970770" y="1323360"/>
            <a:ext cx="1008846" cy="89371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8" name="Shape 618"/>
        <p:cNvGrpSpPr/>
        <p:nvPr/>
      </p:nvGrpSpPr>
      <p:grpSpPr>
        <a:xfrm>
          <a:off x="0" y="0"/>
          <a:ext cx="0" cy="0"/>
          <a:chOff x="0" y="0"/>
          <a:chExt cx="0" cy="0"/>
        </a:xfrm>
      </p:grpSpPr>
      <p:pic>
        <p:nvPicPr>
          <p:cNvPr id="619" name="Google Shape;619;g36aea8a7f69_1_848"/>
          <p:cNvPicPr preferRelativeResize="0"/>
          <p:nvPr/>
        </p:nvPicPr>
        <p:blipFill rotWithShape="1">
          <a:blip r:embed="rId3">
            <a:alphaModFix/>
          </a:blip>
          <a:srcRect b="0" l="8062" r="0" t="0"/>
          <a:stretch/>
        </p:blipFill>
        <p:spPr>
          <a:xfrm>
            <a:off x="-1" y="286293"/>
            <a:ext cx="4158667" cy="1732960"/>
          </a:xfrm>
          <a:prstGeom prst="rect">
            <a:avLst/>
          </a:prstGeom>
          <a:noFill/>
          <a:ln>
            <a:noFill/>
          </a:ln>
        </p:spPr>
      </p:pic>
      <p:sp>
        <p:nvSpPr>
          <p:cNvPr id="620" name="Google Shape;620;g36aea8a7f69_1_848"/>
          <p:cNvSpPr txBox="1"/>
          <p:nvPr>
            <p:ph type="title"/>
          </p:nvPr>
        </p:nvSpPr>
        <p:spPr>
          <a:xfrm>
            <a:off x="332480" y="474693"/>
            <a:ext cx="9622800" cy="610800"/>
          </a:xfrm>
          <a:prstGeom prst="rect">
            <a:avLst/>
          </a:prstGeom>
          <a:noFill/>
          <a:ln>
            <a:noFill/>
          </a:ln>
        </p:spPr>
        <p:txBody>
          <a:bodyPr anchorCtr="0" anchor="t" bIns="97525" lIns="97525" spcFirstLastPara="1" rIns="97525" wrap="square" tIns="97525">
            <a:normAutofit fontScale="90000"/>
          </a:bodyPr>
          <a:lstStyle/>
          <a:p>
            <a:pPr indent="0" lvl="0" marL="0" rtl="0" algn="l">
              <a:lnSpc>
                <a:spcPct val="100000"/>
              </a:lnSpc>
              <a:spcBef>
                <a:spcPts val="0"/>
              </a:spcBef>
              <a:spcAft>
                <a:spcPts val="0"/>
              </a:spcAft>
              <a:buSzPct val="111111"/>
              <a:buNone/>
            </a:pPr>
            <a:r>
              <a:rPr b="1" lang="en-US">
                <a:solidFill>
                  <a:srgbClr val="D0724A"/>
                </a:solidFill>
              </a:rPr>
              <a:t>How is ECE Paid for in Different ECE Settings?</a:t>
            </a:r>
            <a:endParaRPr b="1">
              <a:solidFill>
                <a:srgbClr val="D0724A"/>
              </a:solidFill>
            </a:endParaRPr>
          </a:p>
        </p:txBody>
      </p:sp>
      <p:sp>
        <p:nvSpPr>
          <p:cNvPr id="621" name="Google Shape;621;g36aea8a7f69_1_848"/>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p>
            <a:pPr indent="0" lvl="0" marL="0" rtl="0" algn="l">
              <a:lnSpc>
                <a:spcPct val="100000"/>
              </a:lnSpc>
              <a:spcBef>
                <a:spcPts val="0"/>
              </a:spcBef>
              <a:spcAft>
                <a:spcPts val="0"/>
              </a:spcAft>
              <a:buSzPts val="1100"/>
              <a:buNone/>
            </a:pPr>
            <a:fld id="{00000000-1234-1234-1234-123412341234}" type="slidenum">
              <a:rPr lang="en-US"/>
              <a:t>‹#›</a:t>
            </a:fld>
            <a:endParaRPr/>
          </a:p>
        </p:txBody>
      </p:sp>
      <p:sp>
        <p:nvSpPr>
          <p:cNvPr id="622" name="Google Shape;622;g36aea8a7f69_1_848"/>
          <p:cNvSpPr txBox="1"/>
          <p:nvPr/>
        </p:nvSpPr>
        <p:spPr>
          <a:xfrm>
            <a:off x="1943177" y="2254057"/>
            <a:ext cx="1678200" cy="389100"/>
          </a:xfrm>
          <a:prstGeom prst="rect">
            <a:avLst/>
          </a:prstGeom>
          <a:noFill/>
          <a:ln>
            <a:noFill/>
          </a:ln>
        </p:spPr>
        <p:txBody>
          <a:bodyPr anchorCtr="0" anchor="t" bIns="97525" lIns="97525" spcFirstLastPara="1" rIns="97525" wrap="square" tIns="97525">
            <a:no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Solway"/>
                <a:ea typeface="Solway"/>
                <a:cs typeface="Solway"/>
                <a:sym typeface="Solway"/>
              </a:rPr>
              <a:t>Family Child Care Home</a:t>
            </a:r>
            <a:endParaRPr b="1" i="0" sz="1800" u="none" cap="none" strike="noStrike">
              <a:solidFill>
                <a:schemeClr val="dk1"/>
              </a:solidFill>
              <a:latin typeface="Solway"/>
              <a:ea typeface="Solway"/>
              <a:cs typeface="Solway"/>
              <a:sym typeface="Solway"/>
            </a:endParaRPr>
          </a:p>
          <a:p>
            <a:pPr indent="0" lvl="0" marL="0" marR="0" rtl="0" algn="ctr">
              <a:lnSpc>
                <a:spcPct val="100000"/>
              </a:lnSpc>
              <a:spcBef>
                <a:spcPts val="0"/>
              </a:spcBef>
              <a:spcAft>
                <a:spcPts val="0"/>
              </a:spcAft>
              <a:buClr>
                <a:schemeClr val="dk1"/>
              </a:buClr>
              <a:buSzPts val="1200"/>
              <a:buFont typeface="Arial"/>
              <a:buNone/>
            </a:pPr>
            <a:r>
              <a:rPr b="1" i="0" lang="en-US" sz="1800" u="none" cap="none" strike="noStrike">
                <a:solidFill>
                  <a:schemeClr val="dk1"/>
                </a:solidFill>
                <a:latin typeface="Solway"/>
                <a:ea typeface="Solway"/>
                <a:cs typeface="Solway"/>
                <a:sym typeface="Solway"/>
              </a:rPr>
              <a:t>(Licensed)</a:t>
            </a:r>
            <a:endParaRPr b="1" i="0" sz="1800" u="none" cap="none" strike="noStrike">
              <a:solidFill>
                <a:schemeClr val="dk1"/>
              </a:solidFill>
              <a:latin typeface="Solway"/>
              <a:ea typeface="Solway"/>
              <a:cs typeface="Solway"/>
              <a:sym typeface="Solway"/>
            </a:endParaRPr>
          </a:p>
        </p:txBody>
      </p:sp>
      <p:sp>
        <p:nvSpPr>
          <p:cNvPr id="623" name="Google Shape;623;g36aea8a7f69_1_848"/>
          <p:cNvSpPr txBox="1"/>
          <p:nvPr/>
        </p:nvSpPr>
        <p:spPr>
          <a:xfrm>
            <a:off x="3614480" y="2254053"/>
            <a:ext cx="1839000" cy="389100"/>
          </a:xfrm>
          <a:prstGeom prst="rect">
            <a:avLst/>
          </a:prstGeom>
          <a:noFill/>
          <a:ln>
            <a:noFill/>
          </a:ln>
        </p:spPr>
        <p:txBody>
          <a:bodyPr anchorCtr="0" anchor="t" bIns="97525" lIns="97525" spcFirstLastPara="1" rIns="97525" wrap="square" tIns="97525">
            <a:no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Solway"/>
                <a:ea typeface="Solway"/>
                <a:cs typeface="Solway"/>
                <a:sym typeface="Solway"/>
              </a:rPr>
              <a:t>Center-Based Care</a:t>
            </a:r>
            <a:endParaRPr b="1" i="0" sz="1800" u="none" cap="none" strike="noStrike">
              <a:solidFill>
                <a:schemeClr val="dk1"/>
              </a:solidFill>
              <a:latin typeface="Solway"/>
              <a:ea typeface="Solway"/>
              <a:cs typeface="Solway"/>
              <a:sym typeface="Solway"/>
            </a:endParaRPr>
          </a:p>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Solway"/>
                <a:ea typeface="Solway"/>
                <a:cs typeface="Solway"/>
                <a:sym typeface="Solway"/>
              </a:rPr>
              <a:t>(Licensed)</a:t>
            </a:r>
            <a:endParaRPr b="1" i="0" sz="1800" u="none" cap="none" strike="noStrike">
              <a:solidFill>
                <a:schemeClr val="dk1"/>
              </a:solidFill>
              <a:latin typeface="Solway"/>
              <a:ea typeface="Solway"/>
              <a:cs typeface="Solway"/>
              <a:sym typeface="Solway"/>
            </a:endParaRPr>
          </a:p>
        </p:txBody>
      </p:sp>
      <p:sp>
        <p:nvSpPr>
          <p:cNvPr id="624" name="Google Shape;624;g36aea8a7f69_1_848"/>
          <p:cNvSpPr txBox="1"/>
          <p:nvPr/>
        </p:nvSpPr>
        <p:spPr>
          <a:xfrm>
            <a:off x="1915493" y="3371840"/>
            <a:ext cx="1733400" cy="1090800"/>
          </a:xfrm>
          <a:prstGeom prst="rect">
            <a:avLst/>
          </a:prstGeom>
          <a:noFill/>
          <a:ln>
            <a:noFill/>
          </a:ln>
        </p:spPr>
        <p:txBody>
          <a:bodyPr anchorCtr="0" anchor="t" bIns="97525" lIns="97525" spcFirstLastPara="1" rIns="97525" wrap="square" tIns="97525">
            <a:noAutofit/>
          </a:bodyPr>
          <a:lstStyle/>
          <a:p>
            <a:pPr indent="-146050" lvl="0" marL="241300" marR="0" rtl="0" algn="l">
              <a:lnSpc>
                <a:spcPct val="100000"/>
              </a:lnSpc>
              <a:spcBef>
                <a:spcPts val="0"/>
              </a:spcBef>
              <a:spcAft>
                <a:spcPts val="0"/>
              </a:spcAft>
              <a:buClr>
                <a:schemeClr val="dk1"/>
              </a:buClr>
              <a:buSzPts val="1300"/>
              <a:buFont typeface="Solway"/>
              <a:buChar char="●"/>
            </a:pPr>
            <a:r>
              <a:rPr b="0" i="1" lang="en-US" sz="1300" u="none" cap="none" strike="noStrike">
                <a:solidFill>
                  <a:schemeClr val="dk1"/>
                </a:solidFill>
                <a:latin typeface="Solway"/>
                <a:ea typeface="Solway"/>
                <a:cs typeface="Solway"/>
                <a:sym typeface="Solway"/>
              </a:rPr>
              <a:t>Privately paid</a:t>
            </a:r>
            <a:endParaRPr b="0" i="1" sz="1300" u="none" cap="none" strike="noStrike">
              <a:solidFill>
                <a:schemeClr val="dk1"/>
              </a:solidFill>
              <a:latin typeface="Solway"/>
              <a:ea typeface="Solway"/>
              <a:cs typeface="Solway"/>
              <a:sym typeface="Solway"/>
            </a:endParaRPr>
          </a:p>
          <a:p>
            <a:pPr indent="-146050" lvl="0" marL="241300" marR="0" rtl="0" algn="l">
              <a:lnSpc>
                <a:spcPct val="100000"/>
              </a:lnSpc>
              <a:spcBef>
                <a:spcPts val="0"/>
              </a:spcBef>
              <a:spcAft>
                <a:spcPts val="0"/>
              </a:spcAft>
              <a:buClr>
                <a:schemeClr val="dk1"/>
              </a:buClr>
              <a:buSzPts val="1300"/>
              <a:buFont typeface="Solway"/>
              <a:buChar char="●"/>
            </a:pPr>
            <a:r>
              <a:rPr b="0" i="1" lang="en-US" sz="1300" u="none" cap="none" strike="noStrike">
                <a:solidFill>
                  <a:schemeClr val="dk1"/>
                </a:solidFill>
                <a:latin typeface="Solway"/>
                <a:ea typeface="Solway"/>
                <a:cs typeface="Solway"/>
                <a:sym typeface="Solway"/>
              </a:rPr>
              <a:t>Subsidy (AP Vouchers)</a:t>
            </a:r>
            <a:endParaRPr b="0" i="1" sz="1300" u="none" cap="none" strike="noStrike">
              <a:solidFill>
                <a:schemeClr val="dk1"/>
              </a:solidFill>
              <a:latin typeface="Solway"/>
              <a:ea typeface="Solway"/>
              <a:cs typeface="Solway"/>
              <a:sym typeface="Solway"/>
            </a:endParaRPr>
          </a:p>
        </p:txBody>
      </p:sp>
      <p:sp>
        <p:nvSpPr>
          <p:cNvPr id="625" name="Google Shape;625;g36aea8a7f69_1_848"/>
          <p:cNvSpPr txBox="1"/>
          <p:nvPr/>
        </p:nvSpPr>
        <p:spPr>
          <a:xfrm>
            <a:off x="3513520" y="3371840"/>
            <a:ext cx="1940100" cy="1090800"/>
          </a:xfrm>
          <a:prstGeom prst="rect">
            <a:avLst/>
          </a:prstGeom>
          <a:noFill/>
          <a:ln>
            <a:noFill/>
          </a:ln>
        </p:spPr>
        <p:txBody>
          <a:bodyPr anchorCtr="0" anchor="t" bIns="97525" lIns="97525" spcFirstLastPara="1" rIns="97525" wrap="square" tIns="97525">
            <a:noAutofit/>
          </a:bodyPr>
          <a:lstStyle/>
          <a:p>
            <a:pPr indent="-146050" lvl="0" marL="241300" marR="0" rtl="0" algn="l">
              <a:lnSpc>
                <a:spcPct val="100000"/>
              </a:lnSpc>
              <a:spcBef>
                <a:spcPts val="0"/>
              </a:spcBef>
              <a:spcAft>
                <a:spcPts val="0"/>
              </a:spcAft>
              <a:buClr>
                <a:schemeClr val="dk1"/>
              </a:buClr>
              <a:buSzPts val="1300"/>
              <a:buFont typeface="Solway"/>
              <a:buChar char="●"/>
            </a:pPr>
            <a:r>
              <a:rPr b="0" i="1" lang="en-US" sz="1300" u="none" cap="none" strike="noStrike">
                <a:solidFill>
                  <a:schemeClr val="dk1"/>
                </a:solidFill>
                <a:latin typeface="Solway"/>
                <a:ea typeface="Solway"/>
                <a:cs typeface="Solway"/>
                <a:sym typeface="Solway"/>
              </a:rPr>
              <a:t>Privately paid </a:t>
            </a:r>
            <a:endParaRPr b="0" i="1" sz="1300" u="none" cap="none" strike="noStrike">
              <a:solidFill>
                <a:schemeClr val="dk1"/>
              </a:solidFill>
              <a:latin typeface="Solway"/>
              <a:ea typeface="Solway"/>
              <a:cs typeface="Solway"/>
              <a:sym typeface="Solway"/>
            </a:endParaRPr>
          </a:p>
          <a:p>
            <a:pPr indent="-146050" lvl="0" marL="241300" marR="0" rtl="0" algn="l">
              <a:lnSpc>
                <a:spcPct val="100000"/>
              </a:lnSpc>
              <a:spcBef>
                <a:spcPts val="0"/>
              </a:spcBef>
              <a:spcAft>
                <a:spcPts val="0"/>
              </a:spcAft>
              <a:buClr>
                <a:schemeClr val="dk1"/>
              </a:buClr>
              <a:buSzPts val="1300"/>
              <a:buFont typeface="Solway"/>
              <a:buChar char="●"/>
            </a:pPr>
            <a:r>
              <a:rPr b="0" i="1" lang="en-US" sz="1300" u="none" cap="none" strike="noStrike">
                <a:solidFill>
                  <a:schemeClr val="dk1"/>
                </a:solidFill>
                <a:latin typeface="Solway"/>
                <a:ea typeface="Solway"/>
                <a:cs typeface="Solway"/>
                <a:sym typeface="Solway"/>
              </a:rPr>
              <a:t>Subsidy (AP, Head Start, CSPP, CCTR, Etc.) </a:t>
            </a:r>
            <a:endParaRPr b="0" i="1" sz="1300" u="none" cap="none" strike="noStrike">
              <a:solidFill>
                <a:schemeClr val="dk1"/>
              </a:solidFill>
              <a:latin typeface="Solway"/>
              <a:ea typeface="Solway"/>
              <a:cs typeface="Solway"/>
              <a:sym typeface="Solway"/>
            </a:endParaRPr>
          </a:p>
          <a:p>
            <a:pPr indent="0" lvl="0" marL="0" marR="0" rtl="0" algn="l">
              <a:lnSpc>
                <a:spcPct val="100000"/>
              </a:lnSpc>
              <a:spcBef>
                <a:spcPts val="0"/>
              </a:spcBef>
              <a:spcAft>
                <a:spcPts val="0"/>
              </a:spcAft>
              <a:buClr>
                <a:srgbClr val="000000"/>
              </a:buClr>
              <a:buSzPts val="1300"/>
              <a:buFont typeface="Arial"/>
              <a:buNone/>
            </a:pPr>
            <a:r>
              <a:t/>
            </a:r>
            <a:endParaRPr b="0" i="1" sz="1300" u="none" cap="none" strike="noStrike">
              <a:solidFill>
                <a:schemeClr val="dk1"/>
              </a:solidFill>
              <a:latin typeface="Solway"/>
              <a:ea typeface="Solway"/>
              <a:cs typeface="Solway"/>
              <a:sym typeface="Solway"/>
            </a:endParaRPr>
          </a:p>
          <a:p>
            <a:pPr indent="0" lvl="0" marL="0" marR="0" rtl="0" algn="l">
              <a:lnSpc>
                <a:spcPct val="100000"/>
              </a:lnSpc>
              <a:spcBef>
                <a:spcPts val="0"/>
              </a:spcBef>
              <a:spcAft>
                <a:spcPts val="0"/>
              </a:spcAft>
              <a:buClr>
                <a:srgbClr val="000000"/>
              </a:buClr>
              <a:buSzPts val="1100"/>
              <a:buFont typeface="Arial"/>
              <a:buNone/>
            </a:pPr>
            <a:r>
              <a:rPr b="0" i="1" lang="en-US" sz="1100" u="none" cap="none" strike="noStrike">
                <a:solidFill>
                  <a:schemeClr val="dk1"/>
                </a:solidFill>
                <a:latin typeface="Solway"/>
                <a:ea typeface="Solway"/>
                <a:cs typeface="Solway"/>
                <a:sym typeface="Solway"/>
              </a:rPr>
              <a:t>CCTR = General Child Care &amp; Development Programs</a:t>
            </a:r>
            <a:endParaRPr b="0" i="1" sz="1100" u="none" cap="none" strike="noStrike">
              <a:solidFill>
                <a:schemeClr val="dk1"/>
              </a:solidFill>
              <a:latin typeface="Solway"/>
              <a:ea typeface="Solway"/>
              <a:cs typeface="Solway"/>
              <a:sym typeface="Solway"/>
            </a:endParaRPr>
          </a:p>
          <a:p>
            <a:pPr indent="0" lvl="0" marL="0" marR="0" rtl="0" algn="l">
              <a:lnSpc>
                <a:spcPct val="100000"/>
              </a:lnSpc>
              <a:spcBef>
                <a:spcPts val="1100"/>
              </a:spcBef>
              <a:spcAft>
                <a:spcPts val="0"/>
              </a:spcAft>
              <a:buClr>
                <a:srgbClr val="000000"/>
              </a:buClr>
              <a:buSzPts val="1100"/>
              <a:buFont typeface="Arial"/>
              <a:buNone/>
            </a:pPr>
            <a:r>
              <a:rPr b="0" i="1" lang="en-US" sz="1100" u="none" cap="none" strike="noStrike">
                <a:solidFill>
                  <a:schemeClr val="dk1"/>
                </a:solidFill>
                <a:latin typeface="Solway"/>
                <a:ea typeface="Solway"/>
                <a:cs typeface="Solway"/>
                <a:sym typeface="Solway"/>
              </a:rPr>
              <a:t>CSPP = California State Preschool Program</a:t>
            </a:r>
            <a:endParaRPr b="0" i="1" sz="1100" u="none" cap="none" strike="noStrike">
              <a:solidFill>
                <a:schemeClr val="dk1"/>
              </a:solidFill>
              <a:latin typeface="Solway"/>
              <a:ea typeface="Solway"/>
              <a:cs typeface="Solway"/>
              <a:sym typeface="Solway"/>
            </a:endParaRPr>
          </a:p>
        </p:txBody>
      </p:sp>
      <p:sp>
        <p:nvSpPr>
          <p:cNvPr id="626" name="Google Shape;626;g36aea8a7f69_1_848"/>
          <p:cNvSpPr txBox="1"/>
          <p:nvPr/>
        </p:nvSpPr>
        <p:spPr>
          <a:xfrm>
            <a:off x="-45039" y="3438907"/>
            <a:ext cx="1839000" cy="1090800"/>
          </a:xfrm>
          <a:prstGeom prst="rect">
            <a:avLst/>
          </a:prstGeom>
          <a:noFill/>
          <a:ln>
            <a:noFill/>
          </a:ln>
        </p:spPr>
        <p:txBody>
          <a:bodyPr anchorCtr="0" anchor="t" bIns="97525" lIns="97525" spcFirstLastPara="1" rIns="97525" wrap="square" tIns="97525">
            <a:noAutofit/>
          </a:bodyPr>
          <a:lstStyle/>
          <a:p>
            <a:pPr indent="-196850" lvl="0" marL="482600" marR="0" rtl="0" algn="l">
              <a:lnSpc>
                <a:spcPct val="100000"/>
              </a:lnSpc>
              <a:spcBef>
                <a:spcPts val="0"/>
              </a:spcBef>
              <a:spcAft>
                <a:spcPts val="0"/>
              </a:spcAft>
              <a:buClr>
                <a:schemeClr val="dk1"/>
              </a:buClr>
              <a:buSzPts val="1300"/>
              <a:buFont typeface="Solway"/>
              <a:buChar char="●"/>
            </a:pPr>
            <a:r>
              <a:rPr b="0" i="1" lang="en-US" sz="1300" u="none" cap="none" strike="noStrike">
                <a:solidFill>
                  <a:schemeClr val="dk1"/>
                </a:solidFill>
                <a:latin typeface="Solway"/>
                <a:ea typeface="Solway"/>
                <a:cs typeface="Solway"/>
                <a:sym typeface="Solway"/>
              </a:rPr>
              <a:t>Privately paid</a:t>
            </a:r>
            <a:endParaRPr b="0" i="1" sz="1300" u="none" cap="none" strike="noStrike">
              <a:solidFill>
                <a:schemeClr val="dk1"/>
              </a:solidFill>
              <a:latin typeface="Solway"/>
              <a:ea typeface="Solway"/>
              <a:cs typeface="Solway"/>
              <a:sym typeface="Solway"/>
            </a:endParaRPr>
          </a:p>
          <a:p>
            <a:pPr indent="-196850" lvl="0" marL="482600" marR="0" rtl="0" algn="l">
              <a:lnSpc>
                <a:spcPct val="100000"/>
              </a:lnSpc>
              <a:spcBef>
                <a:spcPts val="0"/>
              </a:spcBef>
              <a:spcAft>
                <a:spcPts val="0"/>
              </a:spcAft>
              <a:buClr>
                <a:schemeClr val="dk1"/>
              </a:buClr>
              <a:buSzPts val="1300"/>
              <a:buFont typeface="Solway"/>
              <a:buChar char="●"/>
            </a:pPr>
            <a:r>
              <a:rPr b="0" i="1" lang="en-US" sz="1300" u="none" cap="none" strike="noStrike">
                <a:solidFill>
                  <a:schemeClr val="dk1"/>
                </a:solidFill>
                <a:latin typeface="Solway"/>
                <a:ea typeface="Solway"/>
                <a:cs typeface="Solway"/>
                <a:sym typeface="Solway"/>
              </a:rPr>
              <a:t>Unpaid</a:t>
            </a:r>
            <a:endParaRPr b="0" i="1" sz="1300" u="none" cap="none" strike="noStrike">
              <a:solidFill>
                <a:schemeClr val="dk1"/>
              </a:solidFill>
              <a:latin typeface="Solway"/>
              <a:ea typeface="Solway"/>
              <a:cs typeface="Solway"/>
              <a:sym typeface="Solway"/>
            </a:endParaRPr>
          </a:p>
          <a:p>
            <a:pPr indent="-196850" lvl="0" marL="482600" marR="0" rtl="0" algn="l">
              <a:lnSpc>
                <a:spcPct val="100000"/>
              </a:lnSpc>
              <a:spcBef>
                <a:spcPts val="0"/>
              </a:spcBef>
              <a:spcAft>
                <a:spcPts val="0"/>
              </a:spcAft>
              <a:buClr>
                <a:schemeClr val="dk1"/>
              </a:buClr>
              <a:buSzPts val="1300"/>
              <a:buFont typeface="Solway"/>
              <a:buChar char="●"/>
            </a:pPr>
            <a:r>
              <a:rPr b="0" i="1" lang="en-US" sz="1300" u="none" cap="none" strike="noStrike">
                <a:solidFill>
                  <a:schemeClr val="dk1"/>
                </a:solidFill>
                <a:latin typeface="Solway"/>
                <a:ea typeface="Solway"/>
                <a:cs typeface="Solway"/>
                <a:sym typeface="Solway"/>
              </a:rPr>
              <a:t>Subsidy (Alternative Payment Vouchers - also called AP Vouchers) </a:t>
            </a:r>
            <a:endParaRPr b="0" i="1" sz="1300" u="none" cap="none" strike="noStrike">
              <a:solidFill>
                <a:schemeClr val="dk1"/>
              </a:solidFill>
              <a:latin typeface="Solway"/>
              <a:ea typeface="Solway"/>
              <a:cs typeface="Solway"/>
              <a:sym typeface="Solway"/>
            </a:endParaRPr>
          </a:p>
        </p:txBody>
      </p:sp>
      <p:sp>
        <p:nvSpPr>
          <p:cNvPr id="627" name="Google Shape;627;g36aea8a7f69_1_848"/>
          <p:cNvSpPr txBox="1"/>
          <p:nvPr/>
        </p:nvSpPr>
        <p:spPr>
          <a:xfrm>
            <a:off x="7393040" y="3371840"/>
            <a:ext cx="2158800" cy="1090800"/>
          </a:xfrm>
          <a:prstGeom prst="rect">
            <a:avLst/>
          </a:prstGeom>
          <a:noFill/>
          <a:ln>
            <a:noFill/>
          </a:ln>
        </p:spPr>
        <p:txBody>
          <a:bodyPr anchorCtr="0" anchor="t" bIns="97525" lIns="97525" spcFirstLastPara="1" rIns="97525" wrap="square" tIns="97525">
            <a:noAutofit/>
          </a:bodyPr>
          <a:lstStyle/>
          <a:p>
            <a:pPr indent="-133350" lvl="0" marL="482600" marR="0" rtl="0" algn="l">
              <a:lnSpc>
                <a:spcPct val="100000"/>
              </a:lnSpc>
              <a:spcBef>
                <a:spcPts val="0"/>
              </a:spcBef>
              <a:spcAft>
                <a:spcPts val="0"/>
              </a:spcAft>
              <a:buClr>
                <a:schemeClr val="dk1"/>
              </a:buClr>
              <a:buSzPts val="1300"/>
              <a:buFont typeface="Solway"/>
              <a:buChar char="●"/>
            </a:pPr>
            <a:r>
              <a:rPr b="0" i="1" lang="en-US" sz="1300" u="none" cap="none" strike="noStrike">
                <a:solidFill>
                  <a:schemeClr val="dk1"/>
                </a:solidFill>
                <a:latin typeface="Solway"/>
                <a:ea typeface="Solway"/>
                <a:cs typeface="Solway"/>
                <a:sym typeface="Solway"/>
              </a:rPr>
              <a:t>Free (funded through Prop 98, education funding) </a:t>
            </a:r>
            <a:endParaRPr b="0" i="1" sz="1300" u="none" cap="none" strike="noStrike">
              <a:solidFill>
                <a:schemeClr val="dk1"/>
              </a:solidFill>
              <a:latin typeface="Solway"/>
              <a:ea typeface="Solway"/>
              <a:cs typeface="Solway"/>
              <a:sym typeface="Solway"/>
            </a:endParaRPr>
          </a:p>
        </p:txBody>
      </p:sp>
      <p:sp>
        <p:nvSpPr>
          <p:cNvPr id="628" name="Google Shape;628;g36aea8a7f69_1_848"/>
          <p:cNvSpPr txBox="1"/>
          <p:nvPr/>
        </p:nvSpPr>
        <p:spPr>
          <a:xfrm>
            <a:off x="5303600" y="3371840"/>
            <a:ext cx="2197800" cy="675900"/>
          </a:xfrm>
          <a:prstGeom prst="rect">
            <a:avLst/>
          </a:prstGeom>
          <a:noFill/>
          <a:ln>
            <a:noFill/>
          </a:ln>
        </p:spPr>
        <p:txBody>
          <a:bodyPr anchorCtr="0" anchor="t" bIns="97525" lIns="97525" spcFirstLastPara="1" rIns="97525" wrap="square" tIns="97525">
            <a:noAutofit/>
          </a:bodyPr>
          <a:lstStyle/>
          <a:p>
            <a:pPr indent="-133350" lvl="0" marL="482600" marR="0" rtl="0" algn="l">
              <a:lnSpc>
                <a:spcPct val="100000"/>
              </a:lnSpc>
              <a:spcBef>
                <a:spcPts val="0"/>
              </a:spcBef>
              <a:spcAft>
                <a:spcPts val="0"/>
              </a:spcAft>
              <a:buClr>
                <a:schemeClr val="dk1"/>
              </a:buClr>
              <a:buSzPts val="1300"/>
              <a:buFont typeface="Solway"/>
              <a:buChar char="●"/>
            </a:pPr>
            <a:r>
              <a:rPr b="0" i="1" lang="en-US" sz="1300" u="none" cap="none" strike="noStrike">
                <a:solidFill>
                  <a:schemeClr val="dk1"/>
                </a:solidFill>
                <a:latin typeface="Solway"/>
                <a:ea typeface="Solway"/>
                <a:cs typeface="Solway"/>
                <a:sym typeface="Solway"/>
                <a:extLst>
                  <a:ext uri="http://customooxmlschemas.google.com/">
                    <go:slidesCustomData xmlns:go="http://customooxmlschemas.google.com/" textRoundtripDataId="2"/>
                  </a:ext>
                </a:extLst>
              </a:rPr>
              <a:t>Subsidy: CSPP</a:t>
            </a:r>
            <a:endParaRPr b="0" i="1" sz="1300" u="none" cap="none" strike="noStrike">
              <a:solidFill>
                <a:schemeClr val="dk1"/>
              </a:solidFill>
              <a:latin typeface="Solway"/>
              <a:ea typeface="Solway"/>
              <a:cs typeface="Solway"/>
              <a:sym typeface="Solway"/>
            </a:endParaRPr>
          </a:p>
          <a:p>
            <a:pPr indent="0" lvl="0" marL="482600" marR="0" rtl="0" algn="l">
              <a:lnSpc>
                <a:spcPct val="100000"/>
              </a:lnSpc>
              <a:spcBef>
                <a:spcPts val="0"/>
              </a:spcBef>
              <a:spcAft>
                <a:spcPts val="0"/>
              </a:spcAft>
              <a:buClr>
                <a:srgbClr val="000000"/>
              </a:buClr>
              <a:buSzPts val="1300"/>
              <a:buFont typeface="Arial"/>
              <a:buNone/>
            </a:pPr>
            <a:r>
              <a:t/>
            </a:r>
            <a:endParaRPr b="0" i="1" sz="1300" u="none" cap="none" strike="noStrike">
              <a:solidFill>
                <a:schemeClr val="dk1"/>
              </a:solidFill>
              <a:latin typeface="Solway"/>
              <a:ea typeface="Solway"/>
              <a:cs typeface="Solway"/>
              <a:sym typeface="Solway"/>
            </a:endParaRPr>
          </a:p>
        </p:txBody>
      </p:sp>
      <p:sp>
        <p:nvSpPr>
          <p:cNvPr id="629" name="Google Shape;629;g36aea8a7f69_1_848"/>
          <p:cNvSpPr txBox="1"/>
          <p:nvPr/>
        </p:nvSpPr>
        <p:spPr>
          <a:xfrm>
            <a:off x="194827" y="2254053"/>
            <a:ext cx="1790100" cy="389100"/>
          </a:xfrm>
          <a:prstGeom prst="rect">
            <a:avLst/>
          </a:prstGeom>
          <a:noFill/>
          <a:ln>
            <a:noFill/>
          </a:ln>
        </p:spPr>
        <p:txBody>
          <a:bodyPr anchorCtr="0" anchor="t" bIns="97525" lIns="97525" spcFirstLastPara="1" rIns="97525" wrap="square" tIns="97525">
            <a:no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Solway"/>
                <a:ea typeface="Solway"/>
                <a:cs typeface="Solway"/>
                <a:sym typeface="Solway"/>
              </a:rPr>
              <a:t>Informal Care</a:t>
            </a:r>
            <a:endParaRPr b="1" i="0" sz="1800" u="none" cap="none" strike="noStrike">
              <a:solidFill>
                <a:schemeClr val="dk1"/>
              </a:solidFill>
              <a:latin typeface="Solway"/>
              <a:ea typeface="Solway"/>
              <a:cs typeface="Solway"/>
              <a:sym typeface="Solway"/>
            </a:endParaRPr>
          </a:p>
          <a:p>
            <a:pPr indent="0" lvl="0" marL="0" marR="0" rtl="0" algn="ctr">
              <a:lnSpc>
                <a:spcPct val="100000"/>
              </a:lnSpc>
              <a:spcBef>
                <a:spcPts val="0"/>
              </a:spcBef>
              <a:spcAft>
                <a:spcPts val="0"/>
              </a:spcAft>
              <a:buClr>
                <a:srgbClr val="000000"/>
              </a:buClr>
              <a:buSzPts val="1500"/>
              <a:buFont typeface="Arial"/>
              <a:buNone/>
            </a:pPr>
            <a:r>
              <a:rPr b="1" i="0" lang="en-US" sz="1500" u="none" cap="none" strike="noStrike">
                <a:solidFill>
                  <a:schemeClr val="dk1"/>
                </a:solidFill>
                <a:latin typeface="Solway"/>
                <a:ea typeface="Solway"/>
                <a:cs typeface="Solway"/>
                <a:sym typeface="Solway"/>
              </a:rPr>
              <a:t>(unlicensed/ license-exempt)</a:t>
            </a:r>
            <a:endParaRPr b="1" i="0" sz="1500" u="none" cap="none" strike="noStrike">
              <a:solidFill>
                <a:schemeClr val="dk1"/>
              </a:solidFill>
              <a:latin typeface="Solway"/>
              <a:ea typeface="Solway"/>
              <a:cs typeface="Solway"/>
              <a:sym typeface="Solway"/>
            </a:endParaRPr>
          </a:p>
        </p:txBody>
      </p:sp>
      <p:sp>
        <p:nvSpPr>
          <p:cNvPr id="630" name="Google Shape;630;g36aea8a7f69_1_848"/>
          <p:cNvSpPr txBox="1"/>
          <p:nvPr/>
        </p:nvSpPr>
        <p:spPr>
          <a:xfrm>
            <a:off x="5357093" y="2254053"/>
            <a:ext cx="2252700" cy="610800"/>
          </a:xfrm>
          <a:prstGeom prst="rect">
            <a:avLst/>
          </a:prstGeom>
          <a:noFill/>
          <a:ln>
            <a:noFill/>
          </a:ln>
        </p:spPr>
        <p:txBody>
          <a:bodyPr anchorCtr="0" anchor="t" bIns="97525" lIns="97525" spcFirstLastPara="1" rIns="97525" wrap="square" tIns="97525">
            <a:no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Solway"/>
                <a:ea typeface="Solway"/>
                <a:cs typeface="Solway"/>
                <a:sym typeface="Solway"/>
              </a:rPr>
              <a:t>District Preschool</a:t>
            </a:r>
            <a:endParaRPr b="1" i="0" sz="1800" u="none" cap="none" strike="noStrike">
              <a:solidFill>
                <a:schemeClr val="dk1"/>
              </a:solidFill>
              <a:latin typeface="Solway"/>
              <a:ea typeface="Solway"/>
              <a:cs typeface="Solway"/>
              <a:sym typeface="Solway"/>
            </a:endParaRPr>
          </a:p>
          <a:p>
            <a:pPr indent="0" lvl="0" marL="0" marR="0" rtl="0" algn="ctr">
              <a:lnSpc>
                <a:spcPct val="100000"/>
              </a:lnSpc>
              <a:spcBef>
                <a:spcPts val="0"/>
              </a:spcBef>
              <a:spcAft>
                <a:spcPts val="0"/>
              </a:spcAft>
              <a:buClr>
                <a:schemeClr val="dk1"/>
              </a:buClr>
              <a:buSzPts val="1200"/>
              <a:buFont typeface="Arial"/>
              <a:buNone/>
            </a:pPr>
            <a:r>
              <a:rPr b="1" i="0" lang="en-US" sz="1700" u="none" cap="none" strike="noStrike">
                <a:solidFill>
                  <a:schemeClr val="dk1"/>
                </a:solidFill>
                <a:latin typeface="Solway"/>
                <a:ea typeface="Solway"/>
                <a:cs typeface="Solway"/>
                <a:sym typeface="Solway"/>
              </a:rPr>
              <a:t>(License-exempt)</a:t>
            </a:r>
            <a:endParaRPr b="1" i="0" sz="1700" u="none" cap="none" strike="noStrike">
              <a:solidFill>
                <a:schemeClr val="dk1"/>
              </a:solidFill>
              <a:latin typeface="Solway"/>
              <a:ea typeface="Solway"/>
              <a:cs typeface="Solway"/>
              <a:sym typeface="Solway"/>
            </a:endParaRPr>
          </a:p>
        </p:txBody>
      </p:sp>
      <p:sp>
        <p:nvSpPr>
          <p:cNvPr id="631" name="Google Shape;631;g36aea8a7f69_1_848"/>
          <p:cNvSpPr txBox="1"/>
          <p:nvPr/>
        </p:nvSpPr>
        <p:spPr>
          <a:xfrm>
            <a:off x="7577360" y="2254053"/>
            <a:ext cx="1790100" cy="389100"/>
          </a:xfrm>
          <a:prstGeom prst="rect">
            <a:avLst/>
          </a:prstGeom>
          <a:noFill/>
          <a:ln>
            <a:noFill/>
          </a:ln>
        </p:spPr>
        <p:txBody>
          <a:bodyPr anchorCtr="0" anchor="t" bIns="97525" lIns="97525" spcFirstLastPara="1" rIns="97525" wrap="square" tIns="97525">
            <a:no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Solway"/>
                <a:ea typeface="Solway"/>
                <a:cs typeface="Solway"/>
                <a:sym typeface="Solway"/>
              </a:rPr>
              <a:t>Transitional</a:t>
            </a:r>
            <a:endParaRPr b="1" i="0" sz="1800" u="none" cap="none" strike="noStrike">
              <a:solidFill>
                <a:schemeClr val="dk1"/>
              </a:solidFill>
              <a:latin typeface="Solway"/>
              <a:ea typeface="Solway"/>
              <a:cs typeface="Solway"/>
              <a:sym typeface="Solway"/>
            </a:endParaRPr>
          </a:p>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Solway"/>
                <a:ea typeface="Solway"/>
                <a:cs typeface="Solway"/>
                <a:sym typeface="Solway"/>
              </a:rPr>
              <a:t>Kindergarten</a:t>
            </a:r>
            <a:endParaRPr b="1" i="0" sz="1800" u="none" cap="none" strike="noStrike">
              <a:solidFill>
                <a:schemeClr val="dk1"/>
              </a:solidFill>
              <a:latin typeface="Solway"/>
              <a:ea typeface="Solway"/>
              <a:cs typeface="Solway"/>
              <a:sym typeface="Solway"/>
            </a:endParaRPr>
          </a:p>
        </p:txBody>
      </p:sp>
      <p:pic>
        <p:nvPicPr>
          <p:cNvPr id="632" name="Google Shape;632;g36aea8a7f69_1_848"/>
          <p:cNvPicPr preferRelativeResize="0"/>
          <p:nvPr/>
        </p:nvPicPr>
        <p:blipFill rotWithShape="1">
          <a:blip r:embed="rId4">
            <a:alphaModFix/>
          </a:blip>
          <a:srcRect b="0" l="0" r="0" t="0"/>
          <a:stretch/>
        </p:blipFill>
        <p:spPr>
          <a:xfrm>
            <a:off x="470959" y="1313320"/>
            <a:ext cx="1125780" cy="997305"/>
          </a:xfrm>
          <a:prstGeom prst="rect">
            <a:avLst/>
          </a:prstGeom>
          <a:noFill/>
          <a:ln>
            <a:noFill/>
          </a:ln>
        </p:spPr>
      </p:pic>
      <p:pic>
        <p:nvPicPr>
          <p:cNvPr id="633" name="Google Shape;633;g36aea8a7f69_1_848"/>
          <p:cNvPicPr preferRelativeResize="0"/>
          <p:nvPr/>
        </p:nvPicPr>
        <p:blipFill rotWithShape="1">
          <a:blip r:embed="rId5">
            <a:alphaModFix/>
          </a:blip>
          <a:srcRect b="0" l="0" r="0" t="0"/>
          <a:stretch/>
        </p:blipFill>
        <p:spPr>
          <a:xfrm>
            <a:off x="7911975" y="1203728"/>
            <a:ext cx="1008846" cy="893715"/>
          </a:xfrm>
          <a:prstGeom prst="rect">
            <a:avLst/>
          </a:prstGeom>
          <a:noFill/>
          <a:ln>
            <a:noFill/>
          </a:ln>
        </p:spPr>
      </p:pic>
      <p:pic>
        <p:nvPicPr>
          <p:cNvPr id="634" name="Google Shape;634;g36aea8a7f69_1_848"/>
          <p:cNvPicPr preferRelativeResize="0"/>
          <p:nvPr/>
        </p:nvPicPr>
        <p:blipFill rotWithShape="1">
          <a:blip r:embed="rId6">
            <a:alphaModFix/>
          </a:blip>
          <a:srcRect b="0" l="0" r="0" t="0"/>
          <a:stretch/>
        </p:blipFill>
        <p:spPr>
          <a:xfrm>
            <a:off x="4029570" y="1323360"/>
            <a:ext cx="1008846" cy="893715"/>
          </a:xfrm>
          <a:prstGeom prst="rect">
            <a:avLst/>
          </a:prstGeom>
          <a:noFill/>
          <a:ln>
            <a:noFill/>
          </a:ln>
        </p:spPr>
      </p:pic>
      <p:pic>
        <p:nvPicPr>
          <p:cNvPr id="635" name="Google Shape;635;g36aea8a7f69_1_848"/>
          <p:cNvPicPr preferRelativeResize="0"/>
          <p:nvPr/>
        </p:nvPicPr>
        <p:blipFill rotWithShape="1">
          <a:blip r:embed="rId7">
            <a:alphaModFix/>
          </a:blip>
          <a:srcRect b="0" l="0" r="0" t="0"/>
          <a:stretch/>
        </p:blipFill>
        <p:spPr>
          <a:xfrm>
            <a:off x="2283162" y="1365115"/>
            <a:ext cx="1008846" cy="893715"/>
          </a:xfrm>
          <a:prstGeom prst="rect">
            <a:avLst/>
          </a:prstGeom>
          <a:noFill/>
          <a:ln>
            <a:noFill/>
          </a:ln>
        </p:spPr>
      </p:pic>
      <p:pic>
        <p:nvPicPr>
          <p:cNvPr id="636" name="Google Shape;636;g36aea8a7f69_1_848"/>
          <p:cNvPicPr preferRelativeResize="0"/>
          <p:nvPr/>
        </p:nvPicPr>
        <p:blipFill rotWithShape="1">
          <a:blip r:embed="rId6">
            <a:alphaModFix/>
          </a:blip>
          <a:srcRect b="0" l="0" r="0" t="0"/>
          <a:stretch/>
        </p:blipFill>
        <p:spPr>
          <a:xfrm>
            <a:off x="5970770" y="1323360"/>
            <a:ext cx="1008846" cy="89371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0" name="Shape 640"/>
        <p:cNvGrpSpPr/>
        <p:nvPr/>
      </p:nvGrpSpPr>
      <p:grpSpPr>
        <a:xfrm>
          <a:off x="0" y="0"/>
          <a:ext cx="0" cy="0"/>
          <a:chOff x="0" y="0"/>
          <a:chExt cx="0" cy="0"/>
        </a:xfrm>
      </p:grpSpPr>
      <p:sp>
        <p:nvSpPr>
          <p:cNvPr id="641" name="Google Shape;641;g36aea8a7f69_1_869"/>
          <p:cNvSpPr txBox="1"/>
          <p:nvPr>
            <p:ph type="title"/>
          </p:nvPr>
        </p:nvSpPr>
        <p:spPr>
          <a:xfrm>
            <a:off x="332480" y="474693"/>
            <a:ext cx="9088500" cy="754500"/>
          </a:xfrm>
          <a:prstGeom prst="rect">
            <a:avLst/>
          </a:prstGeom>
          <a:noFill/>
          <a:ln>
            <a:noFill/>
          </a:ln>
        </p:spPr>
        <p:txBody>
          <a:bodyPr anchorCtr="0" anchor="b" bIns="97525" lIns="97525" spcFirstLastPara="1" rIns="97525" wrap="square" tIns="97525">
            <a:noAutofit/>
          </a:bodyPr>
          <a:lstStyle/>
          <a:p>
            <a:pPr indent="0" lvl="0" marL="0" rtl="0" algn="l">
              <a:lnSpc>
                <a:spcPct val="100000"/>
              </a:lnSpc>
              <a:spcBef>
                <a:spcPts val="0"/>
              </a:spcBef>
              <a:spcAft>
                <a:spcPts val="0"/>
              </a:spcAft>
              <a:buSzPts val="1100"/>
              <a:buNone/>
            </a:pPr>
            <a:r>
              <a:rPr lang="en-US" sz="3300"/>
              <a:t>Child Care Landscape in Sonoma County*</a:t>
            </a:r>
            <a:endParaRPr sz="3300"/>
          </a:p>
        </p:txBody>
      </p:sp>
      <p:sp>
        <p:nvSpPr>
          <p:cNvPr id="642" name="Google Shape;642;g36aea8a7f69_1_869"/>
          <p:cNvSpPr txBox="1"/>
          <p:nvPr>
            <p:ph idx="1" type="body"/>
          </p:nvPr>
        </p:nvSpPr>
        <p:spPr>
          <a:xfrm>
            <a:off x="332480" y="1229307"/>
            <a:ext cx="4507200" cy="656700"/>
          </a:xfrm>
          <a:prstGeom prst="rect">
            <a:avLst/>
          </a:prstGeom>
          <a:noFill/>
          <a:ln>
            <a:noFill/>
          </a:ln>
        </p:spPr>
        <p:txBody>
          <a:bodyPr anchorCtr="0" anchor="t" bIns="97525" lIns="97525" spcFirstLastPara="1" rIns="97525" wrap="square" tIns="97525">
            <a:noAutofit/>
          </a:bodyPr>
          <a:lstStyle/>
          <a:p>
            <a:pPr indent="0" lvl="0" marL="0" rtl="0" algn="l">
              <a:lnSpc>
                <a:spcPct val="115000"/>
              </a:lnSpc>
              <a:spcBef>
                <a:spcPts val="0"/>
              </a:spcBef>
              <a:spcAft>
                <a:spcPts val="1300"/>
              </a:spcAft>
              <a:buSzPts val="1500"/>
              <a:buNone/>
            </a:pPr>
            <a:r>
              <a:rPr lang="en-US" sz="1700"/>
              <a:t>Sonoma County had </a:t>
            </a:r>
            <a:r>
              <a:rPr b="1" lang="en-US" sz="1700"/>
              <a:t>559</a:t>
            </a:r>
            <a:r>
              <a:rPr lang="en-US" sz="1700"/>
              <a:t> early care and education programs in </a:t>
            </a:r>
            <a:r>
              <a:rPr b="1" lang="en-US" sz="1700"/>
              <a:t>2024:</a:t>
            </a:r>
            <a:endParaRPr b="1" sz="1700"/>
          </a:p>
        </p:txBody>
      </p:sp>
      <p:sp>
        <p:nvSpPr>
          <p:cNvPr id="643" name="Google Shape;643;g36aea8a7f69_1_869"/>
          <p:cNvSpPr txBox="1"/>
          <p:nvPr>
            <p:ph idx="12" type="sldNum"/>
          </p:nvPr>
        </p:nvSpPr>
        <p:spPr>
          <a:xfrm>
            <a:off x="123955" y="5136658"/>
            <a:ext cx="585300" cy="419700"/>
          </a:xfrm>
          <a:prstGeom prst="rect">
            <a:avLst/>
          </a:prstGeom>
          <a:noFill/>
          <a:ln>
            <a:noFill/>
          </a:ln>
        </p:spPr>
        <p:txBody>
          <a:bodyPr anchorCtr="0" anchor="ctr" bIns="97525" lIns="97525" spcFirstLastPara="1" rIns="97525" wrap="square" tIns="97525">
            <a:normAutofit/>
          </a:bodyPr>
          <a:lstStyle/>
          <a:p>
            <a:pPr indent="0" lvl="0" marL="0" rtl="0" algn="l">
              <a:lnSpc>
                <a:spcPct val="100000"/>
              </a:lnSpc>
              <a:spcBef>
                <a:spcPts val="0"/>
              </a:spcBef>
              <a:spcAft>
                <a:spcPts val="0"/>
              </a:spcAft>
              <a:buSzPts val="1100"/>
              <a:buNone/>
            </a:pPr>
            <a:fld id="{00000000-1234-1234-1234-123412341234}" type="slidenum">
              <a:rPr lang="en-US"/>
              <a:t>‹#›</a:t>
            </a:fld>
            <a:endParaRPr/>
          </a:p>
        </p:txBody>
      </p:sp>
      <p:sp>
        <p:nvSpPr>
          <p:cNvPr id="644" name="Google Shape;644;g36aea8a7f69_1_869"/>
          <p:cNvSpPr txBox="1"/>
          <p:nvPr>
            <p:ph idx="2" type="body"/>
          </p:nvPr>
        </p:nvSpPr>
        <p:spPr>
          <a:xfrm>
            <a:off x="5154560" y="2049680"/>
            <a:ext cx="4507200" cy="2924400"/>
          </a:xfrm>
          <a:prstGeom prst="rect">
            <a:avLst/>
          </a:prstGeom>
          <a:noFill/>
          <a:ln>
            <a:noFill/>
          </a:ln>
        </p:spPr>
        <p:txBody>
          <a:bodyPr anchorCtr="0" anchor="t" bIns="97525" lIns="97525" spcFirstLastPara="1" rIns="97525" wrap="square" tIns="97525">
            <a:normAutofit/>
          </a:bodyPr>
          <a:lstStyle/>
          <a:p>
            <a:pPr indent="-349250" lvl="0" marL="482600" rtl="0" algn="l">
              <a:lnSpc>
                <a:spcPct val="115000"/>
              </a:lnSpc>
              <a:spcBef>
                <a:spcPts val="0"/>
              </a:spcBef>
              <a:spcAft>
                <a:spcPts val="0"/>
              </a:spcAft>
              <a:buClr>
                <a:srgbClr val="00AEEF"/>
              </a:buClr>
              <a:buSzPts val="1700"/>
              <a:buChar char="●"/>
            </a:pPr>
            <a:r>
              <a:rPr lang="en-US" sz="1700"/>
              <a:t>The number of licensed providers declined by </a:t>
            </a:r>
            <a:r>
              <a:rPr b="1" lang="en-US" sz="1700"/>
              <a:t>10.4%</a:t>
            </a:r>
            <a:r>
              <a:rPr lang="en-US" sz="1700"/>
              <a:t> </a:t>
            </a:r>
            <a:r>
              <a:rPr lang="en-US" sz="1700">
                <a:solidFill>
                  <a:srgbClr val="000000"/>
                </a:solidFill>
              </a:rPr>
              <a:t>(624 → 559 providers)</a:t>
            </a:r>
            <a:endParaRPr sz="1700">
              <a:solidFill>
                <a:srgbClr val="000000"/>
              </a:solidFill>
            </a:endParaRPr>
          </a:p>
          <a:p>
            <a:pPr indent="-349250" lvl="0" marL="482600" rtl="0" algn="l">
              <a:lnSpc>
                <a:spcPct val="115000"/>
              </a:lnSpc>
              <a:spcBef>
                <a:spcPts val="1100"/>
              </a:spcBef>
              <a:spcAft>
                <a:spcPts val="0"/>
              </a:spcAft>
              <a:buClr>
                <a:srgbClr val="00AEEF"/>
              </a:buClr>
              <a:buSzPts val="1700"/>
              <a:buChar char="●"/>
            </a:pPr>
            <a:r>
              <a:rPr lang="en-US" sz="1700"/>
              <a:t>The number of slots declined </a:t>
            </a:r>
            <a:r>
              <a:rPr b="1" lang="en-US" sz="1700"/>
              <a:t>30%</a:t>
            </a:r>
            <a:r>
              <a:rPr lang="en-US" sz="1700"/>
              <a:t> </a:t>
            </a:r>
            <a:r>
              <a:rPr lang="en-US" sz="1700">
                <a:solidFill>
                  <a:srgbClr val="000000"/>
                </a:solidFill>
              </a:rPr>
              <a:t>(20,937 → </a:t>
            </a:r>
            <a:r>
              <a:rPr lang="en-US" sz="1700">
                <a:solidFill>
                  <a:srgbClr val="000000"/>
                </a:solidFill>
                <a:extLst>
                  <a:ext uri="http://customooxmlschemas.google.com/">
                    <go:slidesCustomData xmlns:go="http://customooxmlschemas.google.com/" textRoundtripDataId="3"/>
                  </a:ext>
                </a:extLst>
              </a:rPr>
              <a:t>14,759</a:t>
            </a:r>
            <a:r>
              <a:rPr lang="en-US" sz="1700">
                <a:solidFill>
                  <a:srgbClr val="000000"/>
                </a:solidFill>
              </a:rPr>
              <a:t> slots)</a:t>
            </a:r>
            <a:endParaRPr sz="1700">
              <a:solidFill>
                <a:srgbClr val="000000"/>
              </a:solidFill>
            </a:endParaRPr>
          </a:p>
          <a:p>
            <a:pPr indent="0" lvl="0" marL="0" rtl="0" algn="l">
              <a:lnSpc>
                <a:spcPct val="115000"/>
              </a:lnSpc>
              <a:spcBef>
                <a:spcPts val="0"/>
              </a:spcBef>
              <a:spcAft>
                <a:spcPts val="0"/>
              </a:spcAft>
              <a:buSzPts val="1500"/>
              <a:buNone/>
            </a:pPr>
            <a:r>
              <a:t/>
            </a:r>
            <a:endParaRPr sz="1700">
              <a:solidFill>
                <a:srgbClr val="000000"/>
              </a:solidFill>
            </a:endParaRPr>
          </a:p>
          <a:p>
            <a:pPr indent="0" lvl="0" marL="0" rtl="0" algn="l">
              <a:lnSpc>
                <a:spcPct val="115000"/>
              </a:lnSpc>
              <a:spcBef>
                <a:spcPts val="0"/>
              </a:spcBef>
              <a:spcAft>
                <a:spcPts val="0"/>
              </a:spcAft>
              <a:buSzPts val="1500"/>
              <a:buNone/>
            </a:pPr>
            <a:r>
              <a:rPr lang="en-US">
                <a:solidFill>
                  <a:srgbClr val="000000"/>
                </a:solidFill>
              </a:rPr>
              <a:t>* This does not take into account new children served by Transitional Kindergarten (TK)</a:t>
            </a:r>
            <a:endParaRPr>
              <a:solidFill>
                <a:srgbClr val="000000"/>
              </a:solidFill>
            </a:endParaRPr>
          </a:p>
        </p:txBody>
      </p:sp>
      <p:pic>
        <p:nvPicPr>
          <p:cNvPr id="645" name="Google Shape;645;g36aea8a7f69_1_869" title="Points scored"/>
          <p:cNvPicPr preferRelativeResize="0"/>
          <p:nvPr/>
        </p:nvPicPr>
        <p:blipFill rotWithShape="1">
          <a:blip r:embed="rId3">
            <a:alphaModFix/>
          </a:blip>
          <a:srcRect b="0" l="0" r="0" t="0"/>
          <a:stretch/>
        </p:blipFill>
        <p:spPr>
          <a:xfrm>
            <a:off x="162560" y="2211572"/>
            <a:ext cx="4436481" cy="2743228"/>
          </a:xfrm>
          <a:prstGeom prst="rect">
            <a:avLst/>
          </a:prstGeom>
          <a:noFill/>
          <a:ln>
            <a:noFill/>
          </a:ln>
        </p:spPr>
      </p:pic>
      <p:sp>
        <p:nvSpPr>
          <p:cNvPr id="646" name="Google Shape;646;g36aea8a7f69_1_869"/>
          <p:cNvSpPr txBox="1"/>
          <p:nvPr/>
        </p:nvSpPr>
        <p:spPr>
          <a:xfrm>
            <a:off x="2679867" y="2246000"/>
            <a:ext cx="1588800" cy="658800"/>
          </a:xfrm>
          <a:prstGeom prst="rect">
            <a:avLst/>
          </a:prstGeom>
          <a:noFill/>
          <a:ln>
            <a:noFill/>
          </a:ln>
        </p:spPr>
        <p:txBody>
          <a:bodyPr anchorCtr="0" anchor="t" bIns="97525" lIns="97525" spcFirstLastPara="1" rIns="97525" wrap="square" tIns="97525">
            <a:spAutoFit/>
          </a:bodyPr>
          <a:lstStyle/>
          <a:p>
            <a:pPr indent="0" lvl="0" marL="0" marR="0" rtl="0" algn="r">
              <a:lnSpc>
                <a:spcPct val="100000"/>
              </a:lnSpc>
              <a:spcBef>
                <a:spcPts val="0"/>
              </a:spcBef>
              <a:spcAft>
                <a:spcPts val="0"/>
              </a:spcAft>
              <a:buClr>
                <a:srgbClr val="000000"/>
              </a:buClr>
              <a:buSzPts val="1500"/>
              <a:buFont typeface="Arial"/>
              <a:buNone/>
            </a:pPr>
            <a:r>
              <a:rPr b="0" i="0" lang="en-US" sz="1500" u="none" cap="none" strike="noStrike">
                <a:solidFill>
                  <a:schemeClr val="dk1"/>
                </a:solidFill>
                <a:latin typeface="Solway"/>
                <a:ea typeface="Solway"/>
                <a:cs typeface="Solway"/>
                <a:sym typeface="Solway"/>
              </a:rPr>
              <a:t>Licensed Centers</a:t>
            </a:r>
            <a:endParaRPr b="0" i="0" sz="1500" u="none" cap="none" strike="noStrike">
              <a:solidFill>
                <a:schemeClr val="dk1"/>
              </a:solidFill>
              <a:latin typeface="Solway"/>
              <a:ea typeface="Solway"/>
              <a:cs typeface="Solway"/>
              <a:sym typeface="Solway"/>
            </a:endParaRPr>
          </a:p>
        </p:txBody>
      </p:sp>
      <p:sp>
        <p:nvSpPr>
          <p:cNvPr id="647" name="Google Shape;647;g36aea8a7f69_1_869"/>
          <p:cNvSpPr txBox="1"/>
          <p:nvPr/>
        </p:nvSpPr>
        <p:spPr>
          <a:xfrm>
            <a:off x="2730413" y="4718000"/>
            <a:ext cx="1588800" cy="427800"/>
          </a:xfrm>
          <a:prstGeom prst="rect">
            <a:avLst/>
          </a:prstGeom>
          <a:noFill/>
          <a:ln>
            <a:noFill/>
          </a:ln>
        </p:spPr>
        <p:txBody>
          <a:bodyPr anchorCtr="0" anchor="t" bIns="97525" lIns="97525" spcFirstLastPara="1" rIns="97525" wrap="square" tIns="97525">
            <a:spAutoFit/>
          </a:bodyPr>
          <a:lstStyle/>
          <a:p>
            <a:pPr indent="0" lvl="0" marL="0" marR="0" rtl="0" algn="l">
              <a:lnSpc>
                <a:spcPct val="100000"/>
              </a:lnSpc>
              <a:spcBef>
                <a:spcPts val="0"/>
              </a:spcBef>
              <a:spcAft>
                <a:spcPts val="0"/>
              </a:spcAft>
              <a:buClr>
                <a:srgbClr val="000000"/>
              </a:buClr>
              <a:buSzPts val="1500"/>
              <a:buFont typeface="Arial"/>
              <a:buNone/>
            </a:pPr>
            <a:r>
              <a:rPr b="0" i="0" lang="en-US" sz="1500" u="none" cap="none" strike="noStrike">
                <a:solidFill>
                  <a:schemeClr val="dk1"/>
                </a:solidFill>
                <a:latin typeface="Solway"/>
                <a:ea typeface="Solway"/>
                <a:cs typeface="Solway"/>
                <a:sym typeface="Solway"/>
              </a:rPr>
              <a:t>Small FCCHs</a:t>
            </a:r>
            <a:endParaRPr b="0" i="0" sz="1500" u="none" cap="none" strike="noStrike">
              <a:solidFill>
                <a:schemeClr val="dk1"/>
              </a:solidFill>
              <a:latin typeface="Solway"/>
              <a:ea typeface="Solway"/>
              <a:cs typeface="Solway"/>
              <a:sym typeface="Solway"/>
            </a:endParaRPr>
          </a:p>
        </p:txBody>
      </p:sp>
      <p:sp>
        <p:nvSpPr>
          <p:cNvPr id="648" name="Google Shape;648;g36aea8a7f69_1_869"/>
          <p:cNvSpPr txBox="1"/>
          <p:nvPr/>
        </p:nvSpPr>
        <p:spPr>
          <a:xfrm>
            <a:off x="174893" y="4372400"/>
            <a:ext cx="1588800" cy="427800"/>
          </a:xfrm>
          <a:prstGeom prst="rect">
            <a:avLst/>
          </a:prstGeom>
          <a:noFill/>
          <a:ln>
            <a:noFill/>
          </a:ln>
        </p:spPr>
        <p:txBody>
          <a:bodyPr anchorCtr="0" anchor="t" bIns="97525" lIns="97525" spcFirstLastPara="1" rIns="97525" wrap="square" tIns="97525">
            <a:spAutoFit/>
          </a:bodyPr>
          <a:lstStyle/>
          <a:p>
            <a:pPr indent="0" lvl="0" marL="0" marR="0" rtl="0" algn="l">
              <a:lnSpc>
                <a:spcPct val="100000"/>
              </a:lnSpc>
              <a:spcBef>
                <a:spcPts val="0"/>
              </a:spcBef>
              <a:spcAft>
                <a:spcPts val="0"/>
              </a:spcAft>
              <a:buClr>
                <a:srgbClr val="000000"/>
              </a:buClr>
              <a:buSzPts val="1500"/>
              <a:buFont typeface="Arial"/>
              <a:buNone/>
            </a:pPr>
            <a:r>
              <a:rPr b="0" i="0" lang="en-US" sz="1500" u="none" cap="none" strike="noStrike">
                <a:solidFill>
                  <a:schemeClr val="dk1"/>
                </a:solidFill>
                <a:latin typeface="Solway"/>
                <a:ea typeface="Solway"/>
                <a:cs typeface="Solway"/>
                <a:sym typeface="Solway"/>
              </a:rPr>
              <a:t>Large FCCHs</a:t>
            </a:r>
            <a:endParaRPr b="0" i="0" sz="1500" u="none" cap="none" strike="noStrike">
              <a:solidFill>
                <a:schemeClr val="dk1"/>
              </a:solidFill>
              <a:latin typeface="Solway"/>
              <a:ea typeface="Solway"/>
              <a:cs typeface="Solway"/>
              <a:sym typeface="Solway"/>
            </a:endParaRPr>
          </a:p>
        </p:txBody>
      </p:sp>
      <p:sp>
        <p:nvSpPr>
          <p:cNvPr id="649" name="Google Shape;649;g36aea8a7f69_1_869"/>
          <p:cNvSpPr txBox="1"/>
          <p:nvPr/>
        </p:nvSpPr>
        <p:spPr>
          <a:xfrm>
            <a:off x="413760" y="2130960"/>
            <a:ext cx="1515300" cy="889800"/>
          </a:xfrm>
          <a:prstGeom prst="rect">
            <a:avLst/>
          </a:prstGeom>
          <a:noFill/>
          <a:ln>
            <a:noFill/>
          </a:ln>
        </p:spPr>
        <p:txBody>
          <a:bodyPr anchorCtr="0" anchor="t" bIns="97525" lIns="97525" spcFirstLastPara="1" rIns="97525" wrap="square" tIns="97525">
            <a:spAutoFit/>
          </a:bodyPr>
          <a:lstStyle/>
          <a:p>
            <a:pPr indent="0" lvl="0" marL="0" marR="0" rtl="0" algn="l">
              <a:lnSpc>
                <a:spcPct val="100000"/>
              </a:lnSpc>
              <a:spcBef>
                <a:spcPts val="0"/>
              </a:spcBef>
              <a:spcAft>
                <a:spcPts val="0"/>
              </a:spcAft>
              <a:buClr>
                <a:srgbClr val="000000"/>
              </a:buClr>
              <a:buSzPts val="1500"/>
              <a:buFont typeface="Arial"/>
              <a:buNone/>
            </a:pPr>
            <a:r>
              <a:rPr b="0" i="0" lang="en-US" sz="1500" u="none" cap="none" strike="noStrike">
                <a:solidFill>
                  <a:schemeClr val="dk1"/>
                </a:solidFill>
                <a:latin typeface="Solway"/>
                <a:ea typeface="Solway"/>
                <a:cs typeface="Solway"/>
                <a:sym typeface="Solway"/>
              </a:rPr>
              <a:t>License- Exempt Centers</a:t>
            </a:r>
            <a:endParaRPr b="0" i="0" sz="1500" u="none" cap="none" strike="noStrike">
              <a:solidFill>
                <a:schemeClr val="dk1"/>
              </a:solidFill>
              <a:latin typeface="Solway"/>
              <a:ea typeface="Solway"/>
              <a:cs typeface="Solway"/>
              <a:sym typeface="Solway"/>
            </a:endParaRPr>
          </a:p>
        </p:txBody>
      </p:sp>
      <p:sp>
        <p:nvSpPr>
          <p:cNvPr id="650" name="Google Shape;650;g36aea8a7f69_1_869"/>
          <p:cNvSpPr txBox="1"/>
          <p:nvPr/>
        </p:nvSpPr>
        <p:spPr>
          <a:xfrm>
            <a:off x="5154560" y="1229253"/>
            <a:ext cx="4266600" cy="759600"/>
          </a:xfrm>
          <a:prstGeom prst="rect">
            <a:avLst/>
          </a:prstGeom>
          <a:noFill/>
          <a:ln>
            <a:noFill/>
          </a:ln>
        </p:spPr>
        <p:txBody>
          <a:bodyPr anchorCtr="0" anchor="t" bIns="97525" lIns="97525" spcFirstLastPara="1" rIns="97525" wrap="square" tIns="97525">
            <a:spAutoFit/>
          </a:bodyPr>
          <a:lstStyle/>
          <a:p>
            <a:pPr indent="0" lvl="0" marL="0" marR="0" rtl="0" algn="l">
              <a:lnSpc>
                <a:spcPct val="115000"/>
              </a:lnSpc>
              <a:spcBef>
                <a:spcPts val="0"/>
              </a:spcBef>
              <a:spcAft>
                <a:spcPts val="1300"/>
              </a:spcAft>
              <a:buClr>
                <a:srgbClr val="000000"/>
              </a:buClr>
              <a:buSzPts val="1700"/>
              <a:buFont typeface="Arial"/>
              <a:buNone/>
            </a:pPr>
            <a:r>
              <a:rPr b="0" i="0" lang="en-US" sz="1700" u="none" cap="none" strike="noStrike">
                <a:solidFill>
                  <a:schemeClr val="dk1"/>
                </a:solidFill>
                <a:latin typeface="Solway"/>
                <a:ea typeface="Solway"/>
                <a:cs typeface="Solway"/>
                <a:sym typeface="Solway"/>
              </a:rPr>
              <a:t>This represents a sharp decline from </a:t>
            </a:r>
            <a:r>
              <a:rPr b="1" i="0" lang="en-US" sz="1700" u="none" cap="none" strike="noStrike">
                <a:solidFill>
                  <a:schemeClr val="dk1"/>
                </a:solidFill>
                <a:latin typeface="Solway"/>
                <a:ea typeface="Solway"/>
                <a:cs typeface="Solway"/>
                <a:sym typeface="Solway"/>
              </a:rPr>
              <a:t>2019</a:t>
            </a:r>
            <a:r>
              <a:rPr b="0" i="0" lang="en-US" sz="1700" u="none" cap="none" strike="noStrike">
                <a:solidFill>
                  <a:schemeClr val="dk1"/>
                </a:solidFill>
                <a:latin typeface="Solway"/>
                <a:ea typeface="Solway"/>
                <a:cs typeface="Solway"/>
                <a:sym typeface="Solway"/>
              </a:rPr>
              <a:t>:</a:t>
            </a:r>
            <a:endParaRPr b="0" i="0" sz="1700" u="none" cap="none" strike="noStrike">
              <a:solidFill>
                <a:schemeClr val="dk1"/>
              </a:solidFill>
              <a:latin typeface="Solway"/>
              <a:ea typeface="Solway"/>
              <a:cs typeface="Solway"/>
              <a:sym typeface="Solway"/>
            </a:endParaRPr>
          </a:p>
        </p:txBody>
      </p:sp>
      <p:sp>
        <p:nvSpPr>
          <p:cNvPr id="651" name="Google Shape;651;g36aea8a7f69_1_869"/>
          <p:cNvSpPr/>
          <p:nvPr/>
        </p:nvSpPr>
        <p:spPr>
          <a:xfrm rot="10800000">
            <a:off x="5286873" y="2173806"/>
            <a:ext cx="283500" cy="353700"/>
          </a:xfrm>
          <a:prstGeom prst="upArrow">
            <a:avLst>
              <a:gd fmla="val 50000" name="adj1"/>
              <a:gd fmla="val 50000" name="adj2"/>
            </a:avLst>
          </a:prstGeom>
          <a:solidFill>
            <a:srgbClr val="00AEEF"/>
          </a:solidFill>
          <a:ln>
            <a:noFill/>
          </a:ln>
        </p:spPr>
        <p:txBody>
          <a:bodyPr anchorCtr="0" anchor="ctr" bIns="97525" lIns="97525" spcFirstLastPara="1" rIns="97525" wrap="square" tIns="97525">
            <a:noAutofit/>
          </a:bodyPr>
          <a:lstStyle/>
          <a:p>
            <a:pPr indent="0" lvl="0" marL="0" marR="0" rtl="0" algn="ctr">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Solway"/>
              <a:ea typeface="Solway"/>
              <a:cs typeface="Solway"/>
              <a:sym typeface="Solway"/>
            </a:endParaRPr>
          </a:p>
        </p:txBody>
      </p:sp>
      <p:sp>
        <p:nvSpPr>
          <p:cNvPr id="652" name="Google Shape;652;g36aea8a7f69_1_869"/>
          <p:cNvSpPr/>
          <p:nvPr/>
        </p:nvSpPr>
        <p:spPr>
          <a:xfrm rot="10800000">
            <a:off x="5286873" y="3231992"/>
            <a:ext cx="283500" cy="353700"/>
          </a:xfrm>
          <a:prstGeom prst="upArrow">
            <a:avLst>
              <a:gd fmla="val 50000" name="adj1"/>
              <a:gd fmla="val 50000" name="adj2"/>
            </a:avLst>
          </a:prstGeom>
          <a:solidFill>
            <a:srgbClr val="00AEEF"/>
          </a:solidFill>
          <a:ln>
            <a:noFill/>
          </a:ln>
        </p:spPr>
        <p:txBody>
          <a:bodyPr anchorCtr="0" anchor="ctr" bIns="97525" lIns="97525" spcFirstLastPara="1" rIns="97525" wrap="square" tIns="97525">
            <a:noAutofit/>
          </a:bodyPr>
          <a:lstStyle/>
          <a:p>
            <a:pPr indent="0" lvl="0" marL="0" marR="0" rtl="0" algn="ctr">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Solway"/>
              <a:ea typeface="Solway"/>
              <a:cs typeface="Solway"/>
              <a:sym typeface="Solway"/>
            </a:endParaRPr>
          </a:p>
        </p:txBody>
      </p:sp>
      <p:sp>
        <p:nvSpPr>
          <p:cNvPr id="653" name="Google Shape;653;g36aea8a7f69_1_869"/>
          <p:cNvSpPr txBox="1"/>
          <p:nvPr/>
        </p:nvSpPr>
        <p:spPr>
          <a:xfrm>
            <a:off x="4125227" y="5032667"/>
            <a:ext cx="5181900" cy="535500"/>
          </a:xfrm>
          <a:prstGeom prst="rect">
            <a:avLst/>
          </a:prstGeom>
          <a:noFill/>
          <a:ln>
            <a:noFill/>
          </a:ln>
        </p:spPr>
        <p:txBody>
          <a:bodyPr anchorCtr="0" anchor="t" bIns="97525" lIns="97525" spcFirstLastPara="1" rIns="97525" wrap="square" tIns="97525">
            <a:sp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dk1"/>
                </a:solidFill>
                <a:latin typeface="Solway"/>
                <a:ea typeface="Solway"/>
                <a:cs typeface="Solway"/>
                <a:sym typeface="Solway"/>
              </a:rPr>
              <a:t>*Source: 2025 Sonoma County Early Learning and Care Needs Assessment</a:t>
            </a:r>
            <a:endParaRPr b="0" i="0" sz="1100" u="none" cap="none" strike="noStrike">
              <a:solidFill>
                <a:schemeClr val="dk1"/>
              </a:solidFill>
              <a:latin typeface="Solway"/>
              <a:ea typeface="Solway"/>
              <a:cs typeface="Solway"/>
              <a:sym typeface="Solway"/>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7" name="Shape 657"/>
        <p:cNvGrpSpPr/>
        <p:nvPr/>
      </p:nvGrpSpPr>
      <p:grpSpPr>
        <a:xfrm>
          <a:off x="0" y="0"/>
          <a:ext cx="0" cy="0"/>
          <a:chOff x="0" y="0"/>
          <a:chExt cx="0" cy="0"/>
        </a:xfrm>
      </p:grpSpPr>
      <p:sp>
        <p:nvSpPr>
          <p:cNvPr id="658" name="Google Shape;658;g36aea8a7f69_1_885"/>
          <p:cNvSpPr txBox="1"/>
          <p:nvPr>
            <p:ph type="title"/>
          </p:nvPr>
        </p:nvSpPr>
        <p:spPr>
          <a:xfrm>
            <a:off x="522933" y="480160"/>
            <a:ext cx="8573100" cy="4363500"/>
          </a:xfrm>
          <a:prstGeom prst="rect">
            <a:avLst/>
          </a:prstGeom>
          <a:noFill/>
          <a:ln>
            <a:noFill/>
          </a:ln>
        </p:spPr>
        <p:txBody>
          <a:bodyPr anchorCtr="0" anchor="ctr" bIns="97525" lIns="97525" spcFirstLastPara="1" rIns="97525" wrap="square" tIns="97525">
            <a:normAutofit/>
          </a:bodyPr>
          <a:lstStyle/>
          <a:p>
            <a:pPr indent="0" lvl="0" marL="0" rtl="0" algn="l">
              <a:lnSpc>
                <a:spcPct val="100000"/>
              </a:lnSpc>
              <a:spcBef>
                <a:spcPts val="0"/>
              </a:spcBef>
              <a:spcAft>
                <a:spcPts val="0"/>
              </a:spcAft>
              <a:buClr>
                <a:schemeClr val="dk1"/>
              </a:buClr>
              <a:buSzPts val="1200"/>
              <a:buFont typeface="Arial"/>
              <a:buNone/>
            </a:pPr>
            <a:r>
              <a:rPr lang="en-US">
                <a:solidFill>
                  <a:schemeClr val="lt1"/>
                </a:solidFill>
              </a:rPr>
              <a:t>Demand of Care </a:t>
            </a:r>
            <a:endParaRPr>
              <a:solidFill>
                <a:schemeClr val="lt1"/>
              </a:solidFill>
            </a:endParaRPr>
          </a:p>
          <a:p>
            <a:pPr indent="0" lvl="0" marL="0" rtl="0" algn="l">
              <a:lnSpc>
                <a:spcPct val="100000"/>
              </a:lnSpc>
              <a:spcBef>
                <a:spcPts val="0"/>
              </a:spcBef>
              <a:spcAft>
                <a:spcPts val="0"/>
              </a:spcAft>
              <a:buSzPts val="5100"/>
              <a:buNone/>
            </a:pPr>
            <a:r>
              <a:t/>
            </a:r>
            <a:endParaRPr>
              <a:solidFill>
                <a:schemeClr val="lt1"/>
              </a:solidFill>
            </a:endParaRPr>
          </a:p>
        </p:txBody>
      </p:sp>
      <p:sp>
        <p:nvSpPr>
          <p:cNvPr id="659" name="Google Shape;659;g36aea8a7f69_1_885"/>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p>
            <a:pPr indent="0" lvl="0" marL="0" rtl="0" algn="l">
              <a:lnSpc>
                <a:spcPct val="100000"/>
              </a:lnSpc>
              <a:spcBef>
                <a:spcPts val="0"/>
              </a:spcBef>
              <a:spcAft>
                <a:spcPts val="0"/>
              </a:spcAft>
              <a:buSzPts val="1100"/>
              <a:buNone/>
            </a:pPr>
            <a:fld id="{00000000-1234-1234-1234-123412341234}" type="slidenum">
              <a:rPr lang="en-US"/>
              <a:t>‹#›</a:t>
            </a:fld>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3" name="Shape 663"/>
        <p:cNvGrpSpPr/>
        <p:nvPr/>
      </p:nvGrpSpPr>
      <p:grpSpPr>
        <a:xfrm>
          <a:off x="0" y="0"/>
          <a:ext cx="0" cy="0"/>
          <a:chOff x="0" y="0"/>
          <a:chExt cx="0" cy="0"/>
        </a:xfrm>
      </p:grpSpPr>
      <p:sp>
        <p:nvSpPr>
          <p:cNvPr id="664" name="Google Shape;664;g36aea8a7f69_1_890"/>
          <p:cNvSpPr txBox="1"/>
          <p:nvPr>
            <p:ph idx="1" type="body"/>
          </p:nvPr>
        </p:nvSpPr>
        <p:spPr>
          <a:xfrm>
            <a:off x="1106453" y="2935040"/>
            <a:ext cx="3483900" cy="1513500"/>
          </a:xfrm>
          <a:prstGeom prst="rect">
            <a:avLst/>
          </a:prstGeom>
          <a:noFill/>
          <a:ln>
            <a:noFill/>
          </a:ln>
        </p:spPr>
        <p:txBody>
          <a:bodyPr anchorCtr="0" anchor="t" bIns="97525" lIns="97525" spcFirstLastPara="1" rIns="97525" wrap="square" tIns="97525">
            <a:normAutofit/>
          </a:bodyPr>
          <a:lstStyle/>
          <a:p>
            <a:pPr indent="0" lvl="0" marL="0" rtl="0" algn="l">
              <a:lnSpc>
                <a:spcPct val="115000"/>
              </a:lnSpc>
              <a:spcBef>
                <a:spcPts val="0"/>
              </a:spcBef>
              <a:spcAft>
                <a:spcPts val="1300"/>
              </a:spcAft>
              <a:buSzPts val="1500"/>
              <a:buNone/>
            </a:pPr>
            <a:r>
              <a:rPr lang="en-US"/>
              <a:t>Children ages 0-4 enrolled in subsidized care, or 13% of children.*</a:t>
            </a:r>
            <a:endParaRPr/>
          </a:p>
        </p:txBody>
      </p:sp>
      <p:sp>
        <p:nvSpPr>
          <p:cNvPr id="665" name="Google Shape;665;g36aea8a7f69_1_890"/>
          <p:cNvSpPr txBox="1"/>
          <p:nvPr>
            <p:ph type="title"/>
          </p:nvPr>
        </p:nvSpPr>
        <p:spPr>
          <a:xfrm>
            <a:off x="332480" y="350000"/>
            <a:ext cx="9088500" cy="754500"/>
          </a:xfrm>
          <a:prstGeom prst="rect">
            <a:avLst/>
          </a:prstGeom>
          <a:noFill/>
          <a:ln>
            <a:noFill/>
          </a:ln>
        </p:spPr>
        <p:txBody>
          <a:bodyPr anchorCtr="0" anchor="b" bIns="97525" lIns="97525" spcFirstLastPara="1" rIns="97525" wrap="square" tIns="97525">
            <a:normAutofit/>
          </a:bodyPr>
          <a:lstStyle/>
          <a:p>
            <a:pPr indent="0" lvl="0" marL="0" rtl="0" algn="l">
              <a:lnSpc>
                <a:spcPct val="100000"/>
              </a:lnSpc>
              <a:spcBef>
                <a:spcPts val="0"/>
              </a:spcBef>
              <a:spcAft>
                <a:spcPts val="0"/>
              </a:spcAft>
              <a:buSzPts val="3300"/>
              <a:buNone/>
            </a:pPr>
            <a:r>
              <a:rPr lang="en-US"/>
              <a:t>Subsidized Care</a:t>
            </a:r>
            <a:endParaRPr/>
          </a:p>
        </p:txBody>
      </p:sp>
      <p:sp>
        <p:nvSpPr>
          <p:cNvPr id="666" name="Google Shape;666;g36aea8a7f69_1_890"/>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p>
            <a:pPr indent="0" lvl="0" marL="0" rtl="0" algn="l">
              <a:lnSpc>
                <a:spcPct val="100000"/>
              </a:lnSpc>
              <a:spcBef>
                <a:spcPts val="0"/>
              </a:spcBef>
              <a:spcAft>
                <a:spcPts val="0"/>
              </a:spcAft>
              <a:buSzPts val="1100"/>
              <a:buNone/>
            </a:pPr>
            <a:fld id="{00000000-1234-1234-1234-123412341234}" type="slidenum">
              <a:rPr lang="en-US"/>
              <a:t>‹#›</a:t>
            </a:fld>
            <a:endParaRPr/>
          </a:p>
        </p:txBody>
      </p:sp>
      <p:sp>
        <p:nvSpPr>
          <p:cNvPr id="667" name="Google Shape;667;g36aea8a7f69_1_890"/>
          <p:cNvSpPr txBox="1"/>
          <p:nvPr/>
        </p:nvSpPr>
        <p:spPr>
          <a:xfrm>
            <a:off x="1528213" y="1712960"/>
            <a:ext cx="2640300" cy="1172100"/>
          </a:xfrm>
          <a:prstGeom prst="rect">
            <a:avLst/>
          </a:prstGeom>
          <a:noFill/>
          <a:ln>
            <a:noFill/>
          </a:ln>
        </p:spPr>
        <p:txBody>
          <a:bodyPr anchorCtr="0" anchor="t" bIns="97525" lIns="97525" spcFirstLastPara="1" rIns="97525" wrap="square" tIns="97525">
            <a:noAutofit/>
          </a:bodyPr>
          <a:lstStyle/>
          <a:p>
            <a:pPr indent="0" lvl="0" marL="0" marR="0" rtl="0" algn="ctr">
              <a:lnSpc>
                <a:spcPct val="100000"/>
              </a:lnSpc>
              <a:spcBef>
                <a:spcPts val="0"/>
              </a:spcBef>
              <a:spcAft>
                <a:spcPts val="0"/>
              </a:spcAft>
              <a:buClr>
                <a:srgbClr val="000000"/>
              </a:buClr>
              <a:buSzPts val="6400"/>
              <a:buFont typeface="Arial"/>
              <a:buNone/>
            </a:pPr>
            <a:r>
              <a:rPr b="0" i="0" lang="en-US" sz="6400" u="none" cap="none" strike="noStrike">
                <a:solidFill>
                  <a:srgbClr val="D0724A"/>
                </a:solidFill>
                <a:latin typeface="Lato Black"/>
                <a:ea typeface="Lato Black"/>
                <a:cs typeface="Lato Black"/>
                <a:sym typeface="Lato Black"/>
              </a:rPr>
              <a:t>2,895</a:t>
            </a:r>
            <a:endParaRPr b="0" i="0" sz="6400" u="none" cap="none" strike="noStrike">
              <a:solidFill>
                <a:srgbClr val="D0724A"/>
              </a:solidFill>
              <a:latin typeface="Lato Black"/>
              <a:ea typeface="Lato Black"/>
              <a:cs typeface="Lato Black"/>
              <a:sym typeface="Lato Black"/>
            </a:endParaRPr>
          </a:p>
        </p:txBody>
      </p:sp>
      <p:sp>
        <p:nvSpPr>
          <p:cNvPr id="668" name="Google Shape;668;g36aea8a7f69_1_890"/>
          <p:cNvSpPr txBox="1"/>
          <p:nvPr>
            <p:ph idx="1" type="body"/>
          </p:nvPr>
        </p:nvSpPr>
        <p:spPr>
          <a:xfrm>
            <a:off x="4883307" y="2803840"/>
            <a:ext cx="3763800" cy="1444200"/>
          </a:xfrm>
          <a:prstGeom prst="rect">
            <a:avLst/>
          </a:prstGeom>
          <a:noFill/>
          <a:ln>
            <a:noFill/>
          </a:ln>
        </p:spPr>
        <p:txBody>
          <a:bodyPr anchorCtr="0" anchor="t" bIns="97525" lIns="97525" spcFirstLastPara="1" rIns="97525" wrap="square" tIns="97525">
            <a:normAutofit/>
          </a:bodyPr>
          <a:lstStyle/>
          <a:p>
            <a:pPr indent="0" lvl="0" marL="0" rtl="0" algn="l">
              <a:lnSpc>
                <a:spcPct val="115000"/>
              </a:lnSpc>
              <a:spcBef>
                <a:spcPts val="0"/>
              </a:spcBef>
              <a:spcAft>
                <a:spcPts val="1300"/>
              </a:spcAft>
              <a:buSzPts val="1500"/>
              <a:buNone/>
            </a:pPr>
            <a:r>
              <a:rPr lang="en-US"/>
              <a:t>Children (ages 0-5) on the Centralized Eligibility List waitlist for subsidized early care slots.*</a:t>
            </a:r>
            <a:endParaRPr/>
          </a:p>
        </p:txBody>
      </p:sp>
      <p:sp>
        <p:nvSpPr>
          <p:cNvPr id="669" name="Google Shape;669;g36aea8a7f69_1_890"/>
          <p:cNvSpPr txBox="1"/>
          <p:nvPr/>
        </p:nvSpPr>
        <p:spPr>
          <a:xfrm>
            <a:off x="5445067" y="1712960"/>
            <a:ext cx="2640300" cy="1172100"/>
          </a:xfrm>
          <a:prstGeom prst="rect">
            <a:avLst/>
          </a:prstGeom>
          <a:noFill/>
          <a:ln>
            <a:noFill/>
          </a:ln>
        </p:spPr>
        <p:txBody>
          <a:bodyPr anchorCtr="0" anchor="t" bIns="97525" lIns="97525" spcFirstLastPara="1" rIns="97525" wrap="square" tIns="97525">
            <a:noAutofit/>
          </a:bodyPr>
          <a:lstStyle/>
          <a:p>
            <a:pPr indent="0" lvl="0" marL="0" marR="0" rtl="0" algn="ctr">
              <a:lnSpc>
                <a:spcPct val="100000"/>
              </a:lnSpc>
              <a:spcBef>
                <a:spcPts val="0"/>
              </a:spcBef>
              <a:spcAft>
                <a:spcPts val="0"/>
              </a:spcAft>
              <a:buClr>
                <a:srgbClr val="000000"/>
              </a:buClr>
              <a:buSzPts val="6400"/>
              <a:buFont typeface="Arial"/>
              <a:buNone/>
            </a:pPr>
            <a:r>
              <a:rPr b="0" i="0" lang="en-US" sz="6400" u="none" cap="none" strike="noStrike">
                <a:solidFill>
                  <a:srgbClr val="D0724A"/>
                </a:solidFill>
                <a:latin typeface="Lato Black"/>
                <a:ea typeface="Lato Black"/>
                <a:cs typeface="Lato Black"/>
                <a:sym typeface="Lato Black"/>
              </a:rPr>
              <a:t>955</a:t>
            </a:r>
            <a:endParaRPr b="0" i="0" sz="6400" u="none" cap="none" strike="noStrike">
              <a:solidFill>
                <a:srgbClr val="D0724A"/>
              </a:solidFill>
              <a:latin typeface="Lato Black"/>
              <a:ea typeface="Lato Black"/>
              <a:cs typeface="Lato Black"/>
              <a:sym typeface="Lato Black"/>
            </a:endParaRPr>
          </a:p>
        </p:txBody>
      </p:sp>
      <p:sp>
        <p:nvSpPr>
          <p:cNvPr id="670" name="Google Shape;670;g36aea8a7f69_1_890"/>
          <p:cNvSpPr txBox="1"/>
          <p:nvPr/>
        </p:nvSpPr>
        <p:spPr>
          <a:xfrm>
            <a:off x="580320" y="4982267"/>
            <a:ext cx="8009400" cy="403500"/>
          </a:xfrm>
          <a:prstGeom prst="rect">
            <a:avLst/>
          </a:prstGeom>
          <a:noFill/>
          <a:ln>
            <a:noFill/>
          </a:ln>
        </p:spPr>
        <p:txBody>
          <a:bodyPr anchorCtr="0" anchor="t" bIns="97525" lIns="97525" spcFirstLastPara="1" rIns="97525" wrap="square" tIns="97525">
            <a:no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dk1"/>
                </a:solidFill>
                <a:latin typeface="Solway"/>
                <a:ea typeface="Solway"/>
                <a:cs typeface="Solway"/>
                <a:sym typeface="Solway"/>
              </a:rPr>
              <a:t>*Source: 2024-2025 Sonoma County Early Learning and Care Needs Assessment; as of January 2025 </a:t>
            </a:r>
            <a:endParaRPr b="0" i="0" sz="1100" u="none" cap="none" strike="noStrike">
              <a:solidFill>
                <a:schemeClr val="dk1"/>
              </a:solidFill>
              <a:latin typeface="Solway"/>
              <a:ea typeface="Solway"/>
              <a:cs typeface="Solway"/>
              <a:sym typeface="Solway"/>
            </a:endParaRPr>
          </a:p>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chemeClr val="dk1"/>
              </a:solidFill>
              <a:latin typeface="Solway"/>
              <a:ea typeface="Solway"/>
              <a:cs typeface="Solway"/>
              <a:sym typeface="Solway"/>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4" name="Shape 674"/>
        <p:cNvGrpSpPr/>
        <p:nvPr/>
      </p:nvGrpSpPr>
      <p:grpSpPr>
        <a:xfrm>
          <a:off x="0" y="0"/>
          <a:ext cx="0" cy="0"/>
          <a:chOff x="0" y="0"/>
          <a:chExt cx="0" cy="0"/>
        </a:xfrm>
      </p:grpSpPr>
      <p:sp>
        <p:nvSpPr>
          <p:cNvPr id="675" name="Google Shape;675;g36aea8a7f69_1_900"/>
          <p:cNvSpPr txBox="1"/>
          <p:nvPr>
            <p:ph idx="1" type="body"/>
          </p:nvPr>
        </p:nvSpPr>
        <p:spPr>
          <a:xfrm>
            <a:off x="203200" y="3229120"/>
            <a:ext cx="4348500" cy="1699200"/>
          </a:xfrm>
          <a:prstGeom prst="rect">
            <a:avLst/>
          </a:prstGeom>
          <a:noFill/>
          <a:ln>
            <a:noFill/>
          </a:ln>
        </p:spPr>
        <p:txBody>
          <a:bodyPr anchorCtr="0" anchor="t" bIns="97525" lIns="97525" spcFirstLastPara="1" rIns="97525" wrap="square" tIns="97525">
            <a:noAutofit/>
          </a:bodyPr>
          <a:lstStyle/>
          <a:p>
            <a:pPr indent="0" lvl="0" marL="0" rtl="0" algn="ctr">
              <a:lnSpc>
                <a:spcPct val="115000"/>
              </a:lnSpc>
              <a:spcBef>
                <a:spcPts val="0"/>
              </a:spcBef>
              <a:spcAft>
                <a:spcPts val="1300"/>
              </a:spcAft>
              <a:buSzPts val="1500"/>
              <a:buNone/>
            </a:pPr>
            <a:r>
              <a:rPr i="1" lang="en-US" sz="2000"/>
              <a:t>Unmet</a:t>
            </a:r>
            <a:r>
              <a:rPr lang="en-US" sz="2000"/>
              <a:t> need for </a:t>
            </a:r>
            <a:r>
              <a:rPr b="1" lang="en-US" sz="2000"/>
              <a:t>subsidized </a:t>
            </a:r>
            <a:r>
              <a:rPr lang="en-US" sz="2000"/>
              <a:t>child care for children ages 0-2.</a:t>
            </a:r>
            <a:endParaRPr sz="2200"/>
          </a:p>
        </p:txBody>
      </p:sp>
      <p:sp>
        <p:nvSpPr>
          <p:cNvPr id="676" name="Google Shape;676;g36aea8a7f69_1_900"/>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p>
            <a:pPr indent="0" lvl="0" marL="0" rtl="0" algn="l">
              <a:lnSpc>
                <a:spcPct val="100000"/>
              </a:lnSpc>
              <a:spcBef>
                <a:spcPts val="0"/>
              </a:spcBef>
              <a:spcAft>
                <a:spcPts val="0"/>
              </a:spcAft>
              <a:buSzPts val="1100"/>
              <a:buNone/>
            </a:pPr>
            <a:fld id="{00000000-1234-1234-1234-123412341234}" type="slidenum">
              <a:rPr lang="en-US"/>
              <a:t>‹#›</a:t>
            </a:fld>
            <a:endParaRPr/>
          </a:p>
        </p:txBody>
      </p:sp>
      <p:sp>
        <p:nvSpPr>
          <p:cNvPr id="677" name="Google Shape;677;g36aea8a7f69_1_900"/>
          <p:cNvSpPr txBox="1"/>
          <p:nvPr>
            <p:ph type="title"/>
          </p:nvPr>
        </p:nvSpPr>
        <p:spPr>
          <a:xfrm>
            <a:off x="332480" y="459360"/>
            <a:ext cx="9088500" cy="754500"/>
          </a:xfrm>
          <a:prstGeom prst="rect">
            <a:avLst/>
          </a:prstGeom>
          <a:noFill/>
          <a:ln>
            <a:noFill/>
          </a:ln>
        </p:spPr>
        <p:txBody>
          <a:bodyPr anchorCtr="0" anchor="b" bIns="97525" lIns="97525" spcFirstLastPara="1" rIns="97525" wrap="square" tIns="97525">
            <a:normAutofit/>
          </a:bodyPr>
          <a:lstStyle/>
          <a:p>
            <a:pPr indent="0" lvl="0" marL="0" rtl="0" algn="l">
              <a:lnSpc>
                <a:spcPct val="100000"/>
              </a:lnSpc>
              <a:spcBef>
                <a:spcPts val="0"/>
              </a:spcBef>
              <a:spcAft>
                <a:spcPts val="0"/>
              </a:spcAft>
              <a:buSzPts val="3300"/>
              <a:buNone/>
            </a:pPr>
            <a:r>
              <a:rPr lang="en-US"/>
              <a:t>Unmet Child Care Need - Infants*</a:t>
            </a:r>
            <a:endParaRPr/>
          </a:p>
        </p:txBody>
      </p:sp>
      <p:sp>
        <p:nvSpPr>
          <p:cNvPr id="678" name="Google Shape;678;g36aea8a7f69_1_900"/>
          <p:cNvSpPr/>
          <p:nvPr/>
        </p:nvSpPr>
        <p:spPr>
          <a:xfrm>
            <a:off x="1547040" y="1554360"/>
            <a:ext cx="1660800" cy="1562700"/>
          </a:xfrm>
          <a:prstGeom prst="ellipse">
            <a:avLst/>
          </a:prstGeom>
          <a:solidFill>
            <a:srgbClr val="D0724A"/>
          </a:solidFill>
          <a:ln>
            <a:noFill/>
          </a:ln>
        </p:spPr>
        <p:txBody>
          <a:bodyPr anchorCtr="0" anchor="ctr" bIns="97525" lIns="97525" spcFirstLastPara="1" rIns="97525" wrap="square" tIns="97525">
            <a:noAutofit/>
          </a:bodyPr>
          <a:lstStyle/>
          <a:p>
            <a:pPr indent="0" lvl="0" marL="0" marR="0" rtl="0" algn="ctr">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Solway"/>
              <a:ea typeface="Solway"/>
              <a:cs typeface="Solway"/>
              <a:sym typeface="Solway"/>
            </a:endParaRPr>
          </a:p>
        </p:txBody>
      </p:sp>
      <p:sp>
        <p:nvSpPr>
          <p:cNvPr id="679" name="Google Shape;679;g36aea8a7f69_1_900"/>
          <p:cNvSpPr txBox="1"/>
          <p:nvPr/>
        </p:nvSpPr>
        <p:spPr>
          <a:xfrm>
            <a:off x="1250400" y="1941560"/>
            <a:ext cx="2254200" cy="781800"/>
          </a:xfrm>
          <a:prstGeom prst="rect">
            <a:avLst/>
          </a:prstGeom>
          <a:noFill/>
          <a:ln>
            <a:noFill/>
          </a:ln>
        </p:spPr>
        <p:txBody>
          <a:bodyPr anchorCtr="0" anchor="t" bIns="97525" lIns="97525" spcFirstLastPara="1" rIns="97525" wrap="square" tIns="97525">
            <a:spAutoFit/>
          </a:bodyPr>
          <a:lstStyle/>
          <a:p>
            <a:pPr indent="0" lvl="0" marL="0" marR="0" rtl="0" algn="ctr">
              <a:lnSpc>
                <a:spcPct val="115000"/>
              </a:lnSpc>
              <a:spcBef>
                <a:spcPts val="0"/>
              </a:spcBef>
              <a:spcAft>
                <a:spcPts val="1300"/>
              </a:spcAft>
              <a:buClr>
                <a:srgbClr val="000000"/>
              </a:buClr>
              <a:buSzPts val="3800"/>
              <a:buFont typeface="Arial"/>
              <a:buNone/>
            </a:pPr>
            <a:r>
              <a:rPr b="0" i="0" lang="en-US" sz="3800" u="none" cap="none" strike="noStrike">
                <a:solidFill>
                  <a:srgbClr val="FCF8F1"/>
                </a:solidFill>
                <a:latin typeface="Lato Black"/>
                <a:ea typeface="Lato Black"/>
                <a:cs typeface="Lato Black"/>
                <a:sym typeface="Lato Black"/>
              </a:rPr>
              <a:t>91.8%</a:t>
            </a:r>
            <a:endParaRPr b="0" i="0" sz="3800" u="none" cap="none" strike="noStrike">
              <a:solidFill>
                <a:srgbClr val="FCF8F1"/>
              </a:solidFill>
              <a:latin typeface="Lato Black"/>
              <a:ea typeface="Lato Black"/>
              <a:cs typeface="Lato Black"/>
              <a:sym typeface="Lato Black"/>
            </a:endParaRPr>
          </a:p>
        </p:txBody>
      </p:sp>
      <p:sp>
        <p:nvSpPr>
          <p:cNvPr id="680" name="Google Shape;680;g36aea8a7f69_1_900"/>
          <p:cNvSpPr txBox="1"/>
          <p:nvPr/>
        </p:nvSpPr>
        <p:spPr>
          <a:xfrm>
            <a:off x="4198267" y="5049307"/>
            <a:ext cx="5749500" cy="351000"/>
          </a:xfrm>
          <a:prstGeom prst="rect">
            <a:avLst/>
          </a:prstGeom>
          <a:noFill/>
          <a:ln>
            <a:noFill/>
          </a:ln>
        </p:spPr>
        <p:txBody>
          <a:bodyPr anchorCtr="0" anchor="t" bIns="97525" lIns="97525" spcFirstLastPara="1" rIns="97525" wrap="square" tIns="97525">
            <a:spAutoFit/>
          </a:bodyPr>
          <a:lstStyle/>
          <a:p>
            <a:pPr indent="0" lvl="0" marL="0" marR="0" rtl="0" algn="l">
              <a:lnSpc>
                <a:spcPct val="100000"/>
              </a:lnSpc>
              <a:spcBef>
                <a:spcPts val="0"/>
              </a:spcBef>
              <a:spcAft>
                <a:spcPts val="0"/>
              </a:spcAft>
              <a:buClr>
                <a:srgbClr val="000000"/>
              </a:buClr>
              <a:buSzPts val="1000"/>
              <a:buFont typeface="Arial"/>
              <a:buNone/>
            </a:pPr>
            <a:r>
              <a:rPr b="0" i="0" lang="en-US" sz="1000" u="none" cap="none" strike="noStrike">
                <a:solidFill>
                  <a:schemeClr val="dk1"/>
                </a:solidFill>
                <a:latin typeface="Solway"/>
                <a:ea typeface="Solway"/>
                <a:cs typeface="Solway"/>
                <a:sym typeface="Solway"/>
              </a:rPr>
              <a:t>*Source: 2024-2025 Sonoma County Early Learning and Care Needs Assessment</a:t>
            </a:r>
            <a:endParaRPr b="0" i="0" sz="1000" u="none" cap="none" strike="noStrike">
              <a:solidFill>
                <a:schemeClr val="dk1"/>
              </a:solidFill>
              <a:latin typeface="Solway"/>
              <a:ea typeface="Solway"/>
              <a:cs typeface="Solway"/>
              <a:sym typeface="Solway"/>
            </a:endParaRPr>
          </a:p>
        </p:txBody>
      </p:sp>
      <p:sp>
        <p:nvSpPr>
          <p:cNvPr id="681" name="Google Shape;681;g36aea8a7f69_1_900"/>
          <p:cNvSpPr txBox="1"/>
          <p:nvPr>
            <p:ph idx="1" type="body"/>
          </p:nvPr>
        </p:nvSpPr>
        <p:spPr>
          <a:xfrm>
            <a:off x="5002107" y="3213547"/>
            <a:ext cx="4304400" cy="1562700"/>
          </a:xfrm>
          <a:prstGeom prst="rect">
            <a:avLst/>
          </a:prstGeom>
          <a:noFill/>
          <a:ln>
            <a:noFill/>
          </a:ln>
        </p:spPr>
        <p:txBody>
          <a:bodyPr anchorCtr="0" anchor="t" bIns="97525" lIns="97525" spcFirstLastPara="1" rIns="97525" wrap="square" tIns="97525">
            <a:normAutofit/>
          </a:bodyPr>
          <a:lstStyle/>
          <a:p>
            <a:pPr indent="0" lvl="0" marL="0" rtl="0" algn="ctr">
              <a:lnSpc>
                <a:spcPct val="115000"/>
              </a:lnSpc>
              <a:spcBef>
                <a:spcPts val="0"/>
              </a:spcBef>
              <a:spcAft>
                <a:spcPts val="0"/>
              </a:spcAft>
              <a:buSzPts val="1500"/>
              <a:buNone/>
            </a:pPr>
            <a:r>
              <a:rPr lang="en-US" sz="2200"/>
              <a:t>Unmet need for child care, generally, for children ages 0-2.</a:t>
            </a:r>
            <a:endParaRPr sz="2200"/>
          </a:p>
          <a:p>
            <a:pPr indent="0" lvl="0" marL="0" rtl="0" algn="l">
              <a:lnSpc>
                <a:spcPct val="115000"/>
              </a:lnSpc>
              <a:spcBef>
                <a:spcPts val="1300"/>
              </a:spcBef>
              <a:spcAft>
                <a:spcPts val="1300"/>
              </a:spcAft>
              <a:buClr>
                <a:schemeClr val="dk1"/>
              </a:buClr>
              <a:buSzPts val="1200"/>
              <a:buFont typeface="Arial"/>
              <a:buNone/>
            </a:pPr>
            <a:r>
              <a:t/>
            </a:r>
            <a:endParaRPr sz="2200"/>
          </a:p>
        </p:txBody>
      </p:sp>
      <p:sp>
        <p:nvSpPr>
          <p:cNvPr id="682" name="Google Shape;682;g36aea8a7f69_1_900"/>
          <p:cNvSpPr/>
          <p:nvPr/>
        </p:nvSpPr>
        <p:spPr>
          <a:xfrm>
            <a:off x="5920827" y="1554374"/>
            <a:ext cx="1660800" cy="1562700"/>
          </a:xfrm>
          <a:prstGeom prst="ellipse">
            <a:avLst/>
          </a:prstGeom>
          <a:solidFill>
            <a:srgbClr val="D0724A"/>
          </a:solidFill>
          <a:ln>
            <a:noFill/>
          </a:ln>
        </p:spPr>
        <p:txBody>
          <a:bodyPr anchorCtr="0" anchor="ctr" bIns="97525" lIns="97525" spcFirstLastPara="1" rIns="97525" wrap="square" tIns="97525">
            <a:noAutofit/>
          </a:bodyPr>
          <a:lstStyle/>
          <a:p>
            <a:pPr indent="0" lvl="0" marL="0" marR="0" rtl="0" algn="ctr">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Solway"/>
              <a:ea typeface="Solway"/>
              <a:cs typeface="Solway"/>
              <a:sym typeface="Solway"/>
            </a:endParaRPr>
          </a:p>
        </p:txBody>
      </p:sp>
      <p:sp>
        <p:nvSpPr>
          <p:cNvPr id="683" name="Google Shape;683;g36aea8a7f69_1_900"/>
          <p:cNvSpPr txBox="1"/>
          <p:nvPr/>
        </p:nvSpPr>
        <p:spPr>
          <a:xfrm>
            <a:off x="6125840" y="1941573"/>
            <a:ext cx="1240200" cy="781800"/>
          </a:xfrm>
          <a:prstGeom prst="rect">
            <a:avLst/>
          </a:prstGeom>
          <a:noFill/>
          <a:ln>
            <a:noFill/>
          </a:ln>
        </p:spPr>
        <p:txBody>
          <a:bodyPr anchorCtr="0" anchor="t" bIns="97525" lIns="97525" spcFirstLastPara="1" rIns="97525" wrap="square" tIns="97525">
            <a:spAutoFit/>
          </a:bodyPr>
          <a:lstStyle/>
          <a:p>
            <a:pPr indent="0" lvl="0" marL="0" marR="0" rtl="0" algn="ctr">
              <a:lnSpc>
                <a:spcPct val="115000"/>
              </a:lnSpc>
              <a:spcBef>
                <a:spcPts val="0"/>
              </a:spcBef>
              <a:spcAft>
                <a:spcPts val="1300"/>
              </a:spcAft>
              <a:buClr>
                <a:srgbClr val="000000"/>
              </a:buClr>
              <a:buSzPts val="3800"/>
              <a:buFont typeface="Arial"/>
              <a:buNone/>
            </a:pPr>
            <a:r>
              <a:rPr b="0" i="0" lang="en-US" sz="3800" u="none" cap="none" strike="noStrike">
                <a:solidFill>
                  <a:srgbClr val="FCF8F1"/>
                </a:solidFill>
                <a:latin typeface="Lato Black"/>
                <a:ea typeface="Lato Black"/>
                <a:cs typeface="Lato Black"/>
                <a:sym typeface="Lato Black"/>
              </a:rPr>
              <a:t>86%</a:t>
            </a:r>
            <a:endParaRPr b="0" i="0" sz="3800" u="none" cap="none" strike="noStrike">
              <a:solidFill>
                <a:srgbClr val="FCF8F1"/>
              </a:solidFill>
              <a:latin typeface="Lato Black"/>
              <a:ea typeface="Lato Black"/>
              <a:cs typeface="Lato Black"/>
              <a:sym typeface="Lato Black"/>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7" name="Shape 687"/>
        <p:cNvGrpSpPr/>
        <p:nvPr/>
      </p:nvGrpSpPr>
      <p:grpSpPr>
        <a:xfrm>
          <a:off x="0" y="0"/>
          <a:ext cx="0" cy="0"/>
          <a:chOff x="0" y="0"/>
          <a:chExt cx="0" cy="0"/>
        </a:xfrm>
      </p:grpSpPr>
      <p:sp>
        <p:nvSpPr>
          <p:cNvPr id="688" name="Google Shape;688;g36aea8a7f69_1_912"/>
          <p:cNvSpPr txBox="1"/>
          <p:nvPr>
            <p:ph idx="1" type="body"/>
          </p:nvPr>
        </p:nvSpPr>
        <p:spPr>
          <a:xfrm>
            <a:off x="203200" y="3229120"/>
            <a:ext cx="4348500" cy="1699200"/>
          </a:xfrm>
          <a:prstGeom prst="rect">
            <a:avLst/>
          </a:prstGeom>
          <a:noFill/>
          <a:ln>
            <a:noFill/>
          </a:ln>
        </p:spPr>
        <p:txBody>
          <a:bodyPr anchorCtr="0" anchor="t" bIns="97525" lIns="97525" spcFirstLastPara="1" rIns="97525" wrap="square" tIns="97525">
            <a:noAutofit/>
          </a:bodyPr>
          <a:lstStyle/>
          <a:p>
            <a:pPr indent="0" lvl="0" marL="0" rtl="0" algn="ctr">
              <a:lnSpc>
                <a:spcPct val="115000"/>
              </a:lnSpc>
              <a:spcBef>
                <a:spcPts val="0"/>
              </a:spcBef>
              <a:spcAft>
                <a:spcPts val="0"/>
              </a:spcAft>
              <a:buClr>
                <a:schemeClr val="dk1"/>
              </a:buClr>
              <a:buSzPts val="1200"/>
              <a:buFont typeface="Arial"/>
              <a:buNone/>
            </a:pPr>
            <a:r>
              <a:rPr i="1" lang="en-US" sz="2000">
                <a:extLst>
                  <a:ext uri="http://customooxmlschemas.google.com/">
                    <go:slidesCustomData xmlns:go="http://customooxmlschemas.google.com/" textRoundtripDataId="4"/>
                  </a:ext>
                </a:extLst>
              </a:rPr>
              <a:t>Unmet</a:t>
            </a:r>
            <a:r>
              <a:rPr lang="en-US" sz="2000">
                <a:extLst>
                  <a:ext uri="http://customooxmlschemas.google.com/">
                    <go:slidesCustomData xmlns:go="http://customooxmlschemas.google.com/" textRoundtripDataId="5"/>
                  </a:ext>
                </a:extLst>
              </a:rPr>
              <a:t> need for </a:t>
            </a:r>
            <a:r>
              <a:rPr b="1" lang="en-US" sz="2000">
                <a:extLst>
                  <a:ext uri="http://customooxmlschemas.google.com/">
                    <go:slidesCustomData xmlns:go="http://customooxmlschemas.google.com/" textRoundtripDataId="6"/>
                  </a:ext>
                </a:extLst>
              </a:rPr>
              <a:t>subsidized </a:t>
            </a:r>
            <a:r>
              <a:rPr lang="en-US" sz="2000">
                <a:extLst>
                  <a:ext uri="http://customooxmlschemas.google.com/">
                    <go:slidesCustomData xmlns:go="http://customooxmlschemas.google.com/" textRoundtripDataId="7"/>
                  </a:ext>
                </a:extLst>
              </a:rPr>
              <a:t>child care for children ages 3-4.</a:t>
            </a:r>
            <a:endParaRPr sz="2000"/>
          </a:p>
          <a:p>
            <a:pPr indent="0" lvl="0" marL="0" rtl="0" algn="ctr">
              <a:lnSpc>
                <a:spcPct val="115000"/>
              </a:lnSpc>
              <a:spcBef>
                <a:spcPts val="1300"/>
              </a:spcBef>
              <a:spcAft>
                <a:spcPts val="1300"/>
              </a:spcAft>
              <a:buSzPts val="1500"/>
              <a:buNone/>
            </a:pPr>
            <a:r>
              <a:t/>
            </a:r>
            <a:endParaRPr i="1" sz="2000"/>
          </a:p>
        </p:txBody>
      </p:sp>
      <p:sp>
        <p:nvSpPr>
          <p:cNvPr id="689" name="Google Shape;689;g36aea8a7f69_1_912"/>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p>
            <a:pPr indent="0" lvl="0" marL="0" rtl="0" algn="l">
              <a:lnSpc>
                <a:spcPct val="100000"/>
              </a:lnSpc>
              <a:spcBef>
                <a:spcPts val="0"/>
              </a:spcBef>
              <a:spcAft>
                <a:spcPts val="0"/>
              </a:spcAft>
              <a:buSzPts val="1100"/>
              <a:buNone/>
            </a:pPr>
            <a:fld id="{00000000-1234-1234-1234-123412341234}" type="slidenum">
              <a:rPr lang="en-US"/>
              <a:t>‹#›</a:t>
            </a:fld>
            <a:endParaRPr/>
          </a:p>
        </p:txBody>
      </p:sp>
      <p:sp>
        <p:nvSpPr>
          <p:cNvPr id="690" name="Google Shape;690;g36aea8a7f69_1_912"/>
          <p:cNvSpPr txBox="1"/>
          <p:nvPr>
            <p:ph type="title"/>
          </p:nvPr>
        </p:nvSpPr>
        <p:spPr>
          <a:xfrm>
            <a:off x="332480" y="459360"/>
            <a:ext cx="9088500" cy="754500"/>
          </a:xfrm>
          <a:prstGeom prst="rect">
            <a:avLst/>
          </a:prstGeom>
          <a:noFill/>
          <a:ln>
            <a:noFill/>
          </a:ln>
        </p:spPr>
        <p:txBody>
          <a:bodyPr anchorCtr="0" anchor="b" bIns="97525" lIns="97525" spcFirstLastPara="1" rIns="97525" wrap="square" tIns="97525">
            <a:normAutofit/>
          </a:bodyPr>
          <a:lstStyle/>
          <a:p>
            <a:pPr indent="0" lvl="0" marL="0" rtl="0" algn="l">
              <a:lnSpc>
                <a:spcPct val="100000"/>
              </a:lnSpc>
              <a:spcBef>
                <a:spcPts val="0"/>
              </a:spcBef>
              <a:spcAft>
                <a:spcPts val="0"/>
              </a:spcAft>
              <a:buSzPts val="3300"/>
              <a:buNone/>
            </a:pPr>
            <a:r>
              <a:rPr lang="en-US"/>
              <a:t>Unmet Child Care Need - Preschool*</a:t>
            </a:r>
            <a:endParaRPr/>
          </a:p>
        </p:txBody>
      </p:sp>
      <p:sp>
        <p:nvSpPr>
          <p:cNvPr id="691" name="Google Shape;691;g36aea8a7f69_1_912"/>
          <p:cNvSpPr/>
          <p:nvPr/>
        </p:nvSpPr>
        <p:spPr>
          <a:xfrm>
            <a:off x="1547040" y="1554360"/>
            <a:ext cx="1660800" cy="1562700"/>
          </a:xfrm>
          <a:prstGeom prst="ellipse">
            <a:avLst/>
          </a:prstGeom>
          <a:solidFill>
            <a:srgbClr val="D0724A"/>
          </a:solidFill>
          <a:ln>
            <a:noFill/>
          </a:ln>
        </p:spPr>
        <p:txBody>
          <a:bodyPr anchorCtr="0" anchor="ctr" bIns="97525" lIns="97525" spcFirstLastPara="1" rIns="97525" wrap="square" tIns="97525">
            <a:noAutofit/>
          </a:bodyPr>
          <a:lstStyle/>
          <a:p>
            <a:pPr indent="0" lvl="0" marL="0" marR="0" rtl="0" algn="ctr">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Solway"/>
              <a:ea typeface="Solway"/>
              <a:cs typeface="Solway"/>
              <a:sym typeface="Solway"/>
            </a:endParaRPr>
          </a:p>
        </p:txBody>
      </p:sp>
      <p:sp>
        <p:nvSpPr>
          <p:cNvPr id="692" name="Google Shape;692;g36aea8a7f69_1_912"/>
          <p:cNvSpPr txBox="1"/>
          <p:nvPr/>
        </p:nvSpPr>
        <p:spPr>
          <a:xfrm>
            <a:off x="1250400" y="1941560"/>
            <a:ext cx="2254200" cy="781800"/>
          </a:xfrm>
          <a:prstGeom prst="rect">
            <a:avLst/>
          </a:prstGeom>
          <a:noFill/>
          <a:ln>
            <a:noFill/>
          </a:ln>
        </p:spPr>
        <p:txBody>
          <a:bodyPr anchorCtr="0" anchor="t" bIns="97525" lIns="97525" spcFirstLastPara="1" rIns="97525" wrap="square" tIns="97525">
            <a:spAutoFit/>
          </a:bodyPr>
          <a:lstStyle/>
          <a:p>
            <a:pPr indent="0" lvl="0" marL="0" marR="0" rtl="0" algn="ctr">
              <a:lnSpc>
                <a:spcPct val="115000"/>
              </a:lnSpc>
              <a:spcBef>
                <a:spcPts val="0"/>
              </a:spcBef>
              <a:spcAft>
                <a:spcPts val="1300"/>
              </a:spcAft>
              <a:buClr>
                <a:srgbClr val="000000"/>
              </a:buClr>
              <a:buSzPts val="3800"/>
              <a:buFont typeface="Arial"/>
              <a:buNone/>
            </a:pPr>
            <a:r>
              <a:rPr b="0" i="0" lang="en-US" sz="3800" u="none" cap="none" strike="noStrike">
                <a:solidFill>
                  <a:srgbClr val="FCF8F1"/>
                </a:solidFill>
                <a:latin typeface="Lato Black"/>
                <a:ea typeface="Lato Black"/>
                <a:cs typeface="Lato Black"/>
                <a:sym typeface="Lato Black"/>
              </a:rPr>
              <a:t>64.7%</a:t>
            </a:r>
            <a:endParaRPr b="0" i="0" sz="3800" u="none" cap="none" strike="noStrike">
              <a:solidFill>
                <a:srgbClr val="FCF8F1"/>
              </a:solidFill>
              <a:latin typeface="Lato Black"/>
              <a:ea typeface="Lato Black"/>
              <a:cs typeface="Lato Black"/>
              <a:sym typeface="Lato Black"/>
            </a:endParaRPr>
          </a:p>
        </p:txBody>
      </p:sp>
      <p:sp>
        <p:nvSpPr>
          <p:cNvPr id="693" name="Google Shape;693;g36aea8a7f69_1_912"/>
          <p:cNvSpPr txBox="1"/>
          <p:nvPr/>
        </p:nvSpPr>
        <p:spPr>
          <a:xfrm>
            <a:off x="3760693" y="4928320"/>
            <a:ext cx="5749500" cy="504900"/>
          </a:xfrm>
          <a:prstGeom prst="rect">
            <a:avLst/>
          </a:prstGeom>
          <a:noFill/>
          <a:ln>
            <a:noFill/>
          </a:ln>
        </p:spPr>
        <p:txBody>
          <a:bodyPr anchorCtr="0" anchor="t" bIns="97525" lIns="97525" spcFirstLastPara="1" rIns="97525" wrap="square" tIns="97525">
            <a:spAutoFit/>
          </a:bodyPr>
          <a:lstStyle/>
          <a:p>
            <a:pPr indent="0" lvl="0" marL="0" marR="0" rtl="0" algn="l">
              <a:lnSpc>
                <a:spcPct val="100000"/>
              </a:lnSpc>
              <a:spcBef>
                <a:spcPts val="0"/>
              </a:spcBef>
              <a:spcAft>
                <a:spcPts val="0"/>
              </a:spcAft>
              <a:buClr>
                <a:srgbClr val="000000"/>
              </a:buClr>
              <a:buSzPts val="1000"/>
              <a:buFont typeface="Arial"/>
              <a:buNone/>
            </a:pPr>
            <a:r>
              <a:rPr b="0" i="0" lang="en-US" sz="1000" u="none" cap="none" strike="noStrike">
                <a:solidFill>
                  <a:schemeClr val="dk1"/>
                </a:solidFill>
                <a:latin typeface="Solway"/>
                <a:ea typeface="Solway"/>
                <a:cs typeface="Solway"/>
                <a:sym typeface="Solway"/>
              </a:rPr>
              <a:t>*Source: 2024-2025 Sonoma County Early Learning and Care Needs Assessment; </a:t>
            </a:r>
            <a:br>
              <a:rPr b="0" i="0" lang="en-US" sz="1000" u="none" cap="none" strike="noStrike">
                <a:solidFill>
                  <a:schemeClr val="dk1"/>
                </a:solidFill>
                <a:latin typeface="Solway"/>
                <a:ea typeface="Solway"/>
                <a:cs typeface="Solway"/>
                <a:sym typeface="Solway"/>
              </a:rPr>
            </a:br>
            <a:r>
              <a:rPr b="0" i="0" lang="en-US" sz="1000" u="none" cap="none" strike="noStrike">
                <a:solidFill>
                  <a:schemeClr val="dk1"/>
                </a:solidFill>
                <a:latin typeface="Solway"/>
                <a:ea typeface="Solway"/>
                <a:cs typeface="Solway"/>
                <a:sym typeface="Solway"/>
              </a:rPr>
              <a:t>Data is from 2020 and does not account for TK. </a:t>
            </a:r>
            <a:endParaRPr b="0" i="0" sz="1000" u="none" cap="none" strike="noStrike">
              <a:solidFill>
                <a:schemeClr val="dk1"/>
              </a:solidFill>
              <a:latin typeface="Solway"/>
              <a:ea typeface="Solway"/>
              <a:cs typeface="Solway"/>
              <a:sym typeface="Solway"/>
            </a:endParaRPr>
          </a:p>
        </p:txBody>
      </p:sp>
      <p:sp>
        <p:nvSpPr>
          <p:cNvPr id="694" name="Google Shape;694;g36aea8a7f69_1_912"/>
          <p:cNvSpPr txBox="1"/>
          <p:nvPr>
            <p:ph idx="1" type="body"/>
          </p:nvPr>
        </p:nvSpPr>
        <p:spPr>
          <a:xfrm>
            <a:off x="5002107" y="3213547"/>
            <a:ext cx="4304400" cy="1562700"/>
          </a:xfrm>
          <a:prstGeom prst="rect">
            <a:avLst/>
          </a:prstGeom>
          <a:noFill/>
          <a:ln>
            <a:noFill/>
          </a:ln>
        </p:spPr>
        <p:txBody>
          <a:bodyPr anchorCtr="0" anchor="t" bIns="97525" lIns="97525" spcFirstLastPara="1" rIns="97525" wrap="square" tIns="97525">
            <a:normAutofit/>
          </a:bodyPr>
          <a:lstStyle/>
          <a:p>
            <a:pPr indent="0" lvl="0" marL="0" rtl="0" algn="ctr">
              <a:lnSpc>
                <a:spcPct val="115000"/>
              </a:lnSpc>
              <a:spcBef>
                <a:spcPts val="0"/>
              </a:spcBef>
              <a:spcAft>
                <a:spcPts val="0"/>
              </a:spcAft>
              <a:buSzPts val="1500"/>
              <a:buNone/>
            </a:pPr>
            <a:r>
              <a:rPr lang="en-US" sz="2200"/>
              <a:t>Unmet need for child care, generally, for children ages 3-4.</a:t>
            </a:r>
            <a:endParaRPr sz="2200"/>
          </a:p>
          <a:p>
            <a:pPr indent="0" lvl="0" marL="0" rtl="0" algn="l">
              <a:lnSpc>
                <a:spcPct val="115000"/>
              </a:lnSpc>
              <a:spcBef>
                <a:spcPts val="1300"/>
              </a:spcBef>
              <a:spcAft>
                <a:spcPts val="1300"/>
              </a:spcAft>
              <a:buClr>
                <a:schemeClr val="dk1"/>
              </a:buClr>
              <a:buSzPts val="1200"/>
              <a:buFont typeface="Arial"/>
              <a:buNone/>
            </a:pPr>
            <a:r>
              <a:t/>
            </a:r>
            <a:endParaRPr sz="2200"/>
          </a:p>
        </p:txBody>
      </p:sp>
      <p:sp>
        <p:nvSpPr>
          <p:cNvPr id="695" name="Google Shape;695;g36aea8a7f69_1_912"/>
          <p:cNvSpPr/>
          <p:nvPr/>
        </p:nvSpPr>
        <p:spPr>
          <a:xfrm>
            <a:off x="5920827" y="1554374"/>
            <a:ext cx="1660800" cy="1562700"/>
          </a:xfrm>
          <a:prstGeom prst="ellipse">
            <a:avLst/>
          </a:prstGeom>
          <a:solidFill>
            <a:srgbClr val="D0724A"/>
          </a:solidFill>
          <a:ln>
            <a:noFill/>
          </a:ln>
        </p:spPr>
        <p:txBody>
          <a:bodyPr anchorCtr="0" anchor="ctr" bIns="97525" lIns="97525" spcFirstLastPara="1" rIns="97525" wrap="square" tIns="97525">
            <a:noAutofit/>
          </a:bodyPr>
          <a:lstStyle/>
          <a:p>
            <a:pPr indent="0" lvl="0" marL="0" marR="0" rtl="0" algn="ctr">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Solway"/>
              <a:ea typeface="Solway"/>
              <a:cs typeface="Solway"/>
              <a:sym typeface="Solway"/>
            </a:endParaRPr>
          </a:p>
        </p:txBody>
      </p:sp>
      <p:sp>
        <p:nvSpPr>
          <p:cNvPr id="696" name="Google Shape;696;g36aea8a7f69_1_912"/>
          <p:cNvSpPr txBox="1"/>
          <p:nvPr/>
        </p:nvSpPr>
        <p:spPr>
          <a:xfrm>
            <a:off x="6070267" y="1941573"/>
            <a:ext cx="1362000" cy="781800"/>
          </a:xfrm>
          <a:prstGeom prst="rect">
            <a:avLst/>
          </a:prstGeom>
          <a:noFill/>
          <a:ln>
            <a:noFill/>
          </a:ln>
        </p:spPr>
        <p:txBody>
          <a:bodyPr anchorCtr="0" anchor="t" bIns="97525" lIns="97525" spcFirstLastPara="1" rIns="97525" wrap="square" tIns="97525">
            <a:spAutoFit/>
          </a:bodyPr>
          <a:lstStyle/>
          <a:p>
            <a:pPr indent="0" lvl="0" marL="0" marR="0" rtl="0" algn="ctr">
              <a:lnSpc>
                <a:spcPct val="115000"/>
              </a:lnSpc>
              <a:spcBef>
                <a:spcPts val="0"/>
              </a:spcBef>
              <a:spcAft>
                <a:spcPts val="1300"/>
              </a:spcAft>
              <a:buClr>
                <a:srgbClr val="000000"/>
              </a:buClr>
              <a:buSzPts val="3800"/>
              <a:buFont typeface="Arial"/>
              <a:buNone/>
            </a:pPr>
            <a:r>
              <a:rPr b="0" i="0" lang="en-US" sz="3800" u="none" cap="none" strike="noStrike">
                <a:solidFill>
                  <a:srgbClr val="FCF8F1"/>
                </a:solidFill>
                <a:latin typeface="Lato Black"/>
                <a:ea typeface="Lato Black"/>
                <a:cs typeface="Lato Black"/>
                <a:sym typeface="Lato Black"/>
              </a:rPr>
              <a:t>8.8%</a:t>
            </a:r>
            <a:endParaRPr b="0" i="0" sz="3800" u="none" cap="none" strike="noStrike">
              <a:solidFill>
                <a:srgbClr val="FCF8F1"/>
              </a:solidFill>
              <a:latin typeface="Lato Black"/>
              <a:ea typeface="Lato Black"/>
              <a:cs typeface="Lato Black"/>
              <a:sym typeface="Lato Black"/>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0" name="Shape 700"/>
        <p:cNvGrpSpPr/>
        <p:nvPr/>
      </p:nvGrpSpPr>
      <p:grpSpPr>
        <a:xfrm>
          <a:off x="0" y="0"/>
          <a:ext cx="0" cy="0"/>
          <a:chOff x="0" y="0"/>
          <a:chExt cx="0" cy="0"/>
        </a:xfrm>
      </p:grpSpPr>
      <p:sp>
        <p:nvSpPr>
          <p:cNvPr id="701" name="Google Shape;701;g36aea8a7f69_1_940"/>
          <p:cNvSpPr txBox="1"/>
          <p:nvPr>
            <p:ph type="title"/>
          </p:nvPr>
        </p:nvSpPr>
        <p:spPr>
          <a:xfrm>
            <a:off x="332480" y="474693"/>
            <a:ext cx="9088500" cy="610800"/>
          </a:xfrm>
          <a:prstGeom prst="rect">
            <a:avLst/>
          </a:prstGeom>
          <a:noFill/>
          <a:ln>
            <a:noFill/>
          </a:ln>
        </p:spPr>
        <p:txBody>
          <a:bodyPr anchorCtr="0" anchor="t" bIns="97525" lIns="97525" spcFirstLastPara="1" rIns="97525" wrap="square" tIns="97525">
            <a:normAutofit fontScale="90000"/>
          </a:bodyPr>
          <a:lstStyle/>
          <a:p>
            <a:pPr indent="0" lvl="0" marL="0" rtl="0" algn="l">
              <a:lnSpc>
                <a:spcPct val="100000"/>
              </a:lnSpc>
              <a:spcBef>
                <a:spcPts val="0"/>
              </a:spcBef>
              <a:spcAft>
                <a:spcPts val="0"/>
              </a:spcAft>
              <a:buSzPct val="111111"/>
              <a:buNone/>
            </a:pPr>
            <a:r>
              <a:rPr lang="en-US">
                <a:extLst>
                  <a:ext uri="http://customooxmlschemas.google.com/">
                    <go:slidesCustomData xmlns:go="http://customooxmlschemas.google.com/" textRoundtripDataId="8"/>
                  </a:ext>
                </a:extLst>
              </a:rPr>
              <a:t>TK Enrollment</a:t>
            </a:r>
            <a:endParaRPr/>
          </a:p>
        </p:txBody>
      </p:sp>
      <p:sp>
        <p:nvSpPr>
          <p:cNvPr id="702" name="Google Shape;702;g36aea8a7f69_1_940"/>
          <p:cNvSpPr txBox="1"/>
          <p:nvPr>
            <p:ph idx="1" type="body"/>
          </p:nvPr>
        </p:nvSpPr>
        <p:spPr>
          <a:xfrm>
            <a:off x="2013813" y="3497893"/>
            <a:ext cx="5991000" cy="1189800"/>
          </a:xfrm>
          <a:prstGeom prst="rect">
            <a:avLst/>
          </a:prstGeom>
          <a:noFill/>
          <a:ln>
            <a:noFill/>
          </a:ln>
        </p:spPr>
        <p:txBody>
          <a:bodyPr anchorCtr="0" anchor="t" bIns="97525" lIns="97525" spcFirstLastPara="1" rIns="97525" wrap="square" tIns="97525">
            <a:spAutoFit/>
          </a:bodyPr>
          <a:lstStyle/>
          <a:p>
            <a:pPr indent="0" lvl="0" marL="0" rtl="0" algn="l">
              <a:lnSpc>
                <a:spcPct val="115000"/>
              </a:lnSpc>
              <a:spcBef>
                <a:spcPts val="0"/>
              </a:spcBef>
              <a:spcAft>
                <a:spcPts val="1300"/>
              </a:spcAft>
              <a:buSzPts val="1900"/>
              <a:buNone/>
            </a:pPr>
            <a:r>
              <a:rPr lang="en-US" sz="3000"/>
              <a:t>children were enrolled in TK in the 2024-25 school year.*</a:t>
            </a:r>
            <a:endParaRPr sz="1500"/>
          </a:p>
        </p:txBody>
      </p:sp>
      <p:sp>
        <p:nvSpPr>
          <p:cNvPr id="703" name="Google Shape;703;g36aea8a7f69_1_940"/>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p>
            <a:pPr indent="0" lvl="0" marL="0" rtl="0" algn="l">
              <a:lnSpc>
                <a:spcPct val="100000"/>
              </a:lnSpc>
              <a:spcBef>
                <a:spcPts val="0"/>
              </a:spcBef>
              <a:spcAft>
                <a:spcPts val="0"/>
              </a:spcAft>
              <a:buSzPts val="1100"/>
              <a:buNone/>
            </a:pPr>
            <a:fld id="{00000000-1234-1234-1234-123412341234}" type="slidenum">
              <a:rPr lang="en-US"/>
              <a:t>‹#›</a:t>
            </a:fld>
            <a:endParaRPr/>
          </a:p>
        </p:txBody>
      </p:sp>
      <p:sp>
        <p:nvSpPr>
          <p:cNvPr id="704" name="Google Shape;704;g36aea8a7f69_1_940"/>
          <p:cNvSpPr txBox="1"/>
          <p:nvPr/>
        </p:nvSpPr>
        <p:spPr>
          <a:xfrm>
            <a:off x="853547" y="4943947"/>
            <a:ext cx="6869700" cy="535500"/>
          </a:xfrm>
          <a:prstGeom prst="rect">
            <a:avLst/>
          </a:prstGeom>
          <a:noFill/>
          <a:ln>
            <a:noFill/>
          </a:ln>
        </p:spPr>
        <p:txBody>
          <a:bodyPr anchorCtr="0" anchor="t" bIns="97525" lIns="97525" spcFirstLastPara="1" rIns="97525" wrap="square" tIns="97525">
            <a:sp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dk1"/>
                </a:solidFill>
                <a:latin typeface="Solway"/>
                <a:ea typeface="Solway"/>
                <a:cs typeface="Solway"/>
                <a:sym typeface="Solway"/>
              </a:rPr>
              <a:t>*Source: 2024-2025 Sonoma County Data from California Department of Education, DataQuest </a:t>
            </a:r>
            <a:endParaRPr b="0" i="0" sz="1100" u="none" cap="none" strike="noStrike">
              <a:solidFill>
                <a:schemeClr val="dk1"/>
              </a:solidFill>
              <a:latin typeface="Solway"/>
              <a:ea typeface="Solway"/>
              <a:cs typeface="Solway"/>
              <a:sym typeface="Solway"/>
            </a:endParaRPr>
          </a:p>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chemeClr val="dk1"/>
              </a:solidFill>
              <a:latin typeface="Solway"/>
              <a:ea typeface="Solway"/>
              <a:cs typeface="Solway"/>
              <a:sym typeface="Solway"/>
            </a:endParaRPr>
          </a:p>
        </p:txBody>
      </p:sp>
      <p:sp>
        <p:nvSpPr>
          <p:cNvPr id="705" name="Google Shape;705;g36aea8a7f69_1_940"/>
          <p:cNvSpPr/>
          <p:nvPr/>
        </p:nvSpPr>
        <p:spPr>
          <a:xfrm>
            <a:off x="3559333" y="940133"/>
            <a:ext cx="2557800" cy="2557800"/>
          </a:xfrm>
          <a:prstGeom prst="ellipse">
            <a:avLst/>
          </a:prstGeom>
          <a:solidFill>
            <a:srgbClr val="D0724A"/>
          </a:solidFill>
          <a:ln>
            <a:noFill/>
          </a:ln>
        </p:spPr>
        <p:txBody>
          <a:bodyPr anchorCtr="0" anchor="ctr" bIns="97525" lIns="97525" spcFirstLastPara="1" rIns="97525" wrap="square" tIns="97525">
            <a:noAutofit/>
          </a:bodyPr>
          <a:lstStyle/>
          <a:p>
            <a:pPr indent="0" lvl="0" marL="0" marR="0" rtl="0" algn="ctr">
              <a:lnSpc>
                <a:spcPct val="100000"/>
              </a:lnSpc>
              <a:spcBef>
                <a:spcPts val="0"/>
              </a:spcBef>
              <a:spcAft>
                <a:spcPts val="0"/>
              </a:spcAft>
              <a:buClr>
                <a:srgbClr val="000000"/>
              </a:buClr>
              <a:buSzPts val="4900"/>
              <a:buFont typeface="Arial"/>
              <a:buNone/>
            </a:pPr>
            <a:r>
              <a:t/>
            </a:r>
            <a:endParaRPr b="1" i="0" sz="4900" u="none" cap="none" strike="noStrike">
              <a:solidFill>
                <a:schemeClr val="lt1"/>
              </a:solidFill>
              <a:latin typeface="Lato"/>
              <a:ea typeface="Lato"/>
              <a:cs typeface="Lato"/>
              <a:sym typeface="Lato"/>
            </a:endParaRPr>
          </a:p>
          <a:p>
            <a:pPr indent="0" lvl="0" marL="0" marR="0" rtl="0" algn="ctr">
              <a:lnSpc>
                <a:spcPct val="100000"/>
              </a:lnSpc>
              <a:spcBef>
                <a:spcPts val="0"/>
              </a:spcBef>
              <a:spcAft>
                <a:spcPts val="0"/>
              </a:spcAft>
              <a:buClr>
                <a:srgbClr val="000000"/>
              </a:buClr>
              <a:buSzPts val="4500"/>
              <a:buFont typeface="Arial"/>
              <a:buNone/>
            </a:pPr>
            <a:r>
              <a:rPr b="1" i="0" lang="en-US" sz="4500" u="none" cap="none" strike="noStrike">
                <a:solidFill>
                  <a:schemeClr val="lt1"/>
                </a:solidFill>
                <a:latin typeface="Lato"/>
                <a:ea typeface="Lato"/>
                <a:cs typeface="Lato"/>
                <a:sym typeface="Lato"/>
              </a:rPr>
              <a:t>2,531</a:t>
            </a:r>
            <a:endParaRPr b="1" i="0" sz="4500" u="none" cap="none" strike="noStrike">
              <a:solidFill>
                <a:schemeClr val="lt1"/>
              </a:solidFill>
              <a:latin typeface="Lato"/>
              <a:ea typeface="Lato"/>
              <a:cs typeface="Lato"/>
              <a:sym typeface="Lato"/>
            </a:endParaRPr>
          </a:p>
        </p:txBody>
      </p:sp>
      <p:pic>
        <p:nvPicPr>
          <p:cNvPr id="706" name="Google Shape;706;g36aea8a7f69_1_940" title="noun-school-7888628-FFFFFF.png"/>
          <p:cNvPicPr preferRelativeResize="0"/>
          <p:nvPr/>
        </p:nvPicPr>
        <p:blipFill rotWithShape="1">
          <a:blip r:embed="rId3">
            <a:alphaModFix/>
          </a:blip>
          <a:srcRect b="0" l="0" r="0" t="0"/>
          <a:stretch/>
        </p:blipFill>
        <p:spPr>
          <a:xfrm>
            <a:off x="4472600" y="1434400"/>
            <a:ext cx="731226" cy="731226"/>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0" name="Shape 710"/>
        <p:cNvGrpSpPr/>
        <p:nvPr/>
      </p:nvGrpSpPr>
      <p:grpSpPr>
        <a:xfrm>
          <a:off x="0" y="0"/>
          <a:ext cx="0" cy="0"/>
          <a:chOff x="0" y="0"/>
          <a:chExt cx="0" cy="0"/>
        </a:xfrm>
      </p:grpSpPr>
      <p:sp>
        <p:nvSpPr>
          <p:cNvPr id="711" name="Google Shape;711;g36aea8a7f69_1_924"/>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p>
            <a:pPr indent="0" lvl="0" marL="0" rtl="0" algn="l">
              <a:lnSpc>
                <a:spcPct val="100000"/>
              </a:lnSpc>
              <a:spcBef>
                <a:spcPts val="0"/>
              </a:spcBef>
              <a:spcAft>
                <a:spcPts val="0"/>
              </a:spcAft>
              <a:buSzPts val="1100"/>
              <a:buNone/>
            </a:pPr>
            <a:fld id="{00000000-1234-1234-1234-123412341234}" type="slidenum">
              <a:rPr lang="en-US"/>
              <a:t>‹#›</a:t>
            </a:fld>
            <a:endParaRPr/>
          </a:p>
        </p:txBody>
      </p:sp>
      <p:sp>
        <p:nvSpPr>
          <p:cNvPr id="712" name="Google Shape;712;g36aea8a7f69_1_924"/>
          <p:cNvSpPr txBox="1"/>
          <p:nvPr>
            <p:ph type="title"/>
          </p:nvPr>
        </p:nvSpPr>
        <p:spPr>
          <a:xfrm>
            <a:off x="332480" y="474693"/>
            <a:ext cx="9088500" cy="754500"/>
          </a:xfrm>
          <a:prstGeom prst="rect">
            <a:avLst/>
          </a:prstGeom>
          <a:noFill/>
          <a:ln>
            <a:noFill/>
          </a:ln>
        </p:spPr>
        <p:txBody>
          <a:bodyPr anchorCtr="0" anchor="b" bIns="97525" lIns="97525" spcFirstLastPara="1" rIns="97525" wrap="square" tIns="97525">
            <a:normAutofit/>
          </a:bodyPr>
          <a:lstStyle/>
          <a:p>
            <a:pPr indent="0" lvl="0" marL="0" rtl="0" algn="l">
              <a:lnSpc>
                <a:spcPct val="100000"/>
              </a:lnSpc>
              <a:spcBef>
                <a:spcPts val="0"/>
              </a:spcBef>
              <a:spcAft>
                <a:spcPts val="0"/>
              </a:spcAft>
              <a:buSzPts val="3300"/>
              <a:buNone/>
            </a:pPr>
            <a:r>
              <a:rPr lang="en-US"/>
              <a:t>Child Care Need*</a:t>
            </a:r>
            <a:endParaRPr/>
          </a:p>
        </p:txBody>
      </p:sp>
      <p:sp>
        <p:nvSpPr>
          <p:cNvPr id="713" name="Google Shape;713;g36aea8a7f69_1_924"/>
          <p:cNvSpPr txBox="1"/>
          <p:nvPr>
            <p:ph idx="1" type="body"/>
          </p:nvPr>
        </p:nvSpPr>
        <p:spPr>
          <a:xfrm>
            <a:off x="610240" y="1699547"/>
            <a:ext cx="4266600" cy="2235600"/>
          </a:xfrm>
          <a:prstGeom prst="rect">
            <a:avLst/>
          </a:prstGeom>
          <a:noFill/>
          <a:ln>
            <a:noFill/>
          </a:ln>
        </p:spPr>
        <p:txBody>
          <a:bodyPr anchorCtr="0" anchor="t" bIns="97525" lIns="97525" spcFirstLastPara="1" rIns="97525" wrap="square" tIns="97525">
            <a:normAutofit/>
          </a:bodyPr>
          <a:lstStyle/>
          <a:p>
            <a:pPr indent="0" lvl="0" marL="0" rtl="0" algn="l">
              <a:lnSpc>
                <a:spcPct val="115000"/>
              </a:lnSpc>
              <a:spcBef>
                <a:spcPts val="0"/>
              </a:spcBef>
              <a:spcAft>
                <a:spcPts val="0"/>
              </a:spcAft>
              <a:buSzPts val="1500"/>
              <a:buNone/>
            </a:pPr>
            <a:r>
              <a:rPr b="1" lang="en-US" sz="1700">
                <a:solidFill>
                  <a:srgbClr val="000000"/>
                </a:solidFill>
              </a:rPr>
              <a:t>Areas classified as child care deserts (extremely high unmet need):</a:t>
            </a:r>
            <a:endParaRPr b="1" sz="1700">
              <a:solidFill>
                <a:srgbClr val="000000"/>
              </a:solidFill>
            </a:endParaRPr>
          </a:p>
          <a:p>
            <a:pPr indent="-349250" lvl="0" marL="482600" rtl="0" algn="l">
              <a:lnSpc>
                <a:spcPct val="115000"/>
              </a:lnSpc>
              <a:spcBef>
                <a:spcPts val="1300"/>
              </a:spcBef>
              <a:spcAft>
                <a:spcPts val="0"/>
              </a:spcAft>
              <a:buSzPts val="1700"/>
              <a:buChar char="●"/>
            </a:pPr>
            <a:r>
              <a:rPr lang="en-US" sz="1700"/>
              <a:t>Sonoma Valley (74.1%)</a:t>
            </a:r>
            <a:endParaRPr sz="1700"/>
          </a:p>
          <a:p>
            <a:pPr indent="-349250" lvl="0" marL="482600" rtl="0" algn="l">
              <a:lnSpc>
                <a:spcPct val="115000"/>
              </a:lnSpc>
              <a:spcBef>
                <a:spcPts val="0"/>
              </a:spcBef>
              <a:spcAft>
                <a:spcPts val="0"/>
              </a:spcAft>
              <a:buSzPts val="1700"/>
              <a:buChar char="●"/>
            </a:pPr>
            <a:r>
              <a:rPr lang="en-US" sz="1700"/>
              <a:t>Santa Rosa (73.5%)</a:t>
            </a:r>
            <a:endParaRPr sz="1700"/>
          </a:p>
          <a:p>
            <a:pPr indent="-349250" lvl="0" marL="482600" rtl="0" algn="l">
              <a:lnSpc>
                <a:spcPct val="115000"/>
              </a:lnSpc>
              <a:spcBef>
                <a:spcPts val="0"/>
              </a:spcBef>
              <a:spcAft>
                <a:spcPts val="0"/>
              </a:spcAft>
              <a:buSzPts val="1700"/>
              <a:buChar char="●"/>
            </a:pPr>
            <a:r>
              <a:rPr lang="en-US" sz="1700"/>
              <a:t>Cotati/Rohnert Park (71.6%)</a:t>
            </a:r>
            <a:endParaRPr sz="1700"/>
          </a:p>
        </p:txBody>
      </p:sp>
      <p:sp>
        <p:nvSpPr>
          <p:cNvPr id="714" name="Google Shape;714;g36aea8a7f69_1_924"/>
          <p:cNvSpPr txBox="1"/>
          <p:nvPr>
            <p:ph idx="2" type="body"/>
          </p:nvPr>
        </p:nvSpPr>
        <p:spPr>
          <a:xfrm>
            <a:off x="5154560" y="1699547"/>
            <a:ext cx="4266600" cy="2261100"/>
          </a:xfrm>
          <a:prstGeom prst="rect">
            <a:avLst/>
          </a:prstGeom>
          <a:noFill/>
          <a:ln>
            <a:noFill/>
          </a:ln>
        </p:spPr>
        <p:txBody>
          <a:bodyPr anchorCtr="0" anchor="t" bIns="97525" lIns="97525" spcFirstLastPara="1" rIns="97525" wrap="square" tIns="97525">
            <a:normAutofit/>
          </a:bodyPr>
          <a:lstStyle/>
          <a:p>
            <a:pPr indent="0" lvl="0" marL="0" rtl="0" algn="l">
              <a:lnSpc>
                <a:spcPct val="115000"/>
              </a:lnSpc>
              <a:spcBef>
                <a:spcPts val="0"/>
              </a:spcBef>
              <a:spcAft>
                <a:spcPts val="0"/>
              </a:spcAft>
              <a:buSzPts val="1500"/>
              <a:buNone/>
            </a:pPr>
            <a:r>
              <a:rPr b="1" lang="en-US" sz="1700">
                <a:solidFill>
                  <a:srgbClr val="000000"/>
                </a:solidFill>
              </a:rPr>
              <a:t>Additional areas with significant unmet need:</a:t>
            </a:r>
            <a:endParaRPr b="1" sz="1700">
              <a:solidFill>
                <a:srgbClr val="000000"/>
              </a:solidFill>
            </a:endParaRPr>
          </a:p>
          <a:p>
            <a:pPr indent="-349250" lvl="0" marL="482600" rtl="0" algn="l">
              <a:lnSpc>
                <a:spcPct val="115000"/>
              </a:lnSpc>
              <a:spcBef>
                <a:spcPts val="1300"/>
              </a:spcBef>
              <a:spcAft>
                <a:spcPts val="0"/>
              </a:spcAft>
              <a:buSzPts val="1700"/>
              <a:buChar char="●"/>
            </a:pPr>
            <a:r>
              <a:rPr lang="en-US" sz="1700"/>
              <a:t>North County (66.6%)</a:t>
            </a:r>
            <a:endParaRPr sz="1700"/>
          </a:p>
          <a:p>
            <a:pPr indent="-349250" lvl="0" marL="482600" rtl="0" algn="l">
              <a:lnSpc>
                <a:spcPct val="115000"/>
              </a:lnSpc>
              <a:spcBef>
                <a:spcPts val="0"/>
              </a:spcBef>
              <a:spcAft>
                <a:spcPts val="0"/>
              </a:spcAft>
              <a:buSzPts val="1700"/>
              <a:buChar char="●"/>
            </a:pPr>
            <a:r>
              <a:rPr lang="en-US" sz="1700"/>
              <a:t>South County (63.4%)</a:t>
            </a:r>
            <a:endParaRPr sz="1700"/>
          </a:p>
          <a:p>
            <a:pPr indent="-349250" lvl="0" marL="482600" rtl="0" algn="l">
              <a:lnSpc>
                <a:spcPct val="115000"/>
              </a:lnSpc>
              <a:spcBef>
                <a:spcPts val="0"/>
              </a:spcBef>
              <a:spcAft>
                <a:spcPts val="0"/>
              </a:spcAft>
              <a:buSzPts val="1700"/>
              <a:buChar char="●"/>
            </a:pPr>
            <a:r>
              <a:rPr lang="en-US" sz="1700"/>
              <a:t>West County (58.1%)</a:t>
            </a:r>
            <a:endParaRPr sz="1700"/>
          </a:p>
        </p:txBody>
      </p:sp>
      <p:sp>
        <p:nvSpPr>
          <p:cNvPr id="715" name="Google Shape;715;g36aea8a7f69_1_924"/>
          <p:cNvSpPr txBox="1"/>
          <p:nvPr/>
        </p:nvSpPr>
        <p:spPr>
          <a:xfrm>
            <a:off x="4198267" y="5049307"/>
            <a:ext cx="5749500" cy="351000"/>
          </a:xfrm>
          <a:prstGeom prst="rect">
            <a:avLst/>
          </a:prstGeom>
          <a:noFill/>
          <a:ln>
            <a:noFill/>
          </a:ln>
        </p:spPr>
        <p:txBody>
          <a:bodyPr anchorCtr="0" anchor="t" bIns="97525" lIns="97525" spcFirstLastPara="1" rIns="97525" wrap="square" tIns="97525">
            <a:spAutoFit/>
          </a:bodyPr>
          <a:lstStyle/>
          <a:p>
            <a:pPr indent="0" lvl="0" marL="0" marR="0" rtl="0" algn="l">
              <a:lnSpc>
                <a:spcPct val="100000"/>
              </a:lnSpc>
              <a:spcBef>
                <a:spcPts val="0"/>
              </a:spcBef>
              <a:spcAft>
                <a:spcPts val="0"/>
              </a:spcAft>
              <a:buClr>
                <a:srgbClr val="000000"/>
              </a:buClr>
              <a:buSzPts val="1000"/>
              <a:buFont typeface="Arial"/>
              <a:buNone/>
            </a:pPr>
            <a:r>
              <a:rPr b="0" i="0" lang="en-US" sz="1000" u="none" cap="none" strike="noStrike">
                <a:solidFill>
                  <a:schemeClr val="dk1"/>
                </a:solidFill>
                <a:latin typeface="Solway"/>
                <a:ea typeface="Solway"/>
                <a:cs typeface="Solway"/>
                <a:sym typeface="Solway"/>
              </a:rPr>
              <a:t>*Source: 2024-2025 Sonoma County Early Learning and Care Needs Assessment</a:t>
            </a:r>
            <a:endParaRPr b="0" i="0" sz="1000" u="none" cap="none" strike="noStrike">
              <a:solidFill>
                <a:schemeClr val="dk1"/>
              </a:solidFill>
              <a:latin typeface="Solway"/>
              <a:ea typeface="Solway"/>
              <a:cs typeface="Solway"/>
              <a:sym typeface="Solway"/>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5" name="Shape 425"/>
        <p:cNvGrpSpPr/>
        <p:nvPr/>
      </p:nvGrpSpPr>
      <p:grpSpPr>
        <a:xfrm>
          <a:off x="0" y="0"/>
          <a:ext cx="0" cy="0"/>
          <a:chOff x="0" y="0"/>
          <a:chExt cx="0" cy="0"/>
        </a:xfrm>
      </p:grpSpPr>
      <p:sp>
        <p:nvSpPr>
          <p:cNvPr id="426" name="Google Shape;426;p7"/>
          <p:cNvSpPr txBox="1"/>
          <p:nvPr/>
        </p:nvSpPr>
        <p:spPr>
          <a:xfrm>
            <a:off x="1763869" y="275598"/>
            <a:ext cx="5597525" cy="914727"/>
          </a:xfrm>
          <a:prstGeom prst="rect">
            <a:avLst/>
          </a:prstGeom>
          <a:noFill/>
          <a:ln>
            <a:noFill/>
          </a:ln>
        </p:spPr>
        <p:txBody>
          <a:bodyPr anchorCtr="0" anchor="t" bIns="0" lIns="0" spcFirstLastPara="1" rIns="0" wrap="square" tIns="16500">
            <a:spAutoFit/>
          </a:bodyPr>
          <a:lstStyle/>
          <a:p>
            <a:pPr indent="0" lvl="0" marL="1270" marR="0" rtl="0" algn="ctr">
              <a:lnSpc>
                <a:spcPct val="116315"/>
              </a:lnSpc>
              <a:spcBef>
                <a:spcPts val="0"/>
              </a:spcBef>
              <a:spcAft>
                <a:spcPts val="0"/>
              </a:spcAft>
              <a:buClr>
                <a:srgbClr val="000000"/>
              </a:buClr>
              <a:buSzPts val="1400"/>
              <a:buFont typeface="Arial"/>
              <a:buNone/>
            </a:pPr>
            <a:r>
              <a:rPr b="0" i="0" lang="en-US" sz="2850" u="none" cap="none" strike="noStrike">
                <a:solidFill>
                  <a:srgbClr val="1A306A"/>
                </a:solidFill>
                <a:latin typeface="Helvetica Neue"/>
                <a:ea typeface="Helvetica Neue"/>
                <a:cs typeface="Helvetica Neue"/>
                <a:sym typeface="Helvetica Neue"/>
              </a:rPr>
              <a:t>Welcome! ¡Bienvenidos!</a:t>
            </a:r>
            <a:endParaRPr b="0" i="0" sz="1400" u="none" cap="none" strike="noStrike">
              <a:solidFill>
                <a:srgbClr val="000000"/>
              </a:solidFill>
              <a:latin typeface="Arial"/>
              <a:ea typeface="Arial"/>
              <a:cs typeface="Arial"/>
              <a:sym typeface="Arial"/>
            </a:endParaRPr>
          </a:p>
          <a:p>
            <a:pPr indent="0" lvl="0" marL="0" marR="0" rtl="0" algn="ctr">
              <a:lnSpc>
                <a:spcPct val="115227"/>
              </a:lnSpc>
              <a:spcBef>
                <a:spcPts val="0"/>
              </a:spcBef>
              <a:spcAft>
                <a:spcPts val="0"/>
              </a:spcAft>
              <a:buClr>
                <a:srgbClr val="000000"/>
              </a:buClr>
              <a:buSzPts val="1400"/>
              <a:buFont typeface="Arial"/>
              <a:buNone/>
            </a:pPr>
            <a:r>
              <a:rPr b="0" i="0" lang="en-US" sz="2200" u="none" cap="none" strike="noStrike">
                <a:solidFill>
                  <a:srgbClr val="1A306A"/>
                </a:solidFill>
                <a:latin typeface="Helvetica Neue"/>
                <a:ea typeface="Helvetica Neue"/>
                <a:cs typeface="Helvetica Neue"/>
                <a:sym typeface="Helvetica Neue"/>
              </a:rPr>
              <a:t>Zoom Interpretation/Interpretación de Zoom</a:t>
            </a:r>
            <a:endParaRPr b="0" i="0" sz="1400" u="none" cap="none" strike="noStrike">
              <a:solidFill>
                <a:srgbClr val="000000"/>
              </a:solidFill>
              <a:latin typeface="Arial"/>
              <a:ea typeface="Arial"/>
              <a:cs typeface="Arial"/>
              <a:sym typeface="Arial"/>
            </a:endParaRPr>
          </a:p>
        </p:txBody>
      </p:sp>
      <p:pic>
        <p:nvPicPr>
          <p:cNvPr id="427" name="Google Shape;427;p7"/>
          <p:cNvPicPr preferRelativeResize="0"/>
          <p:nvPr/>
        </p:nvPicPr>
        <p:blipFill rotWithShape="1">
          <a:blip r:embed="rId3">
            <a:alphaModFix/>
          </a:blip>
          <a:srcRect b="0" l="0" r="0" t="0"/>
          <a:stretch/>
        </p:blipFill>
        <p:spPr>
          <a:xfrm>
            <a:off x="265334" y="2439716"/>
            <a:ext cx="5290364" cy="2279164"/>
          </a:xfrm>
          <a:prstGeom prst="rect">
            <a:avLst/>
          </a:prstGeom>
          <a:noFill/>
          <a:ln>
            <a:noFill/>
          </a:ln>
        </p:spPr>
      </p:pic>
      <p:pic>
        <p:nvPicPr>
          <p:cNvPr id="428" name="Google Shape;428;p7"/>
          <p:cNvPicPr preferRelativeResize="0"/>
          <p:nvPr/>
        </p:nvPicPr>
        <p:blipFill rotWithShape="1">
          <a:blip r:embed="rId4">
            <a:alphaModFix/>
          </a:blip>
          <a:srcRect b="0" l="0" r="0" t="0"/>
          <a:stretch/>
        </p:blipFill>
        <p:spPr>
          <a:xfrm>
            <a:off x="6071063" y="2309756"/>
            <a:ext cx="3169990" cy="2395905"/>
          </a:xfrm>
          <a:prstGeom prst="rect">
            <a:avLst/>
          </a:prstGeom>
          <a:noFill/>
          <a:ln>
            <a:noFill/>
          </a:ln>
        </p:spPr>
      </p:pic>
      <p:sp>
        <p:nvSpPr>
          <p:cNvPr id="429" name="Google Shape;429;p7"/>
          <p:cNvSpPr txBox="1"/>
          <p:nvPr/>
        </p:nvSpPr>
        <p:spPr>
          <a:xfrm>
            <a:off x="1109416" y="1872693"/>
            <a:ext cx="3602199" cy="307505"/>
          </a:xfrm>
          <a:prstGeom prst="rect">
            <a:avLst/>
          </a:prstGeom>
          <a:noFill/>
          <a:ln>
            <a:noFill/>
          </a:ln>
        </p:spPr>
        <p:txBody>
          <a:bodyPr anchorCtr="0" anchor="t" bIns="0" lIns="0" spcFirstLastPara="1" rIns="0" wrap="square" tIns="12050">
            <a:spAutoFit/>
          </a:bodyPr>
          <a:lstStyle/>
          <a:p>
            <a:pPr indent="0" lvl="0" marL="12700" marR="5080" rtl="0" algn="l">
              <a:lnSpc>
                <a:spcPct val="101099"/>
              </a:lnSpc>
              <a:spcBef>
                <a:spcPts val="0"/>
              </a:spcBef>
              <a:spcAft>
                <a:spcPts val="0"/>
              </a:spcAft>
              <a:buClr>
                <a:srgbClr val="000000"/>
              </a:buClr>
              <a:buSzPts val="1900"/>
              <a:buFont typeface="Arial"/>
              <a:buNone/>
            </a:pPr>
            <a:r>
              <a:rPr b="1" i="0" lang="en-US" sz="1900" u="none" cap="none" strike="noStrike">
                <a:solidFill>
                  <a:srgbClr val="1A306A"/>
                </a:solidFill>
                <a:latin typeface="Libre Franklin"/>
                <a:ea typeface="Libre Franklin"/>
                <a:cs typeface="Libre Franklin"/>
                <a:sym typeface="Libre Franklin"/>
              </a:rPr>
              <a:t>Computer </a:t>
            </a:r>
            <a:r>
              <a:rPr b="1" i="0" lang="en-US" sz="1900" u="none" cap="none" strike="noStrike">
                <a:solidFill>
                  <a:srgbClr val="333333"/>
                </a:solidFill>
                <a:latin typeface="Libre Franklin"/>
                <a:ea typeface="Libre Franklin"/>
                <a:cs typeface="Libre Franklin"/>
                <a:sym typeface="Libre Franklin"/>
              </a:rPr>
              <a:t>/ </a:t>
            </a:r>
            <a:r>
              <a:rPr b="1" i="0" lang="en-US" sz="1900" u="none" cap="none" strike="noStrike">
                <a:solidFill>
                  <a:srgbClr val="A5A5A5"/>
                </a:solidFill>
                <a:latin typeface="Libre Franklin"/>
                <a:ea typeface="Libre Franklin"/>
                <a:cs typeface="Libre Franklin"/>
                <a:sym typeface="Libre Franklin"/>
              </a:rPr>
              <a:t>Computadora</a:t>
            </a:r>
            <a:endParaRPr b="0" i="0" sz="1900" u="none" cap="none" strike="noStrike">
              <a:solidFill>
                <a:srgbClr val="000000"/>
              </a:solidFill>
              <a:latin typeface="Libre Franklin"/>
              <a:ea typeface="Libre Franklin"/>
              <a:cs typeface="Libre Franklin"/>
              <a:sym typeface="Libre Franklin"/>
            </a:endParaRPr>
          </a:p>
        </p:txBody>
      </p:sp>
      <p:sp>
        <p:nvSpPr>
          <p:cNvPr id="430" name="Google Shape;430;p7"/>
          <p:cNvSpPr txBox="1"/>
          <p:nvPr/>
        </p:nvSpPr>
        <p:spPr>
          <a:xfrm>
            <a:off x="6430825" y="1817155"/>
            <a:ext cx="3169990" cy="307777"/>
          </a:xfrm>
          <a:prstGeom prst="rect">
            <a:avLst/>
          </a:prstGeom>
          <a:noFill/>
          <a:ln>
            <a:noFill/>
          </a:ln>
        </p:spPr>
        <p:txBody>
          <a:bodyPr anchorCtr="0" anchor="t" bIns="0" lIns="0" spcFirstLastPara="1" rIns="0" wrap="square" tIns="15225">
            <a:spAutoFit/>
          </a:bodyPr>
          <a:lstStyle/>
          <a:p>
            <a:pPr indent="0" lvl="0" marL="12700" marR="0" rtl="0" algn="l">
              <a:lnSpc>
                <a:spcPct val="100000"/>
              </a:lnSpc>
              <a:spcBef>
                <a:spcPts val="0"/>
              </a:spcBef>
              <a:spcAft>
                <a:spcPts val="0"/>
              </a:spcAft>
              <a:buClr>
                <a:srgbClr val="000000"/>
              </a:buClr>
              <a:buSzPts val="1900"/>
              <a:buFont typeface="Arial"/>
              <a:buNone/>
            </a:pPr>
            <a:r>
              <a:rPr b="1" i="0" lang="en-US" sz="1900" u="none" cap="none" strike="noStrike">
                <a:solidFill>
                  <a:srgbClr val="1A306A"/>
                </a:solidFill>
                <a:latin typeface="Libre Franklin"/>
                <a:ea typeface="Libre Franklin"/>
                <a:cs typeface="Libre Franklin"/>
                <a:sym typeface="Libre Franklin"/>
              </a:rPr>
              <a:t>Phone </a:t>
            </a:r>
            <a:r>
              <a:rPr b="1" i="0" lang="en-US" sz="1900" u="none" cap="none" strike="noStrike">
                <a:solidFill>
                  <a:srgbClr val="333333"/>
                </a:solidFill>
                <a:latin typeface="Libre Franklin"/>
                <a:ea typeface="Libre Franklin"/>
                <a:cs typeface="Libre Franklin"/>
                <a:sym typeface="Libre Franklin"/>
              </a:rPr>
              <a:t>/ </a:t>
            </a:r>
            <a:r>
              <a:rPr b="1" i="0" lang="en-US" sz="1900" u="none" cap="none" strike="noStrike">
                <a:solidFill>
                  <a:srgbClr val="8490AE"/>
                </a:solidFill>
                <a:latin typeface="Libre Franklin"/>
                <a:ea typeface="Libre Franklin"/>
                <a:cs typeface="Libre Franklin"/>
                <a:sym typeface="Libre Franklin"/>
              </a:rPr>
              <a:t>Por Telefono</a:t>
            </a:r>
            <a:endParaRPr b="0" i="0" sz="1900" u="none" cap="none" strike="noStrike">
              <a:solidFill>
                <a:srgbClr val="000000"/>
              </a:solidFill>
              <a:latin typeface="Libre Franklin"/>
              <a:ea typeface="Libre Franklin"/>
              <a:cs typeface="Libre Franklin"/>
              <a:sym typeface="Libre Franklin"/>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9" name="Shape 719"/>
        <p:cNvGrpSpPr/>
        <p:nvPr/>
      </p:nvGrpSpPr>
      <p:grpSpPr>
        <a:xfrm>
          <a:off x="0" y="0"/>
          <a:ext cx="0" cy="0"/>
          <a:chOff x="0" y="0"/>
          <a:chExt cx="0" cy="0"/>
        </a:xfrm>
      </p:grpSpPr>
      <p:pic>
        <p:nvPicPr>
          <p:cNvPr id="720" name="Google Shape;720;g36aea8a7f69_1_932" title="Screenshot 2025-05-29 at 2.38.58 PM.png"/>
          <p:cNvPicPr preferRelativeResize="0"/>
          <p:nvPr/>
        </p:nvPicPr>
        <p:blipFill rotWithShape="1">
          <a:blip r:embed="rId3">
            <a:alphaModFix/>
          </a:blip>
          <a:srcRect b="5017" l="0" r="0" t="1889"/>
          <a:stretch/>
        </p:blipFill>
        <p:spPr>
          <a:xfrm>
            <a:off x="92907" y="1769307"/>
            <a:ext cx="9142238" cy="3251786"/>
          </a:xfrm>
          <a:prstGeom prst="rect">
            <a:avLst/>
          </a:prstGeom>
          <a:noFill/>
          <a:ln>
            <a:noFill/>
          </a:ln>
        </p:spPr>
      </p:pic>
      <p:sp>
        <p:nvSpPr>
          <p:cNvPr id="721" name="Google Shape;721;g36aea8a7f69_1_932"/>
          <p:cNvSpPr txBox="1"/>
          <p:nvPr>
            <p:ph type="title"/>
          </p:nvPr>
        </p:nvSpPr>
        <p:spPr>
          <a:xfrm>
            <a:off x="332480" y="474693"/>
            <a:ext cx="9088500" cy="610800"/>
          </a:xfrm>
          <a:prstGeom prst="rect">
            <a:avLst/>
          </a:prstGeom>
          <a:noFill/>
          <a:ln>
            <a:noFill/>
          </a:ln>
        </p:spPr>
        <p:txBody>
          <a:bodyPr anchorCtr="0" anchor="t" bIns="97525" lIns="97525" spcFirstLastPara="1" rIns="97525" wrap="square" tIns="97525">
            <a:normAutofit fontScale="90000"/>
          </a:bodyPr>
          <a:lstStyle/>
          <a:p>
            <a:pPr indent="0" lvl="0" marL="0" rtl="0" algn="l">
              <a:lnSpc>
                <a:spcPct val="100000"/>
              </a:lnSpc>
              <a:spcBef>
                <a:spcPts val="0"/>
              </a:spcBef>
              <a:spcAft>
                <a:spcPts val="0"/>
              </a:spcAft>
              <a:buSzPct val="111111"/>
              <a:buNone/>
            </a:pPr>
            <a:r>
              <a:rPr lang="en-US"/>
              <a:t>Sonoma County Family Requests from R&amp;Rs</a:t>
            </a:r>
            <a:endParaRPr/>
          </a:p>
        </p:txBody>
      </p:sp>
      <p:sp>
        <p:nvSpPr>
          <p:cNvPr id="722" name="Google Shape;722;g36aea8a7f69_1_932"/>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p>
            <a:pPr indent="0" lvl="0" marL="0" rtl="0" algn="l">
              <a:lnSpc>
                <a:spcPct val="100000"/>
              </a:lnSpc>
              <a:spcBef>
                <a:spcPts val="0"/>
              </a:spcBef>
              <a:spcAft>
                <a:spcPts val="0"/>
              </a:spcAft>
              <a:buSzPts val="1100"/>
              <a:buNone/>
            </a:pPr>
            <a:fld id="{00000000-1234-1234-1234-123412341234}" type="slidenum">
              <a:rPr lang="en-US"/>
              <a:t>‹#›</a:t>
            </a:fld>
            <a:endParaRPr/>
          </a:p>
        </p:txBody>
      </p:sp>
      <p:sp>
        <p:nvSpPr>
          <p:cNvPr id="723" name="Google Shape;723;g36aea8a7f69_1_932"/>
          <p:cNvSpPr txBox="1"/>
          <p:nvPr/>
        </p:nvSpPr>
        <p:spPr>
          <a:xfrm>
            <a:off x="709227" y="4974107"/>
            <a:ext cx="9078000" cy="705000"/>
          </a:xfrm>
          <a:prstGeom prst="rect">
            <a:avLst/>
          </a:prstGeom>
          <a:noFill/>
          <a:ln>
            <a:noFill/>
          </a:ln>
        </p:spPr>
        <p:txBody>
          <a:bodyPr anchorCtr="0" anchor="t" bIns="97525" lIns="97525" spcFirstLastPara="1" rIns="97525" wrap="square" tIns="97525">
            <a:sp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dk1"/>
                </a:solidFill>
                <a:latin typeface="Solway"/>
                <a:ea typeface="Solway"/>
                <a:cs typeface="Solway"/>
                <a:sym typeface="Solway"/>
              </a:rPr>
              <a:t>*Source: 2024-2025 Sonoma County Early Learning and Care Needs Assessment</a:t>
            </a:r>
            <a:endParaRPr b="0" i="1" sz="1100" u="none" cap="none" strike="noStrike">
              <a:solidFill>
                <a:schemeClr val="dk1"/>
              </a:solidFill>
              <a:latin typeface="Solway"/>
              <a:ea typeface="Solway"/>
              <a:cs typeface="Solway"/>
              <a:sym typeface="Solway"/>
            </a:endParaRPr>
          </a:p>
          <a:p>
            <a:pPr indent="0" lvl="0" marL="0" marR="0" rtl="0" algn="l">
              <a:lnSpc>
                <a:spcPct val="100000"/>
              </a:lnSpc>
              <a:spcBef>
                <a:spcPts val="0"/>
              </a:spcBef>
              <a:spcAft>
                <a:spcPts val="0"/>
              </a:spcAft>
              <a:buClr>
                <a:srgbClr val="000000"/>
              </a:buClr>
              <a:buSzPts val="1100"/>
              <a:buFont typeface="Arial"/>
              <a:buNone/>
            </a:pPr>
            <a:r>
              <a:rPr b="0" i="1" lang="en-US" sz="1100" u="none" cap="none" strike="noStrike">
                <a:solidFill>
                  <a:schemeClr val="dk1"/>
                </a:solidFill>
                <a:latin typeface="Solway"/>
                <a:ea typeface="Solway"/>
                <a:cs typeface="Solway"/>
                <a:sym typeface="Solway"/>
              </a:rPr>
              <a:t>** Data from March 2023 - March 2024</a:t>
            </a:r>
            <a:endParaRPr b="0" i="1" sz="1100" u="none" cap="none" strike="noStrike">
              <a:solidFill>
                <a:schemeClr val="dk1"/>
              </a:solidFill>
              <a:latin typeface="Solway"/>
              <a:ea typeface="Solway"/>
              <a:cs typeface="Solway"/>
              <a:sym typeface="Solway"/>
            </a:endParaRPr>
          </a:p>
          <a:p>
            <a:pPr indent="0" lvl="0" marL="0" marR="0" rtl="0" algn="l">
              <a:lnSpc>
                <a:spcPct val="100000"/>
              </a:lnSpc>
              <a:spcBef>
                <a:spcPts val="0"/>
              </a:spcBef>
              <a:spcAft>
                <a:spcPts val="0"/>
              </a:spcAft>
              <a:buClr>
                <a:srgbClr val="000000"/>
              </a:buClr>
              <a:buSzPts val="1100"/>
              <a:buFont typeface="Arial"/>
              <a:buNone/>
            </a:pPr>
            <a:r>
              <a:t/>
            </a:r>
            <a:endParaRPr b="0" i="1" sz="1100" u="none" cap="none" strike="noStrike">
              <a:solidFill>
                <a:schemeClr val="dk1"/>
              </a:solidFill>
              <a:latin typeface="Solway"/>
              <a:ea typeface="Solway"/>
              <a:cs typeface="Solway"/>
              <a:sym typeface="Solway"/>
            </a:endParaRPr>
          </a:p>
        </p:txBody>
      </p:sp>
      <p:sp>
        <p:nvSpPr>
          <p:cNvPr id="724" name="Google Shape;724;g36aea8a7f69_1_932"/>
          <p:cNvSpPr txBox="1"/>
          <p:nvPr>
            <p:ph idx="1" type="body"/>
          </p:nvPr>
        </p:nvSpPr>
        <p:spPr>
          <a:xfrm>
            <a:off x="450107" y="1018666"/>
            <a:ext cx="9078000" cy="507300"/>
          </a:xfrm>
          <a:prstGeom prst="rect">
            <a:avLst/>
          </a:prstGeom>
          <a:noFill/>
          <a:ln>
            <a:noFill/>
          </a:ln>
        </p:spPr>
        <p:txBody>
          <a:bodyPr anchorCtr="0" anchor="t" bIns="97525" lIns="97525" spcFirstLastPara="1" rIns="97525" wrap="square" tIns="97525">
            <a:noAutofit/>
          </a:bodyPr>
          <a:lstStyle/>
          <a:p>
            <a:pPr indent="0" lvl="0" marL="0" rtl="0" algn="l">
              <a:lnSpc>
                <a:spcPct val="115000"/>
              </a:lnSpc>
              <a:spcBef>
                <a:spcPts val="0"/>
              </a:spcBef>
              <a:spcAft>
                <a:spcPts val="0"/>
              </a:spcAft>
              <a:buSzPts val="1900"/>
              <a:buNone/>
            </a:pPr>
            <a:r>
              <a:rPr b="1" lang="en-US">
                <a:solidFill>
                  <a:srgbClr val="00AEEF"/>
                </a:solidFill>
              </a:rPr>
              <a:t>Of the 5,455 requests for care (for children under the age of 6), families specified which </a:t>
            </a:r>
            <a:r>
              <a:rPr b="1" lang="en-US" u="sng">
                <a:solidFill>
                  <a:srgbClr val="00AEEF"/>
                </a:solidFill>
              </a:rPr>
              <a:t>age range(s) of care</a:t>
            </a:r>
            <a:r>
              <a:rPr b="1" lang="en-US">
                <a:solidFill>
                  <a:srgbClr val="00AEEF"/>
                </a:solidFill>
              </a:rPr>
              <a:t> they needed.   </a:t>
            </a:r>
            <a:endParaRPr b="1">
              <a:solidFill>
                <a:srgbClr val="00AEEF"/>
              </a:solidFill>
            </a:endParaRPr>
          </a:p>
          <a:p>
            <a:pPr indent="0" lvl="0" marL="482600" rtl="0" algn="l">
              <a:lnSpc>
                <a:spcPct val="115000"/>
              </a:lnSpc>
              <a:spcBef>
                <a:spcPts val="1300"/>
              </a:spcBef>
              <a:spcAft>
                <a:spcPts val="0"/>
              </a:spcAft>
              <a:buSzPts val="1900"/>
              <a:buNone/>
            </a:pPr>
            <a:r>
              <a:t/>
            </a:r>
            <a:endParaRPr b="1"/>
          </a:p>
          <a:p>
            <a:pPr indent="0" lvl="0" marL="482600" rtl="0" algn="l">
              <a:lnSpc>
                <a:spcPct val="115000"/>
              </a:lnSpc>
              <a:spcBef>
                <a:spcPts val="1300"/>
              </a:spcBef>
              <a:spcAft>
                <a:spcPts val="0"/>
              </a:spcAft>
              <a:buSzPts val="1900"/>
              <a:buNone/>
            </a:pPr>
            <a:r>
              <a:t/>
            </a:r>
            <a:endParaRPr b="1"/>
          </a:p>
          <a:p>
            <a:pPr indent="0" lvl="0" marL="482600" rtl="0" algn="l">
              <a:lnSpc>
                <a:spcPct val="115000"/>
              </a:lnSpc>
              <a:spcBef>
                <a:spcPts val="1300"/>
              </a:spcBef>
              <a:spcAft>
                <a:spcPts val="0"/>
              </a:spcAft>
              <a:buSzPts val="1900"/>
              <a:buNone/>
            </a:pPr>
            <a:r>
              <a:t/>
            </a:r>
            <a:endParaRPr b="1"/>
          </a:p>
          <a:p>
            <a:pPr indent="0" lvl="0" marL="0" rtl="0" algn="l">
              <a:lnSpc>
                <a:spcPct val="115000"/>
              </a:lnSpc>
              <a:spcBef>
                <a:spcPts val="1300"/>
              </a:spcBef>
              <a:spcAft>
                <a:spcPts val="0"/>
              </a:spcAft>
              <a:buSzPts val="1900"/>
              <a:buNone/>
            </a:pPr>
            <a:r>
              <a:t/>
            </a:r>
            <a:endParaRPr b="1">
              <a:solidFill>
                <a:srgbClr val="00AEEF"/>
              </a:solidFill>
            </a:endParaRPr>
          </a:p>
          <a:p>
            <a:pPr indent="0" lvl="0" marL="0" rtl="0" algn="l">
              <a:lnSpc>
                <a:spcPct val="115000"/>
              </a:lnSpc>
              <a:spcBef>
                <a:spcPts val="1300"/>
              </a:spcBef>
              <a:spcAft>
                <a:spcPts val="0"/>
              </a:spcAft>
              <a:buSzPts val="1900"/>
              <a:buNone/>
            </a:pPr>
            <a:r>
              <a:t/>
            </a:r>
            <a:endParaRPr b="1">
              <a:solidFill>
                <a:srgbClr val="00AEEF"/>
              </a:solidFill>
            </a:endParaRPr>
          </a:p>
          <a:p>
            <a:pPr indent="0" lvl="0" marL="0" rtl="0" algn="l">
              <a:lnSpc>
                <a:spcPct val="115000"/>
              </a:lnSpc>
              <a:spcBef>
                <a:spcPts val="1300"/>
              </a:spcBef>
              <a:spcAft>
                <a:spcPts val="1300"/>
              </a:spcAft>
              <a:buSzPts val="1900"/>
              <a:buNone/>
            </a:pPr>
            <a:r>
              <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8" name="Shape 728"/>
        <p:cNvGrpSpPr/>
        <p:nvPr/>
      </p:nvGrpSpPr>
      <p:grpSpPr>
        <a:xfrm>
          <a:off x="0" y="0"/>
          <a:ext cx="0" cy="0"/>
          <a:chOff x="0" y="0"/>
          <a:chExt cx="0" cy="0"/>
        </a:xfrm>
      </p:grpSpPr>
      <p:sp>
        <p:nvSpPr>
          <p:cNvPr id="729" name="Google Shape;729;g36aea8a7f69_1_949"/>
          <p:cNvSpPr txBox="1"/>
          <p:nvPr>
            <p:ph type="title"/>
          </p:nvPr>
        </p:nvSpPr>
        <p:spPr>
          <a:xfrm>
            <a:off x="220200" y="347093"/>
            <a:ext cx="9088500" cy="610800"/>
          </a:xfrm>
          <a:prstGeom prst="rect">
            <a:avLst/>
          </a:prstGeom>
          <a:noFill/>
          <a:ln>
            <a:noFill/>
          </a:ln>
        </p:spPr>
        <p:txBody>
          <a:bodyPr anchorCtr="0" anchor="t" bIns="97525" lIns="97525" spcFirstLastPara="1" rIns="97525" wrap="square" tIns="97525">
            <a:normAutofit fontScale="90000"/>
          </a:bodyPr>
          <a:lstStyle/>
          <a:p>
            <a:pPr indent="0" lvl="0" marL="0" rtl="0" algn="l">
              <a:lnSpc>
                <a:spcPct val="100000"/>
              </a:lnSpc>
              <a:spcBef>
                <a:spcPts val="0"/>
              </a:spcBef>
              <a:spcAft>
                <a:spcPts val="0"/>
              </a:spcAft>
              <a:buSzPct val="111111"/>
              <a:buNone/>
            </a:pPr>
            <a:r>
              <a:rPr lang="en-US"/>
              <a:t>Families: Current Care vs. Preference for Care</a:t>
            </a:r>
            <a:endParaRPr/>
          </a:p>
        </p:txBody>
      </p:sp>
      <p:pic>
        <p:nvPicPr>
          <p:cNvPr id="730" name="Google Shape;730;g36aea8a7f69_1_949" title="Screenshot 2025-06-11 at 9.37.58 AM.png"/>
          <p:cNvPicPr preferRelativeResize="0"/>
          <p:nvPr/>
        </p:nvPicPr>
        <p:blipFill rotWithShape="1">
          <a:blip r:embed="rId3">
            <a:alphaModFix/>
          </a:blip>
          <a:srcRect b="1136" l="1038" r="0" t="3260"/>
          <a:stretch/>
        </p:blipFill>
        <p:spPr>
          <a:xfrm>
            <a:off x="123947" y="886267"/>
            <a:ext cx="9281171" cy="4009332"/>
          </a:xfrm>
          <a:prstGeom prst="rect">
            <a:avLst/>
          </a:prstGeom>
          <a:noFill/>
          <a:ln>
            <a:noFill/>
          </a:ln>
        </p:spPr>
      </p:pic>
      <p:sp>
        <p:nvSpPr>
          <p:cNvPr id="731" name="Google Shape;731;g36aea8a7f69_1_949"/>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p>
            <a:pPr indent="0" lvl="0" marL="0" rtl="0" algn="l">
              <a:lnSpc>
                <a:spcPct val="100000"/>
              </a:lnSpc>
              <a:spcBef>
                <a:spcPts val="0"/>
              </a:spcBef>
              <a:spcAft>
                <a:spcPts val="0"/>
              </a:spcAft>
              <a:buSzPts val="1100"/>
              <a:buNone/>
            </a:pPr>
            <a:fld id="{00000000-1234-1234-1234-123412341234}" type="slidenum">
              <a:rPr lang="en-US"/>
              <a:t>‹#›</a:t>
            </a:fld>
            <a:endParaRPr/>
          </a:p>
        </p:txBody>
      </p:sp>
      <p:sp>
        <p:nvSpPr>
          <p:cNvPr id="732" name="Google Shape;732;g36aea8a7f69_1_949"/>
          <p:cNvSpPr txBox="1"/>
          <p:nvPr/>
        </p:nvSpPr>
        <p:spPr>
          <a:xfrm>
            <a:off x="725147" y="5103920"/>
            <a:ext cx="7979700" cy="535500"/>
          </a:xfrm>
          <a:prstGeom prst="rect">
            <a:avLst/>
          </a:prstGeom>
          <a:noFill/>
          <a:ln>
            <a:noFill/>
          </a:ln>
        </p:spPr>
        <p:txBody>
          <a:bodyPr anchorCtr="0" anchor="t" bIns="97525" lIns="97525" spcFirstLastPara="1" rIns="97525" wrap="square" tIns="97525">
            <a:sp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dk1"/>
                </a:solidFill>
                <a:latin typeface="Solway"/>
                <a:ea typeface="Solway"/>
                <a:cs typeface="Solway"/>
                <a:sym typeface="Solway"/>
              </a:rPr>
              <a:t>*Source: 2024-2025 Sonoma County Early Learning and Care Needs Assessment; Family Survey </a:t>
            </a:r>
            <a:endParaRPr b="0" i="0" sz="1100" u="none" cap="none" strike="noStrike">
              <a:solidFill>
                <a:schemeClr val="dk1"/>
              </a:solidFill>
              <a:latin typeface="Solway"/>
              <a:ea typeface="Solway"/>
              <a:cs typeface="Solway"/>
              <a:sym typeface="Solway"/>
            </a:endParaRPr>
          </a:p>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chemeClr val="dk1"/>
              </a:solidFill>
              <a:latin typeface="Solway"/>
              <a:ea typeface="Solway"/>
              <a:cs typeface="Solway"/>
              <a:sym typeface="Solway"/>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6" name="Shape 736"/>
        <p:cNvGrpSpPr/>
        <p:nvPr/>
      </p:nvGrpSpPr>
      <p:grpSpPr>
        <a:xfrm>
          <a:off x="0" y="0"/>
          <a:ext cx="0" cy="0"/>
          <a:chOff x="0" y="0"/>
          <a:chExt cx="0" cy="0"/>
        </a:xfrm>
      </p:grpSpPr>
      <p:sp>
        <p:nvSpPr>
          <p:cNvPr id="737" name="Google Shape;737;g36aea8a7f69_1_956"/>
          <p:cNvSpPr txBox="1"/>
          <p:nvPr>
            <p:ph type="title"/>
          </p:nvPr>
        </p:nvSpPr>
        <p:spPr>
          <a:xfrm>
            <a:off x="522933" y="480160"/>
            <a:ext cx="8573100" cy="4363500"/>
          </a:xfrm>
          <a:prstGeom prst="rect">
            <a:avLst/>
          </a:prstGeom>
          <a:noFill/>
          <a:ln>
            <a:noFill/>
          </a:ln>
        </p:spPr>
        <p:txBody>
          <a:bodyPr anchorCtr="0" anchor="ctr" bIns="97525" lIns="97525" spcFirstLastPara="1" rIns="97525" wrap="square" tIns="97525">
            <a:normAutofit/>
          </a:bodyPr>
          <a:lstStyle/>
          <a:p>
            <a:pPr indent="0" lvl="0" marL="0" rtl="0" algn="l">
              <a:lnSpc>
                <a:spcPct val="100000"/>
              </a:lnSpc>
              <a:spcBef>
                <a:spcPts val="0"/>
              </a:spcBef>
              <a:spcAft>
                <a:spcPts val="0"/>
              </a:spcAft>
              <a:buClr>
                <a:schemeClr val="dk1"/>
              </a:buClr>
              <a:buSzPts val="1200"/>
              <a:buFont typeface="Arial"/>
              <a:buNone/>
            </a:pPr>
            <a:r>
              <a:rPr lang="en-US">
                <a:solidFill>
                  <a:schemeClr val="lt1"/>
                </a:solidFill>
              </a:rPr>
              <a:t>Affordability</a:t>
            </a:r>
            <a:endParaRPr>
              <a:solidFill>
                <a:schemeClr val="lt1"/>
              </a:solidFill>
            </a:endParaRPr>
          </a:p>
          <a:p>
            <a:pPr indent="0" lvl="0" marL="0" rtl="0" algn="l">
              <a:lnSpc>
                <a:spcPct val="100000"/>
              </a:lnSpc>
              <a:spcBef>
                <a:spcPts val="0"/>
              </a:spcBef>
              <a:spcAft>
                <a:spcPts val="0"/>
              </a:spcAft>
              <a:buSzPts val="5100"/>
              <a:buNone/>
            </a:pPr>
            <a:r>
              <a:t/>
            </a:r>
            <a:endParaRPr>
              <a:solidFill>
                <a:schemeClr val="lt1"/>
              </a:solidFill>
            </a:endParaRPr>
          </a:p>
        </p:txBody>
      </p:sp>
      <p:sp>
        <p:nvSpPr>
          <p:cNvPr id="738" name="Google Shape;738;g36aea8a7f69_1_956"/>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p>
            <a:pPr indent="0" lvl="0" marL="0" rtl="0" algn="l">
              <a:lnSpc>
                <a:spcPct val="100000"/>
              </a:lnSpc>
              <a:spcBef>
                <a:spcPts val="0"/>
              </a:spcBef>
              <a:spcAft>
                <a:spcPts val="0"/>
              </a:spcAft>
              <a:buSzPts val="1100"/>
              <a:buNone/>
            </a:pPr>
            <a:fld id="{00000000-1234-1234-1234-123412341234}" type="slidenum">
              <a:rPr lang="en-US"/>
              <a:t>‹#›</a:t>
            </a:fld>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2" name="Shape 742"/>
        <p:cNvGrpSpPr/>
        <p:nvPr/>
      </p:nvGrpSpPr>
      <p:grpSpPr>
        <a:xfrm>
          <a:off x="0" y="0"/>
          <a:ext cx="0" cy="0"/>
          <a:chOff x="0" y="0"/>
          <a:chExt cx="0" cy="0"/>
        </a:xfrm>
      </p:grpSpPr>
      <p:sp>
        <p:nvSpPr>
          <p:cNvPr id="743" name="Google Shape;743;g36aea8a7f69_1_961"/>
          <p:cNvSpPr txBox="1"/>
          <p:nvPr>
            <p:ph idx="1" type="body"/>
          </p:nvPr>
        </p:nvSpPr>
        <p:spPr>
          <a:xfrm>
            <a:off x="332480" y="1310587"/>
            <a:ext cx="4266600" cy="480600"/>
          </a:xfrm>
          <a:prstGeom prst="rect">
            <a:avLst/>
          </a:prstGeom>
          <a:noFill/>
          <a:ln>
            <a:noFill/>
          </a:ln>
        </p:spPr>
        <p:txBody>
          <a:bodyPr anchorCtr="0" anchor="t" bIns="97525" lIns="97525" spcFirstLastPara="1" rIns="97525" wrap="square" tIns="97525">
            <a:noAutofit/>
          </a:bodyPr>
          <a:lstStyle/>
          <a:p>
            <a:pPr indent="0" lvl="0" marL="0" rtl="0" algn="l">
              <a:lnSpc>
                <a:spcPct val="115000"/>
              </a:lnSpc>
              <a:spcBef>
                <a:spcPts val="0"/>
              </a:spcBef>
              <a:spcAft>
                <a:spcPts val="1300"/>
              </a:spcAft>
              <a:buSzPts val="1500"/>
              <a:buNone/>
            </a:pPr>
            <a:r>
              <a:rPr b="1" lang="en-US" sz="1900"/>
              <a:t>Average Monthly Full-time Child Care Costs in 2024:</a:t>
            </a:r>
            <a:endParaRPr b="1" sz="1900"/>
          </a:p>
        </p:txBody>
      </p:sp>
      <p:sp>
        <p:nvSpPr>
          <p:cNvPr id="744" name="Google Shape;744;g36aea8a7f69_1_961"/>
          <p:cNvSpPr txBox="1"/>
          <p:nvPr>
            <p:ph idx="2" type="body"/>
          </p:nvPr>
        </p:nvSpPr>
        <p:spPr>
          <a:xfrm>
            <a:off x="5154560" y="1229307"/>
            <a:ext cx="4266600" cy="3864300"/>
          </a:xfrm>
          <a:prstGeom prst="rect">
            <a:avLst/>
          </a:prstGeom>
          <a:noFill/>
          <a:ln>
            <a:noFill/>
          </a:ln>
        </p:spPr>
        <p:txBody>
          <a:bodyPr anchorCtr="0" anchor="t" bIns="97525" lIns="97525" spcFirstLastPara="1" rIns="97525" wrap="square" tIns="97525">
            <a:normAutofit/>
          </a:bodyPr>
          <a:lstStyle/>
          <a:p>
            <a:pPr indent="-361950" lvl="0" marL="482600" rtl="0" algn="l">
              <a:lnSpc>
                <a:spcPct val="115000"/>
              </a:lnSpc>
              <a:spcBef>
                <a:spcPts val="0"/>
              </a:spcBef>
              <a:spcAft>
                <a:spcPts val="0"/>
              </a:spcAft>
              <a:buSzPts val="1900"/>
              <a:buChar char="●"/>
            </a:pPr>
            <a:r>
              <a:rPr lang="en-US" sz="1900"/>
              <a:t>Low-income families spend, on average, </a:t>
            </a:r>
            <a:r>
              <a:rPr b="1" lang="en-US" sz="1900"/>
              <a:t>19.8%</a:t>
            </a:r>
            <a:r>
              <a:rPr lang="en-US" sz="1900"/>
              <a:t> of their income for full-time infant center-based care.</a:t>
            </a:r>
            <a:endParaRPr sz="1900"/>
          </a:p>
          <a:p>
            <a:pPr indent="-361950" lvl="0" marL="482600" rtl="0" algn="l">
              <a:lnSpc>
                <a:spcPct val="115000"/>
              </a:lnSpc>
              <a:spcBef>
                <a:spcPts val="1100"/>
              </a:spcBef>
              <a:spcAft>
                <a:spcPts val="0"/>
              </a:spcAft>
              <a:buSzPts val="1900"/>
              <a:buChar char="●"/>
            </a:pPr>
            <a:r>
              <a:rPr lang="en-US" sz="1900">
                <a:extLst>
                  <a:ext uri="http://customooxmlschemas.google.com/">
                    <go:slidesCustomData xmlns:go="http://customooxmlschemas.google.com/" textRoundtripDataId="9"/>
                  </a:ext>
                </a:extLst>
              </a:rPr>
              <a:t>The average cost of care exceeds the Regional Market Rate ceiling, meaning that providers offering subsidized care operate at a financial loss.</a:t>
            </a:r>
            <a:endParaRPr sz="1900"/>
          </a:p>
        </p:txBody>
      </p:sp>
      <p:sp>
        <p:nvSpPr>
          <p:cNvPr id="745" name="Google Shape;745;g36aea8a7f69_1_961"/>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p>
            <a:pPr indent="0" lvl="0" marL="0" rtl="0" algn="l">
              <a:lnSpc>
                <a:spcPct val="100000"/>
              </a:lnSpc>
              <a:spcBef>
                <a:spcPts val="0"/>
              </a:spcBef>
              <a:spcAft>
                <a:spcPts val="0"/>
              </a:spcAft>
              <a:buSzPts val="1100"/>
              <a:buNone/>
            </a:pPr>
            <a:fld id="{00000000-1234-1234-1234-123412341234}" type="slidenum">
              <a:rPr lang="en-US"/>
              <a:t>‹#›</a:t>
            </a:fld>
            <a:endParaRPr/>
          </a:p>
        </p:txBody>
      </p:sp>
      <p:sp>
        <p:nvSpPr>
          <p:cNvPr id="746" name="Google Shape;746;g36aea8a7f69_1_961"/>
          <p:cNvSpPr txBox="1"/>
          <p:nvPr>
            <p:ph type="title"/>
          </p:nvPr>
        </p:nvSpPr>
        <p:spPr>
          <a:xfrm>
            <a:off x="332480" y="474693"/>
            <a:ext cx="9088500" cy="754500"/>
          </a:xfrm>
          <a:prstGeom prst="rect">
            <a:avLst/>
          </a:prstGeom>
          <a:noFill/>
          <a:ln>
            <a:noFill/>
          </a:ln>
        </p:spPr>
        <p:txBody>
          <a:bodyPr anchorCtr="0" anchor="b" bIns="97525" lIns="97525" spcFirstLastPara="1" rIns="97525" wrap="square" tIns="97525">
            <a:normAutofit/>
          </a:bodyPr>
          <a:lstStyle/>
          <a:p>
            <a:pPr indent="0" lvl="0" marL="0" rtl="0" algn="l">
              <a:lnSpc>
                <a:spcPct val="100000"/>
              </a:lnSpc>
              <a:spcBef>
                <a:spcPts val="0"/>
              </a:spcBef>
              <a:spcAft>
                <a:spcPts val="0"/>
              </a:spcAft>
              <a:buSzPts val="3300"/>
              <a:buNone/>
            </a:pPr>
            <a:r>
              <a:rPr lang="en-US"/>
              <a:t>Cost of Child Care*</a:t>
            </a:r>
            <a:endParaRPr/>
          </a:p>
        </p:txBody>
      </p:sp>
      <p:graphicFrame>
        <p:nvGraphicFramePr>
          <p:cNvPr id="747" name="Google Shape;747;g36aea8a7f69_1_961"/>
          <p:cNvGraphicFramePr/>
          <p:nvPr/>
        </p:nvGraphicFramePr>
        <p:xfrm>
          <a:off x="431680" y="2357760"/>
          <a:ext cx="3000000" cy="3000000"/>
        </p:xfrm>
        <a:graphic>
          <a:graphicData uri="http://schemas.openxmlformats.org/drawingml/2006/table">
            <a:tbl>
              <a:tblPr>
                <a:noFill/>
                <a:tableStyleId>{6DD7BFBC-55EF-4B8F-B0E0-DE87CBE09549}</a:tableStyleId>
              </a:tblPr>
              <a:tblGrid>
                <a:gridCol w="921725"/>
                <a:gridCol w="1642525"/>
                <a:gridCol w="1428975"/>
              </a:tblGrid>
              <a:tr h="593375">
                <a:tc>
                  <a:txBody>
                    <a:bodyPr/>
                    <a:lstStyle/>
                    <a:p>
                      <a:pPr indent="0" lvl="0" marL="0" marR="0" rtl="0" algn="l">
                        <a:lnSpc>
                          <a:spcPct val="100000"/>
                        </a:lnSpc>
                        <a:spcBef>
                          <a:spcPts val="0"/>
                        </a:spcBef>
                        <a:spcAft>
                          <a:spcPts val="0"/>
                        </a:spcAft>
                        <a:buClr>
                          <a:srgbClr val="000000"/>
                        </a:buClr>
                        <a:buSzPts val="1500"/>
                        <a:buFont typeface="Arial"/>
                        <a:buNone/>
                      </a:pPr>
                      <a:r>
                        <a:t/>
                      </a:r>
                      <a:endParaRPr sz="1500" u="none" cap="none" strike="noStrike">
                        <a:latin typeface="Solway"/>
                        <a:ea typeface="Solway"/>
                        <a:cs typeface="Solway"/>
                        <a:sym typeface="Solway"/>
                      </a:endParaRPr>
                    </a:p>
                  </a:txBody>
                  <a:tcPr marT="97525" marB="97525" marR="97525" marL="97525" anchor="ctr">
                    <a:lnL cap="flat" cmpd="sng" w="19050">
                      <a:solidFill>
                        <a:srgbClr val="D0724A"/>
                      </a:solidFill>
                      <a:prstDash val="solid"/>
                      <a:round/>
                      <a:headEnd len="sm" w="sm" type="none"/>
                      <a:tailEnd len="sm" w="sm" type="none"/>
                    </a:lnL>
                    <a:lnR cap="flat" cmpd="sng" w="19050">
                      <a:solidFill>
                        <a:srgbClr val="D0724A"/>
                      </a:solidFill>
                      <a:prstDash val="solid"/>
                      <a:round/>
                      <a:headEnd len="sm" w="sm" type="none"/>
                      <a:tailEnd len="sm" w="sm" type="none"/>
                    </a:lnR>
                    <a:lnT cap="flat" cmpd="sng" w="19050">
                      <a:solidFill>
                        <a:srgbClr val="D0724A"/>
                      </a:solidFill>
                      <a:prstDash val="solid"/>
                      <a:round/>
                      <a:headEnd len="sm" w="sm" type="none"/>
                      <a:tailEnd len="sm" w="sm" type="none"/>
                    </a:lnT>
                    <a:lnB cap="flat" cmpd="sng" w="19050">
                      <a:solidFill>
                        <a:srgbClr val="D0724A"/>
                      </a:solidFill>
                      <a:prstDash val="solid"/>
                      <a:round/>
                      <a:headEnd len="sm" w="sm" type="none"/>
                      <a:tailEnd len="sm" w="sm" type="none"/>
                    </a:lnB>
                    <a:solidFill>
                      <a:srgbClr val="D0724A">
                        <a:alpha val="27843"/>
                      </a:srgbClr>
                    </a:solidFill>
                  </a:tcPr>
                </a:tc>
                <a:tc>
                  <a:txBody>
                    <a:bodyPr/>
                    <a:lstStyle/>
                    <a:p>
                      <a:pPr indent="0" lvl="0" marL="0" marR="0" rtl="0" algn="l">
                        <a:lnSpc>
                          <a:spcPct val="100000"/>
                        </a:lnSpc>
                        <a:spcBef>
                          <a:spcPts val="0"/>
                        </a:spcBef>
                        <a:spcAft>
                          <a:spcPts val="0"/>
                        </a:spcAft>
                        <a:buClr>
                          <a:srgbClr val="000000"/>
                        </a:buClr>
                        <a:buSzPts val="1500"/>
                        <a:buFont typeface="Arial"/>
                        <a:buNone/>
                      </a:pPr>
                      <a:r>
                        <a:rPr b="1" lang="en-US" sz="1500" u="none" cap="none" strike="noStrike">
                          <a:latin typeface="Solway"/>
                          <a:ea typeface="Solway"/>
                          <a:cs typeface="Solway"/>
                          <a:sym typeface="Solway"/>
                        </a:rPr>
                        <a:t>Infant/Toddler</a:t>
                      </a:r>
                      <a:endParaRPr b="1" sz="1500" u="none" cap="none" strike="noStrike">
                        <a:latin typeface="Solway"/>
                        <a:ea typeface="Solway"/>
                        <a:cs typeface="Solway"/>
                        <a:sym typeface="Solway"/>
                      </a:endParaRPr>
                    </a:p>
                  </a:txBody>
                  <a:tcPr marT="97525" marB="97525" marR="97525" marL="97525" anchor="ctr">
                    <a:lnL cap="flat" cmpd="sng" w="19050">
                      <a:solidFill>
                        <a:srgbClr val="D0724A"/>
                      </a:solidFill>
                      <a:prstDash val="solid"/>
                      <a:round/>
                      <a:headEnd len="sm" w="sm" type="none"/>
                      <a:tailEnd len="sm" w="sm" type="none"/>
                    </a:lnL>
                    <a:lnR cap="flat" cmpd="sng" w="19050">
                      <a:solidFill>
                        <a:srgbClr val="D0724A"/>
                      </a:solidFill>
                      <a:prstDash val="solid"/>
                      <a:round/>
                      <a:headEnd len="sm" w="sm" type="none"/>
                      <a:tailEnd len="sm" w="sm" type="none"/>
                    </a:lnR>
                    <a:lnT cap="flat" cmpd="sng" w="19050">
                      <a:solidFill>
                        <a:srgbClr val="D0724A"/>
                      </a:solidFill>
                      <a:prstDash val="solid"/>
                      <a:round/>
                      <a:headEnd len="sm" w="sm" type="none"/>
                      <a:tailEnd len="sm" w="sm" type="none"/>
                    </a:lnT>
                    <a:lnB cap="flat" cmpd="sng" w="19050">
                      <a:solidFill>
                        <a:srgbClr val="D0724A"/>
                      </a:solidFill>
                      <a:prstDash val="solid"/>
                      <a:round/>
                      <a:headEnd len="sm" w="sm" type="none"/>
                      <a:tailEnd len="sm" w="sm" type="none"/>
                    </a:lnB>
                    <a:solidFill>
                      <a:srgbClr val="D0724A">
                        <a:alpha val="27843"/>
                      </a:srgbClr>
                    </a:solidFill>
                  </a:tcPr>
                </a:tc>
                <a:tc>
                  <a:txBody>
                    <a:bodyPr/>
                    <a:lstStyle/>
                    <a:p>
                      <a:pPr indent="0" lvl="0" marL="0" marR="0" rtl="0" algn="l">
                        <a:lnSpc>
                          <a:spcPct val="100000"/>
                        </a:lnSpc>
                        <a:spcBef>
                          <a:spcPts val="0"/>
                        </a:spcBef>
                        <a:spcAft>
                          <a:spcPts val="0"/>
                        </a:spcAft>
                        <a:buClr>
                          <a:srgbClr val="000000"/>
                        </a:buClr>
                        <a:buSzPts val="1500"/>
                        <a:buFont typeface="Arial"/>
                        <a:buNone/>
                      </a:pPr>
                      <a:r>
                        <a:rPr b="1" lang="en-US" sz="1500" u="none" cap="none" strike="noStrike">
                          <a:latin typeface="Solway"/>
                          <a:ea typeface="Solway"/>
                          <a:cs typeface="Solway"/>
                          <a:sym typeface="Solway"/>
                        </a:rPr>
                        <a:t>Preschool</a:t>
                      </a:r>
                      <a:endParaRPr b="1" sz="1500" u="none" cap="none" strike="noStrike">
                        <a:latin typeface="Solway"/>
                        <a:ea typeface="Solway"/>
                        <a:cs typeface="Solway"/>
                        <a:sym typeface="Solway"/>
                      </a:endParaRPr>
                    </a:p>
                  </a:txBody>
                  <a:tcPr marT="97525" marB="97525" marR="97525" marL="97525" anchor="ctr">
                    <a:lnL cap="flat" cmpd="sng" w="19050">
                      <a:solidFill>
                        <a:srgbClr val="D0724A"/>
                      </a:solidFill>
                      <a:prstDash val="solid"/>
                      <a:round/>
                      <a:headEnd len="sm" w="sm" type="none"/>
                      <a:tailEnd len="sm" w="sm" type="none"/>
                    </a:lnL>
                    <a:lnR cap="flat" cmpd="sng" w="19050">
                      <a:solidFill>
                        <a:srgbClr val="D0724A"/>
                      </a:solidFill>
                      <a:prstDash val="solid"/>
                      <a:round/>
                      <a:headEnd len="sm" w="sm" type="none"/>
                      <a:tailEnd len="sm" w="sm" type="none"/>
                    </a:lnR>
                    <a:lnT cap="flat" cmpd="sng" w="19050">
                      <a:solidFill>
                        <a:srgbClr val="D0724A"/>
                      </a:solidFill>
                      <a:prstDash val="solid"/>
                      <a:round/>
                      <a:headEnd len="sm" w="sm" type="none"/>
                      <a:tailEnd len="sm" w="sm" type="none"/>
                    </a:lnT>
                    <a:lnB cap="flat" cmpd="sng" w="19050">
                      <a:solidFill>
                        <a:srgbClr val="D0724A"/>
                      </a:solidFill>
                      <a:prstDash val="solid"/>
                      <a:round/>
                      <a:headEnd len="sm" w="sm" type="none"/>
                      <a:tailEnd len="sm" w="sm" type="none"/>
                    </a:lnB>
                    <a:solidFill>
                      <a:srgbClr val="D0724A">
                        <a:alpha val="27843"/>
                      </a:srgbClr>
                    </a:solidFill>
                  </a:tcPr>
                </a:tc>
              </a:tr>
              <a:tr h="593375">
                <a:tc>
                  <a:txBody>
                    <a:bodyPr/>
                    <a:lstStyle/>
                    <a:p>
                      <a:pPr indent="0" lvl="0" marL="0" marR="0" rtl="0" algn="l">
                        <a:lnSpc>
                          <a:spcPct val="100000"/>
                        </a:lnSpc>
                        <a:spcBef>
                          <a:spcPts val="0"/>
                        </a:spcBef>
                        <a:spcAft>
                          <a:spcPts val="0"/>
                        </a:spcAft>
                        <a:buClr>
                          <a:srgbClr val="000000"/>
                        </a:buClr>
                        <a:buSzPts val="1500"/>
                        <a:buFont typeface="Arial"/>
                        <a:buNone/>
                      </a:pPr>
                      <a:r>
                        <a:rPr b="1" lang="en-US" sz="1500" u="none" cap="none" strike="noStrike">
                          <a:latin typeface="Solway"/>
                          <a:ea typeface="Solway"/>
                          <a:cs typeface="Solway"/>
                          <a:sym typeface="Solway"/>
                        </a:rPr>
                        <a:t>FCCH</a:t>
                      </a:r>
                      <a:endParaRPr b="1" sz="1500" u="none" cap="none" strike="noStrike">
                        <a:latin typeface="Solway"/>
                        <a:ea typeface="Solway"/>
                        <a:cs typeface="Solway"/>
                        <a:sym typeface="Solway"/>
                      </a:endParaRPr>
                    </a:p>
                  </a:txBody>
                  <a:tcPr marT="97525" marB="97525" marR="97525" marL="97525" anchor="ctr">
                    <a:lnL cap="flat" cmpd="sng" w="19050">
                      <a:solidFill>
                        <a:srgbClr val="D0724A"/>
                      </a:solidFill>
                      <a:prstDash val="solid"/>
                      <a:round/>
                      <a:headEnd len="sm" w="sm" type="none"/>
                      <a:tailEnd len="sm" w="sm" type="none"/>
                    </a:lnL>
                    <a:lnR cap="flat" cmpd="sng" w="19050">
                      <a:solidFill>
                        <a:srgbClr val="D0724A"/>
                      </a:solidFill>
                      <a:prstDash val="solid"/>
                      <a:round/>
                      <a:headEnd len="sm" w="sm" type="none"/>
                      <a:tailEnd len="sm" w="sm" type="none"/>
                    </a:lnR>
                    <a:lnT cap="flat" cmpd="sng" w="19050">
                      <a:solidFill>
                        <a:srgbClr val="D0724A"/>
                      </a:solidFill>
                      <a:prstDash val="solid"/>
                      <a:round/>
                      <a:headEnd len="sm" w="sm" type="none"/>
                      <a:tailEnd len="sm" w="sm" type="none"/>
                    </a:lnT>
                    <a:lnB cap="flat" cmpd="sng" w="19050">
                      <a:solidFill>
                        <a:srgbClr val="D0724A"/>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500"/>
                        <a:buFont typeface="Arial"/>
                        <a:buNone/>
                      </a:pPr>
                      <a:r>
                        <a:rPr lang="en-US" sz="1500" u="none" cap="none" strike="noStrike">
                          <a:latin typeface="Solway"/>
                          <a:ea typeface="Solway"/>
                          <a:cs typeface="Solway"/>
                          <a:sym typeface="Solway"/>
                        </a:rPr>
                        <a:t>$1,386</a:t>
                      </a:r>
                      <a:endParaRPr sz="1500" u="none" cap="none" strike="noStrike">
                        <a:latin typeface="Solway"/>
                        <a:ea typeface="Solway"/>
                        <a:cs typeface="Solway"/>
                        <a:sym typeface="Solway"/>
                      </a:endParaRPr>
                    </a:p>
                  </a:txBody>
                  <a:tcPr marT="97525" marB="97525" marR="97525" marL="97525" anchor="ctr">
                    <a:lnL cap="flat" cmpd="sng" w="19050">
                      <a:solidFill>
                        <a:srgbClr val="D0724A"/>
                      </a:solidFill>
                      <a:prstDash val="solid"/>
                      <a:round/>
                      <a:headEnd len="sm" w="sm" type="none"/>
                      <a:tailEnd len="sm" w="sm" type="none"/>
                    </a:lnL>
                    <a:lnR cap="flat" cmpd="sng" w="19050">
                      <a:solidFill>
                        <a:srgbClr val="D0724A"/>
                      </a:solidFill>
                      <a:prstDash val="solid"/>
                      <a:round/>
                      <a:headEnd len="sm" w="sm" type="none"/>
                      <a:tailEnd len="sm" w="sm" type="none"/>
                    </a:lnR>
                    <a:lnT cap="flat" cmpd="sng" w="19050">
                      <a:solidFill>
                        <a:srgbClr val="D0724A"/>
                      </a:solidFill>
                      <a:prstDash val="solid"/>
                      <a:round/>
                      <a:headEnd len="sm" w="sm" type="none"/>
                      <a:tailEnd len="sm" w="sm" type="none"/>
                    </a:lnT>
                    <a:lnB cap="flat" cmpd="sng" w="19050">
                      <a:solidFill>
                        <a:srgbClr val="D0724A"/>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500"/>
                        <a:buFont typeface="Arial"/>
                        <a:buNone/>
                      </a:pPr>
                      <a:r>
                        <a:rPr lang="en-US" sz="1500" u="none" cap="none" strike="noStrike">
                          <a:latin typeface="Solway"/>
                          <a:ea typeface="Solway"/>
                          <a:cs typeface="Solway"/>
                          <a:sym typeface="Solway"/>
                        </a:rPr>
                        <a:t>$1,308</a:t>
                      </a:r>
                      <a:endParaRPr sz="1500" u="none" cap="none" strike="noStrike">
                        <a:latin typeface="Solway"/>
                        <a:ea typeface="Solway"/>
                        <a:cs typeface="Solway"/>
                        <a:sym typeface="Solway"/>
                      </a:endParaRPr>
                    </a:p>
                  </a:txBody>
                  <a:tcPr marT="97525" marB="97525" marR="97525" marL="97525" anchor="ctr">
                    <a:lnL cap="flat" cmpd="sng" w="19050">
                      <a:solidFill>
                        <a:srgbClr val="D0724A"/>
                      </a:solidFill>
                      <a:prstDash val="solid"/>
                      <a:round/>
                      <a:headEnd len="sm" w="sm" type="none"/>
                      <a:tailEnd len="sm" w="sm" type="none"/>
                    </a:lnL>
                    <a:lnR cap="flat" cmpd="sng" w="19050">
                      <a:solidFill>
                        <a:srgbClr val="D0724A"/>
                      </a:solidFill>
                      <a:prstDash val="solid"/>
                      <a:round/>
                      <a:headEnd len="sm" w="sm" type="none"/>
                      <a:tailEnd len="sm" w="sm" type="none"/>
                    </a:lnR>
                    <a:lnT cap="flat" cmpd="sng" w="19050">
                      <a:solidFill>
                        <a:srgbClr val="D0724A"/>
                      </a:solidFill>
                      <a:prstDash val="solid"/>
                      <a:round/>
                      <a:headEnd len="sm" w="sm" type="none"/>
                      <a:tailEnd len="sm" w="sm" type="none"/>
                    </a:lnT>
                    <a:lnB cap="flat" cmpd="sng" w="19050">
                      <a:solidFill>
                        <a:srgbClr val="D0724A"/>
                      </a:solidFill>
                      <a:prstDash val="solid"/>
                      <a:round/>
                      <a:headEnd len="sm" w="sm" type="none"/>
                      <a:tailEnd len="sm" w="sm" type="none"/>
                    </a:lnB>
                  </a:tcPr>
                </a:tc>
              </a:tr>
              <a:tr h="593375">
                <a:tc>
                  <a:txBody>
                    <a:bodyPr/>
                    <a:lstStyle/>
                    <a:p>
                      <a:pPr indent="0" lvl="0" marL="0" marR="0" rtl="0" algn="l">
                        <a:lnSpc>
                          <a:spcPct val="100000"/>
                        </a:lnSpc>
                        <a:spcBef>
                          <a:spcPts val="0"/>
                        </a:spcBef>
                        <a:spcAft>
                          <a:spcPts val="0"/>
                        </a:spcAft>
                        <a:buClr>
                          <a:srgbClr val="000000"/>
                        </a:buClr>
                        <a:buSzPts val="1500"/>
                        <a:buFont typeface="Arial"/>
                        <a:buNone/>
                      </a:pPr>
                      <a:r>
                        <a:rPr b="1" lang="en-US" sz="1500" u="none" cap="none" strike="noStrike">
                          <a:latin typeface="Solway"/>
                          <a:ea typeface="Solway"/>
                          <a:cs typeface="Solway"/>
                          <a:sym typeface="Solway"/>
                        </a:rPr>
                        <a:t>Center</a:t>
                      </a:r>
                      <a:endParaRPr b="1" sz="1500" u="none" cap="none" strike="noStrike">
                        <a:latin typeface="Solway"/>
                        <a:ea typeface="Solway"/>
                        <a:cs typeface="Solway"/>
                        <a:sym typeface="Solway"/>
                      </a:endParaRPr>
                    </a:p>
                  </a:txBody>
                  <a:tcPr marT="97525" marB="97525" marR="97525" marL="97525" anchor="ctr">
                    <a:lnL cap="flat" cmpd="sng" w="19050">
                      <a:solidFill>
                        <a:srgbClr val="D0724A"/>
                      </a:solidFill>
                      <a:prstDash val="solid"/>
                      <a:round/>
                      <a:headEnd len="sm" w="sm" type="none"/>
                      <a:tailEnd len="sm" w="sm" type="none"/>
                    </a:lnL>
                    <a:lnR cap="flat" cmpd="sng" w="19050">
                      <a:solidFill>
                        <a:srgbClr val="D0724A"/>
                      </a:solidFill>
                      <a:prstDash val="solid"/>
                      <a:round/>
                      <a:headEnd len="sm" w="sm" type="none"/>
                      <a:tailEnd len="sm" w="sm" type="none"/>
                    </a:lnR>
                    <a:lnT cap="flat" cmpd="sng" w="19050">
                      <a:solidFill>
                        <a:srgbClr val="D0724A"/>
                      </a:solidFill>
                      <a:prstDash val="solid"/>
                      <a:round/>
                      <a:headEnd len="sm" w="sm" type="none"/>
                      <a:tailEnd len="sm" w="sm" type="none"/>
                    </a:lnT>
                    <a:lnB cap="flat" cmpd="sng" w="19050">
                      <a:solidFill>
                        <a:srgbClr val="D0724A"/>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500"/>
                        <a:buFont typeface="Arial"/>
                        <a:buNone/>
                      </a:pPr>
                      <a:r>
                        <a:rPr lang="en-US" sz="1500" u="none" cap="none" strike="noStrike">
                          <a:latin typeface="Solway"/>
                          <a:ea typeface="Solway"/>
                          <a:cs typeface="Solway"/>
                          <a:sym typeface="Solway"/>
                        </a:rPr>
                        <a:t>$1,722</a:t>
                      </a:r>
                      <a:endParaRPr sz="1500" u="none" cap="none" strike="noStrike">
                        <a:latin typeface="Solway"/>
                        <a:ea typeface="Solway"/>
                        <a:cs typeface="Solway"/>
                        <a:sym typeface="Solway"/>
                      </a:endParaRPr>
                    </a:p>
                  </a:txBody>
                  <a:tcPr marT="97525" marB="97525" marR="97525" marL="97525" anchor="ctr">
                    <a:lnL cap="flat" cmpd="sng" w="19050">
                      <a:solidFill>
                        <a:srgbClr val="D0724A"/>
                      </a:solidFill>
                      <a:prstDash val="solid"/>
                      <a:round/>
                      <a:headEnd len="sm" w="sm" type="none"/>
                      <a:tailEnd len="sm" w="sm" type="none"/>
                    </a:lnL>
                    <a:lnR cap="flat" cmpd="sng" w="19050">
                      <a:solidFill>
                        <a:srgbClr val="D0724A"/>
                      </a:solidFill>
                      <a:prstDash val="solid"/>
                      <a:round/>
                      <a:headEnd len="sm" w="sm" type="none"/>
                      <a:tailEnd len="sm" w="sm" type="none"/>
                    </a:lnR>
                    <a:lnT cap="flat" cmpd="sng" w="19050">
                      <a:solidFill>
                        <a:srgbClr val="D0724A"/>
                      </a:solidFill>
                      <a:prstDash val="solid"/>
                      <a:round/>
                      <a:headEnd len="sm" w="sm" type="none"/>
                      <a:tailEnd len="sm" w="sm" type="none"/>
                    </a:lnT>
                    <a:lnB cap="flat" cmpd="sng" w="19050">
                      <a:solidFill>
                        <a:srgbClr val="D0724A"/>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500"/>
                        <a:buFont typeface="Arial"/>
                        <a:buNone/>
                      </a:pPr>
                      <a:r>
                        <a:rPr lang="en-US" sz="1500" u="none" cap="none" strike="noStrike">
                          <a:latin typeface="Solway"/>
                          <a:ea typeface="Solway"/>
                          <a:cs typeface="Solway"/>
                          <a:sym typeface="Solway"/>
                        </a:rPr>
                        <a:t>$1,230</a:t>
                      </a:r>
                      <a:endParaRPr sz="1500" u="none" cap="none" strike="noStrike">
                        <a:latin typeface="Solway"/>
                        <a:ea typeface="Solway"/>
                        <a:cs typeface="Solway"/>
                        <a:sym typeface="Solway"/>
                      </a:endParaRPr>
                    </a:p>
                  </a:txBody>
                  <a:tcPr marT="97525" marB="97525" marR="97525" marL="97525" anchor="ctr">
                    <a:lnL cap="flat" cmpd="sng" w="19050">
                      <a:solidFill>
                        <a:srgbClr val="D0724A"/>
                      </a:solidFill>
                      <a:prstDash val="solid"/>
                      <a:round/>
                      <a:headEnd len="sm" w="sm" type="none"/>
                      <a:tailEnd len="sm" w="sm" type="none"/>
                    </a:lnL>
                    <a:lnR cap="flat" cmpd="sng" w="19050">
                      <a:solidFill>
                        <a:srgbClr val="D0724A"/>
                      </a:solidFill>
                      <a:prstDash val="solid"/>
                      <a:round/>
                      <a:headEnd len="sm" w="sm" type="none"/>
                      <a:tailEnd len="sm" w="sm" type="none"/>
                    </a:lnR>
                    <a:lnT cap="flat" cmpd="sng" w="19050">
                      <a:solidFill>
                        <a:srgbClr val="D0724A"/>
                      </a:solidFill>
                      <a:prstDash val="solid"/>
                      <a:round/>
                      <a:headEnd len="sm" w="sm" type="none"/>
                      <a:tailEnd len="sm" w="sm" type="none"/>
                    </a:lnT>
                    <a:lnB cap="flat" cmpd="sng" w="19050">
                      <a:solidFill>
                        <a:srgbClr val="D0724A"/>
                      </a:solidFill>
                      <a:prstDash val="solid"/>
                      <a:round/>
                      <a:headEnd len="sm" w="sm" type="none"/>
                      <a:tailEnd len="sm" w="sm" type="none"/>
                    </a:lnB>
                  </a:tcPr>
                </a:tc>
              </a:tr>
            </a:tbl>
          </a:graphicData>
        </a:graphic>
      </p:graphicFrame>
      <p:sp>
        <p:nvSpPr>
          <p:cNvPr id="748" name="Google Shape;748;g36aea8a7f69_1_961"/>
          <p:cNvSpPr txBox="1"/>
          <p:nvPr/>
        </p:nvSpPr>
        <p:spPr>
          <a:xfrm>
            <a:off x="853547" y="4943947"/>
            <a:ext cx="6214800" cy="366300"/>
          </a:xfrm>
          <a:prstGeom prst="rect">
            <a:avLst/>
          </a:prstGeom>
          <a:noFill/>
          <a:ln>
            <a:noFill/>
          </a:ln>
        </p:spPr>
        <p:txBody>
          <a:bodyPr anchorCtr="0" anchor="t" bIns="97525" lIns="97525" spcFirstLastPara="1" rIns="97525" wrap="square" tIns="97525">
            <a:sp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dk1"/>
                </a:solidFill>
                <a:latin typeface="Solway"/>
                <a:ea typeface="Solway"/>
                <a:cs typeface="Solway"/>
                <a:sym typeface="Solway"/>
              </a:rPr>
              <a:t>*Source: 2024-2025 Sonoma County Early Learning and Care Needs Assessment</a:t>
            </a:r>
            <a:endParaRPr b="0" i="0" sz="1100" u="none" cap="none" strike="noStrike">
              <a:solidFill>
                <a:schemeClr val="dk1"/>
              </a:solidFill>
              <a:latin typeface="Solway"/>
              <a:ea typeface="Solway"/>
              <a:cs typeface="Solway"/>
              <a:sym typeface="Solway"/>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2" name="Shape 752"/>
        <p:cNvGrpSpPr/>
        <p:nvPr/>
      </p:nvGrpSpPr>
      <p:grpSpPr>
        <a:xfrm>
          <a:off x="0" y="0"/>
          <a:ext cx="0" cy="0"/>
          <a:chOff x="0" y="0"/>
          <a:chExt cx="0" cy="0"/>
        </a:xfrm>
      </p:grpSpPr>
      <p:sp>
        <p:nvSpPr>
          <p:cNvPr id="753" name="Google Shape;753;g36aea8a7f69_1_970"/>
          <p:cNvSpPr txBox="1"/>
          <p:nvPr>
            <p:ph type="title"/>
          </p:nvPr>
        </p:nvSpPr>
        <p:spPr>
          <a:xfrm>
            <a:off x="522933" y="480160"/>
            <a:ext cx="8573100" cy="4363500"/>
          </a:xfrm>
          <a:prstGeom prst="rect">
            <a:avLst/>
          </a:prstGeom>
          <a:noFill/>
          <a:ln>
            <a:noFill/>
          </a:ln>
        </p:spPr>
        <p:txBody>
          <a:bodyPr anchorCtr="0" anchor="ctr" bIns="97525" lIns="97525" spcFirstLastPara="1" rIns="97525" wrap="square" tIns="97525">
            <a:normAutofit/>
          </a:bodyPr>
          <a:lstStyle/>
          <a:p>
            <a:pPr indent="0" lvl="0" marL="0" rtl="0" algn="l">
              <a:lnSpc>
                <a:spcPct val="100000"/>
              </a:lnSpc>
              <a:spcBef>
                <a:spcPts val="0"/>
              </a:spcBef>
              <a:spcAft>
                <a:spcPts val="0"/>
              </a:spcAft>
              <a:buClr>
                <a:schemeClr val="dk1"/>
              </a:buClr>
              <a:buSzPts val="1200"/>
              <a:buFont typeface="Arial"/>
              <a:buNone/>
            </a:pPr>
            <a:r>
              <a:rPr lang="en-US">
                <a:solidFill>
                  <a:schemeClr val="lt1"/>
                </a:solidFill>
              </a:rPr>
              <a:t>Supports Child Development (Quality)</a:t>
            </a:r>
            <a:endParaRPr>
              <a:solidFill>
                <a:schemeClr val="lt1"/>
              </a:solidFill>
            </a:endParaRPr>
          </a:p>
          <a:p>
            <a:pPr indent="0" lvl="0" marL="0" rtl="0" algn="l">
              <a:lnSpc>
                <a:spcPct val="100000"/>
              </a:lnSpc>
              <a:spcBef>
                <a:spcPts val="0"/>
              </a:spcBef>
              <a:spcAft>
                <a:spcPts val="0"/>
              </a:spcAft>
              <a:buSzPts val="5100"/>
              <a:buNone/>
            </a:pPr>
            <a:r>
              <a:t/>
            </a:r>
            <a:endParaRPr>
              <a:solidFill>
                <a:schemeClr val="lt1"/>
              </a:solidFill>
            </a:endParaRPr>
          </a:p>
        </p:txBody>
      </p:sp>
      <p:sp>
        <p:nvSpPr>
          <p:cNvPr id="754" name="Google Shape;754;g36aea8a7f69_1_970"/>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p>
            <a:pPr indent="0" lvl="0" marL="0" rtl="0" algn="l">
              <a:lnSpc>
                <a:spcPct val="100000"/>
              </a:lnSpc>
              <a:spcBef>
                <a:spcPts val="0"/>
              </a:spcBef>
              <a:spcAft>
                <a:spcPts val="0"/>
              </a:spcAft>
              <a:buSzPts val="1100"/>
              <a:buNone/>
            </a:pPr>
            <a:fld id="{00000000-1234-1234-1234-123412341234}" type="slidenum">
              <a:rPr lang="en-US"/>
              <a:t>‹#›</a:t>
            </a:fld>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8" name="Shape 758"/>
        <p:cNvGrpSpPr/>
        <p:nvPr/>
      </p:nvGrpSpPr>
      <p:grpSpPr>
        <a:xfrm>
          <a:off x="0" y="0"/>
          <a:ext cx="0" cy="0"/>
          <a:chOff x="0" y="0"/>
          <a:chExt cx="0" cy="0"/>
        </a:xfrm>
      </p:grpSpPr>
      <p:sp>
        <p:nvSpPr>
          <p:cNvPr id="759" name="Google Shape;759;g36aea8a7f69_1_975"/>
          <p:cNvSpPr txBox="1"/>
          <p:nvPr>
            <p:ph type="title"/>
          </p:nvPr>
        </p:nvSpPr>
        <p:spPr>
          <a:xfrm>
            <a:off x="332480" y="474693"/>
            <a:ext cx="4313700" cy="859800"/>
          </a:xfrm>
          <a:prstGeom prst="rect">
            <a:avLst/>
          </a:prstGeom>
          <a:noFill/>
          <a:ln>
            <a:noFill/>
          </a:ln>
        </p:spPr>
        <p:txBody>
          <a:bodyPr anchorCtr="0" anchor="b" bIns="97525" lIns="97525" spcFirstLastPara="1" rIns="97525" wrap="square" tIns="97525">
            <a:normAutofit fontScale="90000"/>
          </a:bodyPr>
          <a:lstStyle/>
          <a:p>
            <a:pPr indent="0" lvl="0" marL="0" rtl="0" algn="l">
              <a:lnSpc>
                <a:spcPct val="100000"/>
              </a:lnSpc>
              <a:spcBef>
                <a:spcPts val="0"/>
              </a:spcBef>
              <a:spcAft>
                <a:spcPts val="0"/>
              </a:spcAft>
              <a:buSzPct val="111111"/>
              <a:buNone/>
            </a:pPr>
            <a:r>
              <a:rPr lang="en-US"/>
              <a:t>Components of Quality in ECE Settings</a:t>
            </a:r>
            <a:endParaRPr/>
          </a:p>
        </p:txBody>
      </p:sp>
      <p:sp>
        <p:nvSpPr>
          <p:cNvPr id="760" name="Google Shape;760;g36aea8a7f69_1_975"/>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p>
            <a:pPr indent="0" lvl="0" marL="0" rtl="0" algn="l">
              <a:lnSpc>
                <a:spcPct val="100000"/>
              </a:lnSpc>
              <a:spcBef>
                <a:spcPts val="0"/>
              </a:spcBef>
              <a:spcAft>
                <a:spcPts val="0"/>
              </a:spcAft>
              <a:buSzPts val="1100"/>
              <a:buNone/>
            </a:pPr>
            <a:fld id="{00000000-1234-1234-1234-123412341234}" type="slidenum">
              <a:rPr lang="en-US"/>
              <a:t>‹#›</a:t>
            </a:fld>
            <a:endParaRPr/>
          </a:p>
        </p:txBody>
      </p:sp>
      <p:sp>
        <p:nvSpPr>
          <p:cNvPr id="761" name="Google Shape;761;g36aea8a7f69_1_975"/>
          <p:cNvSpPr txBox="1"/>
          <p:nvPr>
            <p:ph idx="1" type="body"/>
          </p:nvPr>
        </p:nvSpPr>
        <p:spPr>
          <a:xfrm>
            <a:off x="332480" y="1430240"/>
            <a:ext cx="4126200" cy="3717000"/>
          </a:xfrm>
          <a:prstGeom prst="rect">
            <a:avLst/>
          </a:prstGeom>
          <a:noFill/>
          <a:ln>
            <a:noFill/>
          </a:ln>
        </p:spPr>
        <p:txBody>
          <a:bodyPr anchorCtr="0" anchor="t" bIns="97525" lIns="97525" spcFirstLastPara="1" rIns="97525" wrap="square" tIns="97525">
            <a:normAutofit/>
          </a:bodyPr>
          <a:lstStyle/>
          <a:p>
            <a:pPr indent="-361950" lvl="0" marL="482600" rtl="0" algn="l">
              <a:lnSpc>
                <a:spcPct val="100000"/>
              </a:lnSpc>
              <a:spcBef>
                <a:spcPts val="0"/>
              </a:spcBef>
              <a:spcAft>
                <a:spcPts val="0"/>
              </a:spcAft>
              <a:buSzPts val="1900"/>
              <a:buAutoNum type="arabicPeriod"/>
            </a:pPr>
            <a:r>
              <a:rPr lang="en-US"/>
              <a:t>Indoor and Outdoor Environment </a:t>
            </a:r>
            <a:endParaRPr/>
          </a:p>
          <a:p>
            <a:pPr indent="-361950" lvl="0" marL="482600" rtl="0" algn="l">
              <a:lnSpc>
                <a:spcPct val="100000"/>
              </a:lnSpc>
              <a:spcBef>
                <a:spcPts val="1100"/>
              </a:spcBef>
              <a:spcAft>
                <a:spcPts val="0"/>
              </a:spcAft>
              <a:buSzPts val="1900"/>
              <a:buAutoNum type="arabicPeriod"/>
            </a:pPr>
            <a:r>
              <a:rPr lang="en-US"/>
              <a:t>Health and Safety </a:t>
            </a:r>
            <a:endParaRPr/>
          </a:p>
          <a:p>
            <a:pPr indent="-361950" lvl="0" marL="482600" rtl="0" algn="l">
              <a:lnSpc>
                <a:spcPct val="100000"/>
              </a:lnSpc>
              <a:spcBef>
                <a:spcPts val="1100"/>
              </a:spcBef>
              <a:spcAft>
                <a:spcPts val="0"/>
              </a:spcAft>
              <a:buSzPts val="1900"/>
              <a:buAutoNum type="arabicPeriod"/>
            </a:pPr>
            <a:r>
              <a:rPr lang="en-US"/>
              <a:t>Teacher Training and Qualifications </a:t>
            </a:r>
            <a:endParaRPr/>
          </a:p>
          <a:p>
            <a:pPr indent="-361950" lvl="0" marL="482600" rtl="0" algn="l">
              <a:lnSpc>
                <a:spcPct val="100000"/>
              </a:lnSpc>
              <a:spcBef>
                <a:spcPts val="1100"/>
              </a:spcBef>
              <a:spcAft>
                <a:spcPts val="0"/>
              </a:spcAft>
              <a:buSzPts val="1900"/>
              <a:buAutoNum type="arabicPeriod"/>
            </a:pPr>
            <a:r>
              <a:rPr lang="en-US"/>
              <a:t>Classroom Ratios</a:t>
            </a:r>
            <a:endParaRPr/>
          </a:p>
          <a:p>
            <a:pPr indent="-361950" lvl="0" marL="482600" rtl="0" algn="l">
              <a:lnSpc>
                <a:spcPct val="100000"/>
              </a:lnSpc>
              <a:spcBef>
                <a:spcPts val="1100"/>
              </a:spcBef>
              <a:spcAft>
                <a:spcPts val="0"/>
              </a:spcAft>
              <a:buSzPts val="1900"/>
              <a:buAutoNum type="arabicPeriod"/>
            </a:pPr>
            <a:r>
              <a:rPr lang="en-US"/>
              <a:t>Teacher and Child Interactions/Relationships  </a:t>
            </a:r>
            <a:endParaRPr/>
          </a:p>
          <a:p>
            <a:pPr indent="-361950" lvl="0" marL="482600" rtl="0" algn="l">
              <a:lnSpc>
                <a:spcPct val="100000"/>
              </a:lnSpc>
              <a:spcBef>
                <a:spcPts val="1100"/>
              </a:spcBef>
              <a:spcAft>
                <a:spcPts val="1100"/>
              </a:spcAft>
              <a:buSzPts val="1900"/>
              <a:buAutoNum type="arabicPeriod"/>
            </a:pPr>
            <a:r>
              <a:rPr lang="en-US"/>
              <a:t>Curriculum </a:t>
            </a:r>
            <a:endParaRPr/>
          </a:p>
        </p:txBody>
      </p:sp>
      <p:pic>
        <p:nvPicPr>
          <p:cNvPr id="762" name="Google Shape;762;g36aea8a7f69_1_975" title="adam-winger-7fF0iei80AQ-unsplash.jpg"/>
          <p:cNvPicPr preferRelativeResize="0"/>
          <p:nvPr>
            <p:ph idx="2" type="pic"/>
          </p:nvPr>
        </p:nvPicPr>
        <p:blipFill rotWithShape="1">
          <a:blip r:embed="rId3">
            <a:alphaModFix/>
          </a:blip>
          <a:srcRect b="0" l="9203" r="9203" t="0"/>
          <a:stretch/>
        </p:blipFill>
        <p:spPr>
          <a:xfrm>
            <a:off x="4545387" y="-243147"/>
            <a:ext cx="5390400" cy="5390400"/>
          </a:xfrm>
          <a:prstGeom prst="ellipse">
            <a:avLst/>
          </a:prstGeom>
          <a:noFill/>
          <a:ln cap="flat" cmpd="sng" w="114300">
            <a:solidFill>
              <a:srgbClr val="ED9073"/>
            </a:solidFill>
            <a:prstDash val="solid"/>
            <a:round/>
            <a:headEnd len="sm" w="sm" type="none"/>
            <a:tailEnd len="sm" w="sm" type="none"/>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6" name="Shape 766"/>
        <p:cNvGrpSpPr/>
        <p:nvPr/>
      </p:nvGrpSpPr>
      <p:grpSpPr>
        <a:xfrm>
          <a:off x="0" y="0"/>
          <a:ext cx="0" cy="0"/>
          <a:chOff x="0" y="0"/>
          <a:chExt cx="0" cy="0"/>
        </a:xfrm>
      </p:grpSpPr>
      <p:sp>
        <p:nvSpPr>
          <p:cNvPr id="767" name="Google Shape;767;g36aea8a7f69_1_982"/>
          <p:cNvSpPr txBox="1"/>
          <p:nvPr>
            <p:ph type="title"/>
          </p:nvPr>
        </p:nvSpPr>
        <p:spPr>
          <a:xfrm>
            <a:off x="332480" y="474693"/>
            <a:ext cx="9088500" cy="610800"/>
          </a:xfrm>
          <a:prstGeom prst="rect">
            <a:avLst/>
          </a:prstGeom>
          <a:noFill/>
          <a:ln>
            <a:noFill/>
          </a:ln>
        </p:spPr>
        <p:txBody>
          <a:bodyPr anchorCtr="0" anchor="t" bIns="97525" lIns="97525" spcFirstLastPara="1" rIns="97525" wrap="square" tIns="97525">
            <a:normAutofit fontScale="90000"/>
          </a:bodyPr>
          <a:lstStyle/>
          <a:p>
            <a:pPr indent="0" lvl="0" marL="0" rtl="0" algn="l">
              <a:lnSpc>
                <a:spcPct val="100000"/>
              </a:lnSpc>
              <a:spcBef>
                <a:spcPts val="0"/>
              </a:spcBef>
              <a:spcAft>
                <a:spcPts val="0"/>
              </a:spcAft>
              <a:buSzPct val="111111"/>
              <a:buNone/>
            </a:pPr>
            <a:r>
              <a:rPr lang="en-US"/>
              <a:t>What Sonoma County Families Look For in Care Settings</a:t>
            </a:r>
            <a:endParaRPr/>
          </a:p>
        </p:txBody>
      </p:sp>
      <p:sp>
        <p:nvSpPr>
          <p:cNvPr id="768" name="Google Shape;768;g36aea8a7f69_1_982"/>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p>
            <a:pPr indent="0" lvl="0" marL="0" rtl="0" algn="l">
              <a:lnSpc>
                <a:spcPct val="100000"/>
              </a:lnSpc>
              <a:spcBef>
                <a:spcPts val="0"/>
              </a:spcBef>
              <a:spcAft>
                <a:spcPts val="0"/>
              </a:spcAft>
              <a:buSzPts val="1100"/>
              <a:buNone/>
            </a:pPr>
            <a:fld id="{00000000-1234-1234-1234-123412341234}" type="slidenum">
              <a:rPr lang="en-US"/>
              <a:t>‹#›</a:t>
            </a:fld>
            <a:endParaRPr/>
          </a:p>
        </p:txBody>
      </p:sp>
      <p:pic>
        <p:nvPicPr>
          <p:cNvPr id="769" name="Google Shape;769;g36aea8a7f69_1_982" title="Screenshot 2025-06-11 at 9.43.22 AM.png"/>
          <p:cNvPicPr preferRelativeResize="0"/>
          <p:nvPr/>
        </p:nvPicPr>
        <p:blipFill rotWithShape="1">
          <a:blip r:embed="rId3">
            <a:alphaModFix/>
          </a:blip>
          <a:srcRect b="0" l="1941" r="0" t="0"/>
          <a:stretch/>
        </p:blipFill>
        <p:spPr>
          <a:xfrm>
            <a:off x="202613" y="1085573"/>
            <a:ext cx="8927841" cy="4018348"/>
          </a:xfrm>
          <a:prstGeom prst="rect">
            <a:avLst/>
          </a:prstGeom>
          <a:noFill/>
          <a:ln>
            <a:noFill/>
          </a:ln>
        </p:spPr>
      </p:pic>
      <p:sp>
        <p:nvSpPr>
          <p:cNvPr id="770" name="Google Shape;770;g36aea8a7f69_1_982"/>
          <p:cNvSpPr txBox="1"/>
          <p:nvPr/>
        </p:nvSpPr>
        <p:spPr>
          <a:xfrm>
            <a:off x="725147" y="5103920"/>
            <a:ext cx="7979700" cy="535500"/>
          </a:xfrm>
          <a:prstGeom prst="rect">
            <a:avLst/>
          </a:prstGeom>
          <a:noFill/>
          <a:ln>
            <a:noFill/>
          </a:ln>
        </p:spPr>
        <p:txBody>
          <a:bodyPr anchorCtr="0" anchor="t" bIns="97525" lIns="97525" spcFirstLastPara="1" rIns="97525" wrap="square" tIns="97525">
            <a:spAutoFit/>
          </a:bodyPr>
          <a:lstStyle/>
          <a:p>
            <a:pPr indent="0" lvl="0" marL="0" marR="0" rtl="0" algn="l">
              <a:lnSpc>
                <a:spcPct val="100000"/>
              </a:lnSpc>
              <a:spcBef>
                <a:spcPts val="0"/>
              </a:spcBef>
              <a:spcAft>
                <a:spcPts val="0"/>
              </a:spcAft>
              <a:buClr>
                <a:srgbClr val="000000"/>
              </a:buClr>
              <a:buSzPts val="1100"/>
              <a:buFont typeface="Arial"/>
              <a:buNone/>
            </a:pPr>
            <a:r>
              <a:rPr b="0" i="0" lang="en-US" sz="1100" u="none" cap="none" strike="noStrike">
                <a:solidFill>
                  <a:schemeClr val="dk1"/>
                </a:solidFill>
                <a:latin typeface="Solway"/>
                <a:ea typeface="Solway"/>
                <a:cs typeface="Solway"/>
                <a:sym typeface="Solway"/>
              </a:rPr>
              <a:t>*Source: 2024-2025 Sonoma County Early Learning and Care Needs Assessment; Family Survey n=559 </a:t>
            </a:r>
            <a:endParaRPr b="0" i="0" sz="1100" u="none" cap="none" strike="noStrike">
              <a:solidFill>
                <a:schemeClr val="dk1"/>
              </a:solidFill>
              <a:latin typeface="Solway"/>
              <a:ea typeface="Solway"/>
              <a:cs typeface="Solway"/>
              <a:sym typeface="Solway"/>
            </a:endParaRPr>
          </a:p>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chemeClr val="dk1"/>
              </a:solidFill>
              <a:latin typeface="Solway"/>
              <a:ea typeface="Solway"/>
              <a:cs typeface="Solway"/>
              <a:sym typeface="Solway"/>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4" name="Shape 774"/>
        <p:cNvGrpSpPr/>
        <p:nvPr/>
      </p:nvGrpSpPr>
      <p:grpSpPr>
        <a:xfrm>
          <a:off x="0" y="0"/>
          <a:ext cx="0" cy="0"/>
          <a:chOff x="0" y="0"/>
          <a:chExt cx="0" cy="0"/>
        </a:xfrm>
      </p:grpSpPr>
      <p:pic>
        <p:nvPicPr>
          <p:cNvPr id="775" name="Google Shape;775;g36aea8a7f69_1_989" title="Points scored"/>
          <p:cNvPicPr preferRelativeResize="0"/>
          <p:nvPr/>
        </p:nvPicPr>
        <p:blipFill rotWithShape="1">
          <a:blip r:embed="rId3">
            <a:alphaModFix/>
          </a:blip>
          <a:srcRect b="0" l="0" r="0" t="0"/>
          <a:stretch/>
        </p:blipFill>
        <p:spPr>
          <a:xfrm>
            <a:off x="473113" y="1066747"/>
            <a:ext cx="6884802" cy="4257093"/>
          </a:xfrm>
          <a:prstGeom prst="rect">
            <a:avLst/>
          </a:prstGeom>
          <a:noFill/>
          <a:ln>
            <a:noFill/>
          </a:ln>
        </p:spPr>
      </p:pic>
      <p:sp>
        <p:nvSpPr>
          <p:cNvPr id="776" name="Google Shape;776;g36aea8a7f69_1_989"/>
          <p:cNvSpPr/>
          <p:nvPr/>
        </p:nvSpPr>
        <p:spPr>
          <a:xfrm>
            <a:off x="562133" y="4141440"/>
            <a:ext cx="7156500" cy="1101000"/>
          </a:xfrm>
          <a:prstGeom prst="rect">
            <a:avLst/>
          </a:prstGeom>
          <a:solidFill>
            <a:srgbClr val="FCF8F1"/>
          </a:solidFill>
          <a:ln>
            <a:noFill/>
          </a:ln>
        </p:spPr>
        <p:txBody>
          <a:bodyPr anchorCtr="0" anchor="ctr" bIns="97525" lIns="97525" spcFirstLastPara="1" rIns="97525" wrap="square" tIns="97525">
            <a:noAutofit/>
          </a:bodyPr>
          <a:lstStyle/>
          <a:p>
            <a:pPr indent="0" lvl="0" marL="0" marR="0" rtl="0" algn="ctr">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Solway"/>
              <a:ea typeface="Solway"/>
              <a:cs typeface="Solway"/>
              <a:sym typeface="Solway"/>
            </a:endParaRPr>
          </a:p>
        </p:txBody>
      </p:sp>
      <p:sp>
        <p:nvSpPr>
          <p:cNvPr id="777" name="Google Shape;777;g36aea8a7f69_1_989"/>
          <p:cNvSpPr txBox="1"/>
          <p:nvPr>
            <p:ph type="title"/>
          </p:nvPr>
        </p:nvSpPr>
        <p:spPr>
          <a:xfrm>
            <a:off x="332480" y="474693"/>
            <a:ext cx="9088500" cy="610800"/>
          </a:xfrm>
          <a:prstGeom prst="rect">
            <a:avLst/>
          </a:prstGeom>
          <a:noFill/>
          <a:ln>
            <a:noFill/>
          </a:ln>
        </p:spPr>
        <p:txBody>
          <a:bodyPr anchorCtr="0" anchor="t" bIns="97525" lIns="97525" spcFirstLastPara="1" rIns="97525" wrap="square" tIns="97525">
            <a:noAutofit/>
          </a:bodyPr>
          <a:lstStyle/>
          <a:p>
            <a:pPr indent="0" lvl="0" marL="0" rtl="0" algn="l">
              <a:lnSpc>
                <a:spcPct val="100000"/>
              </a:lnSpc>
              <a:spcBef>
                <a:spcPts val="0"/>
              </a:spcBef>
              <a:spcAft>
                <a:spcPts val="0"/>
              </a:spcAft>
              <a:buSzPts val="1100"/>
              <a:buNone/>
            </a:pPr>
            <a:r>
              <a:rPr lang="en-US" sz="3300"/>
              <a:t>Kindergarten Readiness*</a:t>
            </a:r>
            <a:endParaRPr sz="3300"/>
          </a:p>
        </p:txBody>
      </p:sp>
      <p:sp>
        <p:nvSpPr>
          <p:cNvPr id="778" name="Google Shape;778;g36aea8a7f69_1_989"/>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p>
            <a:pPr indent="0" lvl="0" marL="0" rtl="0" algn="l">
              <a:lnSpc>
                <a:spcPct val="100000"/>
              </a:lnSpc>
              <a:spcBef>
                <a:spcPts val="0"/>
              </a:spcBef>
              <a:spcAft>
                <a:spcPts val="0"/>
              </a:spcAft>
              <a:buSzPts val="1100"/>
              <a:buNone/>
            </a:pPr>
            <a:fld id="{00000000-1234-1234-1234-123412341234}" type="slidenum">
              <a:rPr lang="en-US"/>
              <a:t>‹#›</a:t>
            </a:fld>
            <a:endParaRPr/>
          </a:p>
        </p:txBody>
      </p:sp>
      <p:cxnSp>
        <p:nvCxnSpPr>
          <p:cNvPr id="779" name="Google Shape;779;g36aea8a7f69_1_989"/>
          <p:cNvCxnSpPr/>
          <p:nvPr/>
        </p:nvCxnSpPr>
        <p:spPr>
          <a:xfrm>
            <a:off x="1024747" y="3001893"/>
            <a:ext cx="6567600" cy="0"/>
          </a:xfrm>
          <a:prstGeom prst="straightConnector1">
            <a:avLst/>
          </a:prstGeom>
          <a:noFill/>
          <a:ln cap="flat" cmpd="sng" w="28575">
            <a:solidFill>
              <a:srgbClr val="00AEEF"/>
            </a:solidFill>
            <a:prstDash val="solid"/>
            <a:round/>
            <a:headEnd len="sm" w="sm" type="none"/>
            <a:tailEnd len="med" w="med" type="oval"/>
          </a:ln>
        </p:spPr>
      </p:cxnSp>
      <p:sp>
        <p:nvSpPr>
          <p:cNvPr id="780" name="Google Shape;780;g36aea8a7f69_1_989"/>
          <p:cNvSpPr txBox="1"/>
          <p:nvPr/>
        </p:nvSpPr>
        <p:spPr>
          <a:xfrm>
            <a:off x="7629760" y="2766160"/>
            <a:ext cx="2116500" cy="356400"/>
          </a:xfrm>
          <a:prstGeom prst="rect">
            <a:avLst/>
          </a:prstGeom>
          <a:noFill/>
          <a:ln>
            <a:noFill/>
          </a:ln>
        </p:spPr>
        <p:txBody>
          <a:bodyPr anchorCtr="0" anchor="t" bIns="97525" lIns="97525" spcFirstLastPara="1" rIns="97525" wrap="square" tIns="97525">
            <a:noAutofit/>
          </a:bodyPr>
          <a:lstStyle/>
          <a:p>
            <a:pPr indent="0" lvl="0" marL="0" marR="0" rtl="0" algn="l">
              <a:lnSpc>
                <a:spcPct val="100000"/>
              </a:lnSpc>
              <a:spcBef>
                <a:spcPts val="0"/>
              </a:spcBef>
              <a:spcAft>
                <a:spcPts val="0"/>
              </a:spcAft>
              <a:buClr>
                <a:srgbClr val="000000"/>
              </a:buClr>
              <a:buSzPts val="1500"/>
              <a:buFont typeface="Arial"/>
              <a:buNone/>
            </a:pPr>
            <a:r>
              <a:rPr b="0" i="0" lang="en-US" sz="1500" u="none" cap="none" strike="noStrike">
                <a:solidFill>
                  <a:schemeClr val="dk1"/>
                </a:solidFill>
                <a:latin typeface="Solway"/>
                <a:ea typeface="Solway"/>
                <a:cs typeface="Solway"/>
                <a:sym typeface="Solway"/>
              </a:rPr>
              <a:t>Average kindergarten readiness of all children in Sonoma County: 32%</a:t>
            </a:r>
            <a:endParaRPr b="0" i="0" sz="1500" u="none" cap="none" strike="noStrike">
              <a:solidFill>
                <a:schemeClr val="dk1"/>
              </a:solidFill>
              <a:latin typeface="Solway"/>
              <a:ea typeface="Solway"/>
              <a:cs typeface="Solway"/>
              <a:sym typeface="Solway"/>
            </a:endParaRPr>
          </a:p>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chemeClr val="dk1"/>
              </a:solidFill>
              <a:latin typeface="Solway"/>
              <a:ea typeface="Solway"/>
              <a:cs typeface="Solway"/>
              <a:sym typeface="Solway"/>
            </a:endParaRPr>
          </a:p>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chemeClr val="dk1"/>
              </a:solidFill>
              <a:latin typeface="Solway"/>
              <a:ea typeface="Solway"/>
              <a:cs typeface="Solway"/>
              <a:sym typeface="Solway"/>
            </a:endParaRPr>
          </a:p>
          <a:p>
            <a:pPr indent="0" lvl="0" marL="0" marR="0" rtl="0" algn="l">
              <a:lnSpc>
                <a:spcPct val="100000"/>
              </a:lnSpc>
              <a:spcBef>
                <a:spcPts val="0"/>
              </a:spcBef>
              <a:spcAft>
                <a:spcPts val="0"/>
              </a:spcAft>
              <a:buClr>
                <a:srgbClr val="000000"/>
              </a:buClr>
              <a:buSzPts val="900"/>
              <a:buFont typeface="Arial"/>
              <a:buNone/>
            </a:pPr>
            <a:r>
              <a:rPr b="0" i="0" lang="en-US" sz="900" u="none" cap="none" strike="noStrike">
                <a:solidFill>
                  <a:schemeClr val="dk1"/>
                </a:solidFill>
                <a:latin typeface="Solway"/>
                <a:ea typeface="Solway"/>
                <a:cs typeface="Solway"/>
                <a:sym typeface="Solway"/>
              </a:rPr>
              <a:t>*Source: First 5 Sonoma County. READY Annual Report 2023–2024. </a:t>
            </a:r>
            <a:endParaRPr b="0" i="0" sz="900" u="none" cap="none" strike="noStrike">
              <a:solidFill>
                <a:schemeClr val="dk1"/>
              </a:solidFill>
              <a:latin typeface="Solway"/>
              <a:ea typeface="Solway"/>
              <a:cs typeface="Solway"/>
              <a:sym typeface="Solway"/>
            </a:endParaRPr>
          </a:p>
        </p:txBody>
      </p:sp>
      <p:sp>
        <p:nvSpPr>
          <p:cNvPr id="781" name="Google Shape;781;g36aea8a7f69_1_989"/>
          <p:cNvSpPr txBox="1"/>
          <p:nvPr/>
        </p:nvSpPr>
        <p:spPr>
          <a:xfrm rot="-3058250">
            <a:off x="575895" y="4396877"/>
            <a:ext cx="1250088" cy="442197"/>
          </a:xfrm>
          <a:prstGeom prst="rect">
            <a:avLst/>
          </a:prstGeom>
          <a:noFill/>
          <a:ln>
            <a:noFill/>
          </a:ln>
        </p:spPr>
        <p:txBody>
          <a:bodyPr anchorCtr="0" anchor="t" bIns="97525" lIns="97525" spcFirstLastPara="1" rIns="97525" wrap="square" tIns="97525">
            <a:noAutofit/>
          </a:bodyPr>
          <a:lstStyle/>
          <a:p>
            <a:pPr indent="0" lvl="0" marL="0" marR="0" rtl="0" algn="r">
              <a:lnSpc>
                <a:spcPct val="100000"/>
              </a:lnSpc>
              <a:spcBef>
                <a:spcPts val="0"/>
              </a:spcBef>
              <a:spcAft>
                <a:spcPts val="0"/>
              </a:spcAft>
              <a:buClr>
                <a:srgbClr val="000000"/>
              </a:buClr>
              <a:buSzPts val="1500"/>
              <a:buFont typeface="Arial"/>
              <a:buNone/>
            </a:pPr>
            <a:r>
              <a:rPr b="0" i="0" lang="en-US" sz="1500" u="none" cap="none" strike="noStrike">
                <a:solidFill>
                  <a:schemeClr val="dk1"/>
                </a:solidFill>
                <a:latin typeface="Solway"/>
                <a:ea typeface="Solway"/>
                <a:cs typeface="Solway"/>
                <a:sym typeface="Solway"/>
              </a:rPr>
              <a:t>All children</a:t>
            </a:r>
            <a:endParaRPr b="0" i="0" sz="1500" u="none" cap="none" strike="noStrike">
              <a:solidFill>
                <a:schemeClr val="dk1"/>
              </a:solidFill>
              <a:latin typeface="Solway"/>
              <a:ea typeface="Solway"/>
              <a:cs typeface="Solway"/>
              <a:sym typeface="Solway"/>
            </a:endParaRPr>
          </a:p>
        </p:txBody>
      </p:sp>
      <p:sp>
        <p:nvSpPr>
          <p:cNvPr id="782" name="Google Shape;782;g36aea8a7f69_1_989"/>
          <p:cNvSpPr txBox="1"/>
          <p:nvPr/>
        </p:nvSpPr>
        <p:spPr>
          <a:xfrm rot="-3058250">
            <a:off x="1387708" y="4396877"/>
            <a:ext cx="1250088" cy="442197"/>
          </a:xfrm>
          <a:prstGeom prst="rect">
            <a:avLst/>
          </a:prstGeom>
          <a:noFill/>
          <a:ln>
            <a:noFill/>
          </a:ln>
        </p:spPr>
        <p:txBody>
          <a:bodyPr anchorCtr="0" anchor="t" bIns="97525" lIns="97525" spcFirstLastPara="1" rIns="97525" wrap="square" tIns="97525">
            <a:noAutofit/>
          </a:bodyPr>
          <a:lstStyle/>
          <a:p>
            <a:pPr indent="0" lvl="0" marL="0" marR="0" rtl="0" algn="r">
              <a:lnSpc>
                <a:spcPct val="100000"/>
              </a:lnSpc>
              <a:spcBef>
                <a:spcPts val="0"/>
              </a:spcBef>
              <a:spcAft>
                <a:spcPts val="0"/>
              </a:spcAft>
              <a:buClr>
                <a:srgbClr val="000000"/>
              </a:buClr>
              <a:buSzPts val="1500"/>
              <a:buFont typeface="Arial"/>
              <a:buNone/>
            </a:pPr>
            <a:r>
              <a:rPr b="0" i="0" lang="en-US" sz="1500" u="none" cap="none" strike="noStrike">
                <a:solidFill>
                  <a:schemeClr val="dk1"/>
                </a:solidFill>
                <a:latin typeface="Solway"/>
                <a:ea typeface="Solway"/>
                <a:cs typeface="Solway"/>
                <a:sym typeface="Solway"/>
              </a:rPr>
              <a:t>White</a:t>
            </a:r>
            <a:endParaRPr b="0" i="0" sz="1500" u="none" cap="none" strike="noStrike">
              <a:solidFill>
                <a:schemeClr val="dk1"/>
              </a:solidFill>
              <a:latin typeface="Solway"/>
              <a:ea typeface="Solway"/>
              <a:cs typeface="Solway"/>
              <a:sym typeface="Solway"/>
            </a:endParaRPr>
          </a:p>
        </p:txBody>
      </p:sp>
      <p:sp>
        <p:nvSpPr>
          <p:cNvPr id="783" name="Google Shape;783;g36aea8a7f69_1_989"/>
          <p:cNvSpPr txBox="1"/>
          <p:nvPr/>
        </p:nvSpPr>
        <p:spPr>
          <a:xfrm rot="-3058250">
            <a:off x="2140508" y="4396877"/>
            <a:ext cx="1250088" cy="442197"/>
          </a:xfrm>
          <a:prstGeom prst="rect">
            <a:avLst/>
          </a:prstGeom>
          <a:noFill/>
          <a:ln>
            <a:noFill/>
          </a:ln>
        </p:spPr>
        <p:txBody>
          <a:bodyPr anchorCtr="0" anchor="t" bIns="97525" lIns="97525" spcFirstLastPara="1" rIns="97525" wrap="square" tIns="97525">
            <a:noAutofit/>
          </a:bodyPr>
          <a:lstStyle/>
          <a:p>
            <a:pPr indent="0" lvl="0" marL="0" marR="0" rtl="0" algn="r">
              <a:lnSpc>
                <a:spcPct val="100000"/>
              </a:lnSpc>
              <a:spcBef>
                <a:spcPts val="0"/>
              </a:spcBef>
              <a:spcAft>
                <a:spcPts val="0"/>
              </a:spcAft>
              <a:buClr>
                <a:srgbClr val="000000"/>
              </a:buClr>
              <a:buSzPts val="1500"/>
              <a:buFont typeface="Arial"/>
              <a:buNone/>
            </a:pPr>
            <a:r>
              <a:rPr b="0" i="0" lang="en-US" sz="1500" u="none" cap="none" strike="noStrike">
                <a:solidFill>
                  <a:schemeClr val="dk1"/>
                </a:solidFill>
                <a:latin typeface="Solway"/>
                <a:ea typeface="Solway"/>
                <a:cs typeface="Solway"/>
                <a:sym typeface="Solway"/>
              </a:rPr>
              <a:t>Hispanic/ Latine</a:t>
            </a:r>
            <a:endParaRPr b="0" i="0" sz="1500" u="none" cap="none" strike="noStrike">
              <a:solidFill>
                <a:schemeClr val="dk1"/>
              </a:solidFill>
              <a:latin typeface="Solway"/>
              <a:ea typeface="Solway"/>
              <a:cs typeface="Solway"/>
              <a:sym typeface="Solway"/>
            </a:endParaRPr>
          </a:p>
        </p:txBody>
      </p:sp>
      <p:sp>
        <p:nvSpPr>
          <p:cNvPr id="784" name="Google Shape;784;g36aea8a7f69_1_989"/>
          <p:cNvSpPr txBox="1"/>
          <p:nvPr/>
        </p:nvSpPr>
        <p:spPr>
          <a:xfrm rot="-3058250">
            <a:off x="2878295" y="4396877"/>
            <a:ext cx="1250088" cy="442197"/>
          </a:xfrm>
          <a:prstGeom prst="rect">
            <a:avLst/>
          </a:prstGeom>
          <a:noFill/>
          <a:ln>
            <a:noFill/>
          </a:ln>
        </p:spPr>
        <p:txBody>
          <a:bodyPr anchorCtr="0" anchor="t" bIns="97525" lIns="97525" spcFirstLastPara="1" rIns="97525" wrap="square" tIns="97525">
            <a:noAutofit/>
          </a:bodyPr>
          <a:lstStyle/>
          <a:p>
            <a:pPr indent="0" lvl="0" marL="0" marR="0" rtl="0" algn="r">
              <a:lnSpc>
                <a:spcPct val="100000"/>
              </a:lnSpc>
              <a:spcBef>
                <a:spcPts val="0"/>
              </a:spcBef>
              <a:spcAft>
                <a:spcPts val="0"/>
              </a:spcAft>
              <a:buClr>
                <a:srgbClr val="000000"/>
              </a:buClr>
              <a:buSzPts val="1500"/>
              <a:buFont typeface="Arial"/>
              <a:buNone/>
            </a:pPr>
            <a:r>
              <a:rPr b="0" i="0" lang="en-US" sz="1500" u="none" cap="none" strike="noStrike">
                <a:solidFill>
                  <a:schemeClr val="dk1"/>
                </a:solidFill>
                <a:latin typeface="Solway"/>
                <a:ea typeface="Solway"/>
                <a:cs typeface="Solway"/>
                <a:sym typeface="Solway"/>
              </a:rPr>
              <a:t>Asian</a:t>
            </a:r>
            <a:endParaRPr b="0" i="0" sz="1500" u="none" cap="none" strike="noStrike">
              <a:solidFill>
                <a:schemeClr val="dk1"/>
              </a:solidFill>
              <a:latin typeface="Solway"/>
              <a:ea typeface="Solway"/>
              <a:cs typeface="Solway"/>
              <a:sym typeface="Solway"/>
            </a:endParaRPr>
          </a:p>
        </p:txBody>
      </p:sp>
      <p:sp>
        <p:nvSpPr>
          <p:cNvPr id="785" name="Google Shape;785;g36aea8a7f69_1_989"/>
          <p:cNvSpPr txBox="1"/>
          <p:nvPr/>
        </p:nvSpPr>
        <p:spPr>
          <a:xfrm rot="-3058250">
            <a:off x="3586828" y="4396877"/>
            <a:ext cx="1250088" cy="442197"/>
          </a:xfrm>
          <a:prstGeom prst="rect">
            <a:avLst/>
          </a:prstGeom>
          <a:noFill/>
          <a:ln>
            <a:noFill/>
          </a:ln>
        </p:spPr>
        <p:txBody>
          <a:bodyPr anchorCtr="0" anchor="t" bIns="97525" lIns="97525" spcFirstLastPara="1" rIns="97525" wrap="square" tIns="97525">
            <a:noAutofit/>
          </a:bodyPr>
          <a:lstStyle/>
          <a:p>
            <a:pPr indent="0" lvl="0" marL="0" marR="0" rtl="0" algn="r">
              <a:lnSpc>
                <a:spcPct val="100000"/>
              </a:lnSpc>
              <a:spcBef>
                <a:spcPts val="0"/>
              </a:spcBef>
              <a:spcAft>
                <a:spcPts val="0"/>
              </a:spcAft>
              <a:buClr>
                <a:srgbClr val="000000"/>
              </a:buClr>
              <a:buSzPts val="1500"/>
              <a:buFont typeface="Arial"/>
              <a:buNone/>
            </a:pPr>
            <a:r>
              <a:rPr b="0" i="0" lang="en-US" sz="1500" u="none" cap="none" strike="noStrike">
                <a:solidFill>
                  <a:schemeClr val="dk1"/>
                </a:solidFill>
                <a:latin typeface="Solway"/>
                <a:ea typeface="Solway"/>
                <a:cs typeface="Solway"/>
                <a:sym typeface="Solway"/>
              </a:rPr>
              <a:t>Black</a:t>
            </a:r>
            <a:endParaRPr b="0" i="0" sz="1500" u="none" cap="none" strike="noStrike">
              <a:solidFill>
                <a:schemeClr val="dk1"/>
              </a:solidFill>
              <a:latin typeface="Solway"/>
              <a:ea typeface="Solway"/>
              <a:cs typeface="Solway"/>
              <a:sym typeface="Solway"/>
            </a:endParaRPr>
          </a:p>
        </p:txBody>
      </p:sp>
      <p:sp>
        <p:nvSpPr>
          <p:cNvPr id="786" name="Google Shape;786;g36aea8a7f69_1_989"/>
          <p:cNvSpPr txBox="1"/>
          <p:nvPr/>
        </p:nvSpPr>
        <p:spPr>
          <a:xfrm rot="-3058250">
            <a:off x="4251815" y="4396877"/>
            <a:ext cx="1250088" cy="442197"/>
          </a:xfrm>
          <a:prstGeom prst="rect">
            <a:avLst/>
          </a:prstGeom>
          <a:noFill/>
          <a:ln>
            <a:noFill/>
          </a:ln>
        </p:spPr>
        <p:txBody>
          <a:bodyPr anchorCtr="0" anchor="t" bIns="97525" lIns="97525" spcFirstLastPara="1" rIns="97525" wrap="square" tIns="97525">
            <a:noAutofit/>
          </a:bodyPr>
          <a:lstStyle/>
          <a:p>
            <a:pPr indent="0" lvl="0" marL="0" marR="0" rtl="0" algn="r">
              <a:lnSpc>
                <a:spcPct val="100000"/>
              </a:lnSpc>
              <a:spcBef>
                <a:spcPts val="0"/>
              </a:spcBef>
              <a:spcAft>
                <a:spcPts val="0"/>
              </a:spcAft>
              <a:buClr>
                <a:srgbClr val="000000"/>
              </a:buClr>
              <a:buSzPts val="1500"/>
              <a:buFont typeface="Arial"/>
              <a:buNone/>
            </a:pPr>
            <a:r>
              <a:rPr b="0" i="0" lang="en-US" sz="1500" u="none" cap="none" strike="noStrike">
                <a:solidFill>
                  <a:schemeClr val="dk1"/>
                </a:solidFill>
                <a:latin typeface="Solway"/>
                <a:ea typeface="Solway"/>
                <a:cs typeface="Solway"/>
                <a:sym typeface="Solway"/>
              </a:rPr>
              <a:t>Native American</a:t>
            </a:r>
            <a:endParaRPr b="0" i="0" sz="1500" u="none" cap="none" strike="noStrike">
              <a:solidFill>
                <a:schemeClr val="dk1"/>
              </a:solidFill>
              <a:latin typeface="Solway"/>
              <a:ea typeface="Solway"/>
              <a:cs typeface="Solway"/>
              <a:sym typeface="Solway"/>
            </a:endParaRPr>
          </a:p>
        </p:txBody>
      </p:sp>
      <p:sp>
        <p:nvSpPr>
          <p:cNvPr id="787" name="Google Shape;787;g36aea8a7f69_1_989"/>
          <p:cNvSpPr txBox="1"/>
          <p:nvPr/>
        </p:nvSpPr>
        <p:spPr>
          <a:xfrm rot="-3058298">
            <a:off x="4941903" y="4499648"/>
            <a:ext cx="1362066" cy="442197"/>
          </a:xfrm>
          <a:prstGeom prst="rect">
            <a:avLst/>
          </a:prstGeom>
          <a:noFill/>
          <a:ln>
            <a:noFill/>
          </a:ln>
        </p:spPr>
        <p:txBody>
          <a:bodyPr anchorCtr="0" anchor="t" bIns="97525" lIns="97525" spcFirstLastPara="1" rIns="97525" wrap="square" tIns="97525">
            <a:noAutofit/>
          </a:bodyPr>
          <a:lstStyle/>
          <a:p>
            <a:pPr indent="0" lvl="0" marL="0" marR="0" rtl="0" algn="r">
              <a:lnSpc>
                <a:spcPct val="100000"/>
              </a:lnSpc>
              <a:spcBef>
                <a:spcPts val="0"/>
              </a:spcBef>
              <a:spcAft>
                <a:spcPts val="0"/>
              </a:spcAft>
              <a:buClr>
                <a:srgbClr val="000000"/>
              </a:buClr>
              <a:buSzPts val="1500"/>
              <a:buFont typeface="Arial"/>
              <a:buNone/>
            </a:pPr>
            <a:r>
              <a:rPr b="0" i="0" lang="en-US" sz="1500" u="none" cap="none" strike="noStrike">
                <a:solidFill>
                  <a:schemeClr val="dk1"/>
                </a:solidFill>
                <a:latin typeface="Solway"/>
                <a:ea typeface="Solway"/>
                <a:cs typeface="Solway"/>
                <a:sym typeface="Solway"/>
              </a:rPr>
              <a:t>PI/Hawaiian</a:t>
            </a:r>
            <a:endParaRPr b="0" i="0" sz="1500" u="none" cap="none" strike="noStrike">
              <a:solidFill>
                <a:schemeClr val="dk1"/>
              </a:solidFill>
              <a:latin typeface="Solway"/>
              <a:ea typeface="Solway"/>
              <a:cs typeface="Solway"/>
              <a:sym typeface="Solway"/>
            </a:endParaRPr>
          </a:p>
        </p:txBody>
      </p:sp>
      <p:sp>
        <p:nvSpPr>
          <p:cNvPr id="788" name="Google Shape;788;g36aea8a7f69_1_989"/>
          <p:cNvSpPr txBox="1"/>
          <p:nvPr/>
        </p:nvSpPr>
        <p:spPr>
          <a:xfrm rot="-3058250">
            <a:off x="5625335" y="4396877"/>
            <a:ext cx="1250088" cy="442197"/>
          </a:xfrm>
          <a:prstGeom prst="rect">
            <a:avLst/>
          </a:prstGeom>
          <a:noFill/>
          <a:ln>
            <a:noFill/>
          </a:ln>
        </p:spPr>
        <p:txBody>
          <a:bodyPr anchorCtr="0" anchor="t" bIns="97525" lIns="97525" spcFirstLastPara="1" rIns="97525" wrap="square" tIns="97525">
            <a:noAutofit/>
          </a:bodyPr>
          <a:lstStyle/>
          <a:p>
            <a:pPr indent="0" lvl="0" marL="0" marR="0" rtl="0" algn="r">
              <a:lnSpc>
                <a:spcPct val="100000"/>
              </a:lnSpc>
              <a:spcBef>
                <a:spcPts val="0"/>
              </a:spcBef>
              <a:spcAft>
                <a:spcPts val="0"/>
              </a:spcAft>
              <a:buClr>
                <a:srgbClr val="000000"/>
              </a:buClr>
              <a:buSzPts val="1500"/>
              <a:buFont typeface="Arial"/>
              <a:buNone/>
            </a:pPr>
            <a:r>
              <a:rPr b="0" i="0" lang="en-US" sz="1500" u="none" cap="none" strike="noStrike">
                <a:solidFill>
                  <a:schemeClr val="dk1"/>
                </a:solidFill>
                <a:latin typeface="Solway"/>
                <a:ea typeface="Solway"/>
                <a:cs typeface="Solway"/>
                <a:sym typeface="Solway"/>
              </a:rPr>
              <a:t>Children from High Income Families</a:t>
            </a:r>
            <a:endParaRPr b="0" i="0" sz="1500" u="none" cap="none" strike="noStrike">
              <a:solidFill>
                <a:schemeClr val="dk1"/>
              </a:solidFill>
              <a:latin typeface="Solway"/>
              <a:ea typeface="Solway"/>
              <a:cs typeface="Solway"/>
              <a:sym typeface="Solway"/>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2" name="Shape 792"/>
        <p:cNvGrpSpPr/>
        <p:nvPr/>
      </p:nvGrpSpPr>
      <p:grpSpPr>
        <a:xfrm>
          <a:off x="0" y="0"/>
          <a:ext cx="0" cy="0"/>
          <a:chOff x="0" y="0"/>
          <a:chExt cx="0" cy="0"/>
        </a:xfrm>
      </p:grpSpPr>
      <p:sp>
        <p:nvSpPr>
          <p:cNvPr id="793" name="Google Shape;793;g36aea8a7f69_1_1006"/>
          <p:cNvSpPr txBox="1"/>
          <p:nvPr>
            <p:ph type="title"/>
          </p:nvPr>
        </p:nvSpPr>
        <p:spPr>
          <a:xfrm>
            <a:off x="332480" y="474693"/>
            <a:ext cx="9088500" cy="754500"/>
          </a:xfrm>
          <a:prstGeom prst="rect">
            <a:avLst/>
          </a:prstGeom>
          <a:noFill/>
          <a:ln>
            <a:noFill/>
          </a:ln>
        </p:spPr>
        <p:txBody>
          <a:bodyPr anchorCtr="0" anchor="b" bIns="97525" lIns="97525" spcFirstLastPara="1" rIns="97525" wrap="square" tIns="97525">
            <a:noAutofit/>
          </a:bodyPr>
          <a:lstStyle/>
          <a:p>
            <a:pPr indent="0" lvl="0" marL="0" rtl="0" algn="l">
              <a:lnSpc>
                <a:spcPct val="100000"/>
              </a:lnSpc>
              <a:spcBef>
                <a:spcPts val="0"/>
              </a:spcBef>
              <a:spcAft>
                <a:spcPts val="0"/>
              </a:spcAft>
              <a:buSzPts val="1100"/>
              <a:buNone/>
            </a:pPr>
            <a:r>
              <a:rPr lang="en-US" sz="3300"/>
              <a:t>Kindergarten Readiness*</a:t>
            </a:r>
            <a:endParaRPr sz="3300"/>
          </a:p>
        </p:txBody>
      </p:sp>
      <p:sp>
        <p:nvSpPr>
          <p:cNvPr id="794" name="Google Shape;794;g36aea8a7f69_1_1006"/>
          <p:cNvSpPr txBox="1"/>
          <p:nvPr>
            <p:ph idx="1" type="body"/>
          </p:nvPr>
        </p:nvSpPr>
        <p:spPr>
          <a:xfrm>
            <a:off x="626027" y="1229307"/>
            <a:ext cx="4266600" cy="1320000"/>
          </a:xfrm>
          <a:prstGeom prst="rect">
            <a:avLst/>
          </a:prstGeom>
          <a:noFill/>
          <a:ln>
            <a:noFill/>
          </a:ln>
        </p:spPr>
        <p:txBody>
          <a:bodyPr anchorCtr="0" anchor="t" bIns="97525" lIns="97525" spcFirstLastPara="1" rIns="97525" wrap="square" tIns="97525">
            <a:normAutofit/>
          </a:bodyPr>
          <a:lstStyle/>
          <a:p>
            <a:pPr indent="0" lvl="0" marL="0" rtl="0" algn="l">
              <a:lnSpc>
                <a:spcPct val="115000"/>
              </a:lnSpc>
              <a:spcBef>
                <a:spcPts val="0"/>
              </a:spcBef>
              <a:spcAft>
                <a:spcPts val="1300"/>
              </a:spcAft>
              <a:buSzPts val="1500"/>
              <a:buNone/>
            </a:pPr>
            <a:r>
              <a:rPr lang="en-US" sz="1700"/>
              <a:t>Children who attended early care and education programs were more likely to be ready for kindergarten.</a:t>
            </a:r>
            <a:endParaRPr sz="1700"/>
          </a:p>
        </p:txBody>
      </p:sp>
      <p:sp>
        <p:nvSpPr>
          <p:cNvPr id="795" name="Google Shape;795;g36aea8a7f69_1_1006"/>
          <p:cNvSpPr txBox="1"/>
          <p:nvPr>
            <p:ph idx="12" type="sldNum"/>
          </p:nvPr>
        </p:nvSpPr>
        <p:spPr>
          <a:xfrm>
            <a:off x="123955" y="4974098"/>
            <a:ext cx="585300" cy="419700"/>
          </a:xfrm>
          <a:prstGeom prst="rect">
            <a:avLst/>
          </a:prstGeom>
          <a:noFill/>
          <a:ln>
            <a:noFill/>
          </a:ln>
        </p:spPr>
        <p:txBody>
          <a:bodyPr anchorCtr="0" anchor="ctr" bIns="97525" lIns="97525" spcFirstLastPara="1" rIns="97525" wrap="square" tIns="97525">
            <a:normAutofit/>
          </a:bodyPr>
          <a:lstStyle/>
          <a:p>
            <a:pPr indent="0" lvl="0" marL="0" rtl="0" algn="l">
              <a:lnSpc>
                <a:spcPct val="100000"/>
              </a:lnSpc>
              <a:spcBef>
                <a:spcPts val="0"/>
              </a:spcBef>
              <a:spcAft>
                <a:spcPts val="0"/>
              </a:spcAft>
              <a:buSzPts val="1100"/>
              <a:buNone/>
            </a:pPr>
            <a:fld id="{00000000-1234-1234-1234-123412341234}" type="slidenum">
              <a:rPr lang="en-US"/>
              <a:t>‹#›</a:t>
            </a:fld>
            <a:endParaRPr/>
          </a:p>
        </p:txBody>
      </p:sp>
      <p:sp>
        <p:nvSpPr>
          <p:cNvPr id="796" name="Google Shape;796;g36aea8a7f69_1_1006"/>
          <p:cNvSpPr txBox="1"/>
          <p:nvPr>
            <p:ph idx="2" type="body"/>
          </p:nvPr>
        </p:nvSpPr>
        <p:spPr>
          <a:xfrm>
            <a:off x="5269547" y="1229307"/>
            <a:ext cx="4151700" cy="1186800"/>
          </a:xfrm>
          <a:prstGeom prst="rect">
            <a:avLst/>
          </a:prstGeom>
          <a:noFill/>
          <a:ln>
            <a:noFill/>
          </a:ln>
        </p:spPr>
        <p:txBody>
          <a:bodyPr anchorCtr="0" anchor="t" bIns="97525" lIns="97525" spcFirstLastPara="1" rIns="97525" wrap="square" tIns="97525">
            <a:normAutofit/>
          </a:bodyPr>
          <a:lstStyle/>
          <a:p>
            <a:pPr indent="0" lvl="0" marL="0" rtl="0" algn="l">
              <a:lnSpc>
                <a:spcPct val="115000"/>
              </a:lnSpc>
              <a:spcBef>
                <a:spcPts val="0"/>
              </a:spcBef>
              <a:spcAft>
                <a:spcPts val="1300"/>
              </a:spcAft>
              <a:buSzPts val="1500"/>
              <a:buNone/>
            </a:pPr>
            <a:r>
              <a:rPr lang="en-US" sz="1700"/>
              <a:t>ECE participation was much lower for Spanish-speaking families.</a:t>
            </a:r>
            <a:endParaRPr sz="1300"/>
          </a:p>
        </p:txBody>
      </p:sp>
      <p:pic>
        <p:nvPicPr>
          <p:cNvPr id="797" name="Google Shape;797;g36aea8a7f69_1_1006" title="Points scored"/>
          <p:cNvPicPr preferRelativeResize="0"/>
          <p:nvPr/>
        </p:nvPicPr>
        <p:blipFill rotWithShape="1">
          <a:blip r:embed="rId3">
            <a:alphaModFix/>
          </a:blip>
          <a:srcRect b="0" l="0" r="0" t="0"/>
          <a:stretch/>
        </p:blipFill>
        <p:spPr>
          <a:xfrm>
            <a:off x="440347" y="2386640"/>
            <a:ext cx="4266555" cy="2638133"/>
          </a:xfrm>
          <a:prstGeom prst="rect">
            <a:avLst/>
          </a:prstGeom>
          <a:noFill/>
          <a:ln>
            <a:noFill/>
          </a:ln>
        </p:spPr>
      </p:pic>
      <p:sp>
        <p:nvSpPr>
          <p:cNvPr id="798" name="Google Shape;798;g36aea8a7f69_1_1006"/>
          <p:cNvSpPr/>
          <p:nvPr/>
        </p:nvSpPr>
        <p:spPr>
          <a:xfrm>
            <a:off x="996640" y="4792240"/>
            <a:ext cx="2938200" cy="292500"/>
          </a:xfrm>
          <a:prstGeom prst="rect">
            <a:avLst/>
          </a:prstGeom>
          <a:solidFill>
            <a:srgbClr val="FCF8F1"/>
          </a:solidFill>
          <a:ln>
            <a:noFill/>
          </a:ln>
        </p:spPr>
        <p:txBody>
          <a:bodyPr anchorCtr="0" anchor="ctr" bIns="97525" lIns="97525" spcFirstLastPara="1" rIns="97525" wrap="square" tIns="97525">
            <a:noAutofit/>
          </a:bodyPr>
          <a:lstStyle/>
          <a:p>
            <a:pPr indent="0" lvl="0" marL="0" marR="0" rtl="0" algn="ctr">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Solway"/>
              <a:ea typeface="Solway"/>
              <a:cs typeface="Solway"/>
              <a:sym typeface="Solway"/>
            </a:endParaRPr>
          </a:p>
        </p:txBody>
      </p:sp>
      <p:sp>
        <p:nvSpPr>
          <p:cNvPr id="799" name="Google Shape;799;g36aea8a7f69_1_1006"/>
          <p:cNvSpPr txBox="1"/>
          <p:nvPr/>
        </p:nvSpPr>
        <p:spPr>
          <a:xfrm>
            <a:off x="1110640" y="4710960"/>
            <a:ext cx="1365300" cy="419700"/>
          </a:xfrm>
          <a:prstGeom prst="rect">
            <a:avLst/>
          </a:prstGeom>
          <a:noFill/>
          <a:ln>
            <a:noFill/>
          </a:ln>
        </p:spPr>
        <p:txBody>
          <a:bodyPr anchorCtr="0" anchor="t" bIns="97525" lIns="97525" spcFirstLastPara="1" rIns="97525" wrap="square" tIns="97525">
            <a:noAutofit/>
          </a:bodyPr>
          <a:lstStyle/>
          <a:p>
            <a:pPr indent="0" lvl="0" marL="0" marR="0" rtl="0" algn="ctr">
              <a:lnSpc>
                <a:spcPct val="100000"/>
              </a:lnSpc>
              <a:spcBef>
                <a:spcPts val="0"/>
              </a:spcBef>
              <a:spcAft>
                <a:spcPts val="0"/>
              </a:spcAft>
              <a:buClr>
                <a:srgbClr val="000000"/>
              </a:buClr>
              <a:buSzPts val="1500"/>
              <a:buFont typeface="Arial"/>
              <a:buNone/>
            </a:pPr>
            <a:r>
              <a:rPr b="0" i="0" lang="en-US" sz="1500" u="none" cap="none" strike="noStrike">
                <a:solidFill>
                  <a:schemeClr val="dk1"/>
                </a:solidFill>
                <a:latin typeface="Solway"/>
                <a:ea typeface="Solway"/>
                <a:cs typeface="Solway"/>
                <a:sym typeface="Solway"/>
              </a:rPr>
              <a:t>Attended ECE</a:t>
            </a:r>
            <a:endParaRPr b="0" i="0" sz="1500" u="none" cap="none" strike="noStrike">
              <a:solidFill>
                <a:schemeClr val="dk1"/>
              </a:solidFill>
              <a:latin typeface="Solway"/>
              <a:ea typeface="Solway"/>
              <a:cs typeface="Solway"/>
              <a:sym typeface="Solway"/>
            </a:endParaRPr>
          </a:p>
        </p:txBody>
      </p:sp>
      <p:sp>
        <p:nvSpPr>
          <p:cNvPr id="800" name="Google Shape;800;g36aea8a7f69_1_1006"/>
          <p:cNvSpPr txBox="1"/>
          <p:nvPr/>
        </p:nvSpPr>
        <p:spPr>
          <a:xfrm>
            <a:off x="2748427" y="4710960"/>
            <a:ext cx="1365300" cy="419700"/>
          </a:xfrm>
          <a:prstGeom prst="rect">
            <a:avLst/>
          </a:prstGeom>
          <a:noFill/>
          <a:ln>
            <a:noFill/>
          </a:ln>
        </p:spPr>
        <p:txBody>
          <a:bodyPr anchorCtr="0" anchor="t" bIns="97525" lIns="97525" spcFirstLastPara="1" rIns="97525" wrap="square" tIns="97525">
            <a:noAutofit/>
          </a:bodyPr>
          <a:lstStyle/>
          <a:p>
            <a:pPr indent="0" lvl="0" marL="0" marR="0" rtl="0" algn="ctr">
              <a:lnSpc>
                <a:spcPct val="100000"/>
              </a:lnSpc>
              <a:spcBef>
                <a:spcPts val="0"/>
              </a:spcBef>
              <a:spcAft>
                <a:spcPts val="0"/>
              </a:spcAft>
              <a:buClr>
                <a:srgbClr val="000000"/>
              </a:buClr>
              <a:buSzPts val="1500"/>
              <a:buFont typeface="Arial"/>
              <a:buNone/>
            </a:pPr>
            <a:r>
              <a:rPr b="0" i="0" lang="en-US" sz="1500" u="none" cap="none" strike="noStrike">
                <a:solidFill>
                  <a:schemeClr val="dk1"/>
                </a:solidFill>
                <a:latin typeface="Solway"/>
                <a:ea typeface="Solway"/>
                <a:cs typeface="Solway"/>
                <a:sym typeface="Solway"/>
              </a:rPr>
              <a:t>Did not attend ECE</a:t>
            </a:r>
            <a:endParaRPr b="0" i="0" sz="1500" u="none" cap="none" strike="noStrike">
              <a:solidFill>
                <a:schemeClr val="dk1"/>
              </a:solidFill>
              <a:latin typeface="Solway"/>
              <a:ea typeface="Solway"/>
              <a:cs typeface="Solway"/>
              <a:sym typeface="Solway"/>
            </a:endParaRPr>
          </a:p>
        </p:txBody>
      </p:sp>
      <p:pic>
        <p:nvPicPr>
          <p:cNvPr id="801" name="Google Shape;801;g36aea8a7f69_1_1006" title="Points scored"/>
          <p:cNvPicPr preferRelativeResize="0"/>
          <p:nvPr/>
        </p:nvPicPr>
        <p:blipFill rotWithShape="1">
          <a:blip r:embed="rId4">
            <a:alphaModFix/>
          </a:blip>
          <a:srcRect b="0" l="0" r="0" t="0"/>
          <a:stretch/>
        </p:blipFill>
        <p:spPr>
          <a:xfrm>
            <a:off x="5058907" y="2386747"/>
            <a:ext cx="4266561" cy="2638144"/>
          </a:xfrm>
          <a:prstGeom prst="rect">
            <a:avLst/>
          </a:prstGeom>
          <a:noFill/>
          <a:ln>
            <a:noFill/>
          </a:ln>
        </p:spPr>
      </p:pic>
      <p:sp>
        <p:nvSpPr>
          <p:cNvPr id="802" name="Google Shape;802;g36aea8a7f69_1_1006"/>
          <p:cNvSpPr/>
          <p:nvPr/>
        </p:nvSpPr>
        <p:spPr>
          <a:xfrm>
            <a:off x="5818720" y="4811547"/>
            <a:ext cx="2938200" cy="292500"/>
          </a:xfrm>
          <a:prstGeom prst="rect">
            <a:avLst/>
          </a:prstGeom>
          <a:solidFill>
            <a:srgbClr val="FCF8F1"/>
          </a:solidFill>
          <a:ln>
            <a:noFill/>
          </a:ln>
        </p:spPr>
        <p:txBody>
          <a:bodyPr anchorCtr="0" anchor="ctr" bIns="97525" lIns="97525" spcFirstLastPara="1" rIns="97525" wrap="square" tIns="97525">
            <a:noAutofit/>
          </a:bodyPr>
          <a:lstStyle/>
          <a:p>
            <a:pPr indent="0" lvl="0" marL="0" marR="0" rtl="0" algn="ctr">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Solway"/>
              <a:ea typeface="Solway"/>
              <a:cs typeface="Solway"/>
              <a:sym typeface="Solway"/>
            </a:endParaRPr>
          </a:p>
        </p:txBody>
      </p:sp>
      <p:sp>
        <p:nvSpPr>
          <p:cNvPr id="803" name="Google Shape;803;g36aea8a7f69_1_1006"/>
          <p:cNvSpPr txBox="1"/>
          <p:nvPr/>
        </p:nvSpPr>
        <p:spPr>
          <a:xfrm>
            <a:off x="5818720" y="4710960"/>
            <a:ext cx="1365300" cy="419700"/>
          </a:xfrm>
          <a:prstGeom prst="rect">
            <a:avLst/>
          </a:prstGeom>
          <a:noFill/>
          <a:ln>
            <a:noFill/>
          </a:ln>
        </p:spPr>
        <p:txBody>
          <a:bodyPr anchorCtr="0" anchor="t" bIns="97525" lIns="97525" spcFirstLastPara="1" rIns="97525" wrap="square" tIns="97525">
            <a:noAutofit/>
          </a:bodyPr>
          <a:lstStyle/>
          <a:p>
            <a:pPr indent="0" lvl="0" marL="0" marR="0" rtl="0" algn="ctr">
              <a:lnSpc>
                <a:spcPct val="100000"/>
              </a:lnSpc>
              <a:spcBef>
                <a:spcPts val="0"/>
              </a:spcBef>
              <a:spcAft>
                <a:spcPts val="0"/>
              </a:spcAft>
              <a:buClr>
                <a:srgbClr val="000000"/>
              </a:buClr>
              <a:buSzPts val="1500"/>
              <a:buFont typeface="Arial"/>
              <a:buNone/>
            </a:pPr>
            <a:r>
              <a:rPr b="0" i="0" lang="en-US" sz="1500" u="none" cap="none" strike="noStrike">
                <a:solidFill>
                  <a:schemeClr val="dk1"/>
                </a:solidFill>
                <a:latin typeface="Solway"/>
                <a:ea typeface="Solway"/>
                <a:cs typeface="Solway"/>
                <a:sym typeface="Solway"/>
              </a:rPr>
              <a:t>English</a:t>
            </a:r>
            <a:endParaRPr b="0" i="0" sz="1500" u="none" cap="none" strike="noStrike">
              <a:solidFill>
                <a:schemeClr val="dk1"/>
              </a:solidFill>
              <a:latin typeface="Solway"/>
              <a:ea typeface="Solway"/>
              <a:cs typeface="Solway"/>
              <a:sym typeface="Solway"/>
            </a:endParaRPr>
          </a:p>
        </p:txBody>
      </p:sp>
      <p:sp>
        <p:nvSpPr>
          <p:cNvPr id="804" name="Google Shape;804;g36aea8a7f69_1_1006"/>
          <p:cNvSpPr txBox="1"/>
          <p:nvPr/>
        </p:nvSpPr>
        <p:spPr>
          <a:xfrm>
            <a:off x="7450480" y="4710960"/>
            <a:ext cx="1365300" cy="419700"/>
          </a:xfrm>
          <a:prstGeom prst="rect">
            <a:avLst/>
          </a:prstGeom>
          <a:noFill/>
          <a:ln>
            <a:noFill/>
          </a:ln>
        </p:spPr>
        <p:txBody>
          <a:bodyPr anchorCtr="0" anchor="t" bIns="97525" lIns="97525" spcFirstLastPara="1" rIns="97525" wrap="square" tIns="97525">
            <a:noAutofit/>
          </a:bodyPr>
          <a:lstStyle/>
          <a:p>
            <a:pPr indent="0" lvl="0" marL="0" marR="0" rtl="0" algn="ctr">
              <a:lnSpc>
                <a:spcPct val="100000"/>
              </a:lnSpc>
              <a:spcBef>
                <a:spcPts val="0"/>
              </a:spcBef>
              <a:spcAft>
                <a:spcPts val="0"/>
              </a:spcAft>
              <a:buClr>
                <a:srgbClr val="000000"/>
              </a:buClr>
              <a:buSzPts val="1500"/>
              <a:buFont typeface="Arial"/>
              <a:buNone/>
            </a:pPr>
            <a:r>
              <a:rPr b="0" i="0" lang="en-US" sz="1500" u="none" cap="none" strike="noStrike">
                <a:solidFill>
                  <a:schemeClr val="dk1"/>
                </a:solidFill>
                <a:latin typeface="Solway"/>
                <a:ea typeface="Solway"/>
                <a:cs typeface="Solway"/>
                <a:sym typeface="Solway"/>
              </a:rPr>
              <a:t>Spanish</a:t>
            </a:r>
            <a:endParaRPr b="0" i="0" sz="1500" u="none" cap="none" strike="noStrike">
              <a:solidFill>
                <a:schemeClr val="dk1"/>
              </a:solidFill>
              <a:latin typeface="Solway"/>
              <a:ea typeface="Solway"/>
              <a:cs typeface="Solway"/>
              <a:sym typeface="Solway"/>
            </a:endParaRPr>
          </a:p>
        </p:txBody>
      </p:sp>
      <p:sp>
        <p:nvSpPr>
          <p:cNvPr id="805" name="Google Shape;805;g36aea8a7f69_1_1006"/>
          <p:cNvSpPr txBox="1"/>
          <p:nvPr/>
        </p:nvSpPr>
        <p:spPr>
          <a:xfrm>
            <a:off x="5058907" y="5084720"/>
            <a:ext cx="4047300" cy="335400"/>
          </a:xfrm>
          <a:prstGeom prst="rect">
            <a:avLst/>
          </a:prstGeom>
          <a:noFill/>
          <a:ln>
            <a:noFill/>
          </a:ln>
        </p:spPr>
        <p:txBody>
          <a:bodyPr anchorCtr="0" anchor="t" bIns="97525" lIns="97525" spcFirstLastPara="1" rIns="97525" wrap="square" tIns="97525">
            <a:spAutoFit/>
          </a:bodyPr>
          <a:lstStyle/>
          <a:p>
            <a:pPr indent="0" lvl="0" marL="0" marR="0" rtl="0" algn="l">
              <a:lnSpc>
                <a:spcPct val="100000"/>
              </a:lnSpc>
              <a:spcBef>
                <a:spcPts val="0"/>
              </a:spcBef>
              <a:spcAft>
                <a:spcPts val="0"/>
              </a:spcAft>
              <a:buClr>
                <a:srgbClr val="000000"/>
              </a:buClr>
              <a:buSzPts val="900"/>
              <a:buFont typeface="Arial"/>
              <a:buNone/>
            </a:pPr>
            <a:r>
              <a:rPr b="0" i="0" lang="en-US" sz="900" u="none" cap="none" strike="noStrike">
                <a:solidFill>
                  <a:schemeClr val="dk1"/>
                </a:solidFill>
                <a:latin typeface="Solway"/>
                <a:ea typeface="Solway"/>
                <a:cs typeface="Solway"/>
                <a:sym typeface="Solway"/>
              </a:rPr>
              <a:t>*Source: First 5 Sonoma County. READY Annual Report 2023–2024.</a:t>
            </a:r>
            <a:endParaRPr b="0" i="0" sz="900" u="none" cap="none" strike="noStrike">
              <a:solidFill>
                <a:schemeClr val="dk1"/>
              </a:solidFill>
              <a:latin typeface="Solway"/>
              <a:ea typeface="Solway"/>
              <a:cs typeface="Solway"/>
              <a:sym typeface="Solway"/>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9" name="Shape 809"/>
        <p:cNvGrpSpPr/>
        <p:nvPr/>
      </p:nvGrpSpPr>
      <p:grpSpPr>
        <a:xfrm>
          <a:off x="0" y="0"/>
          <a:ext cx="0" cy="0"/>
          <a:chOff x="0" y="0"/>
          <a:chExt cx="0" cy="0"/>
        </a:xfrm>
      </p:grpSpPr>
      <p:sp>
        <p:nvSpPr>
          <p:cNvPr id="810" name="Google Shape;810;g36aea8a7f69_6_80"/>
          <p:cNvSpPr txBox="1"/>
          <p:nvPr>
            <p:ph type="title"/>
          </p:nvPr>
        </p:nvSpPr>
        <p:spPr>
          <a:xfrm>
            <a:off x="670560" y="292102"/>
            <a:ext cx="8412600" cy="10605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800"/>
              <a:buNone/>
            </a:pPr>
            <a:r>
              <a:rPr lang="en-US"/>
              <a:t>Measure I: CAC Meeting Sequence</a:t>
            </a:r>
            <a:endParaRPr/>
          </a:p>
        </p:txBody>
      </p:sp>
      <p:sp>
        <p:nvSpPr>
          <p:cNvPr id="811" name="Google Shape;811;g36aea8a7f69_6_80"/>
          <p:cNvSpPr/>
          <p:nvPr/>
        </p:nvSpPr>
        <p:spPr>
          <a:xfrm>
            <a:off x="302850" y="1634050"/>
            <a:ext cx="1655700" cy="768300"/>
          </a:xfrm>
          <a:prstGeom prst="homePlate">
            <a:avLst>
              <a:gd fmla="val 50000" name="adj"/>
            </a:avLst>
          </a:prstGeom>
          <a:solidFill>
            <a:srgbClr val="77873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Libre Franklin"/>
                <a:ea typeface="Libre Franklin"/>
                <a:cs typeface="Libre Franklin"/>
                <a:sym typeface="Libre Franklin"/>
              </a:rPr>
              <a:t>Apr</a:t>
            </a:r>
            <a:endParaRPr b="1" i="0" sz="1400" u="none" cap="none" strike="noStrike">
              <a:solidFill>
                <a:srgbClr val="000000"/>
              </a:solidFill>
              <a:latin typeface="Libre Franklin"/>
              <a:ea typeface="Libre Franklin"/>
              <a:cs typeface="Libre Franklin"/>
              <a:sym typeface="Libre Franklin"/>
            </a:endParaRPr>
          </a:p>
        </p:txBody>
      </p:sp>
      <p:sp>
        <p:nvSpPr>
          <p:cNvPr id="812" name="Google Shape;812;g36aea8a7f69_6_80"/>
          <p:cNvSpPr/>
          <p:nvPr/>
        </p:nvSpPr>
        <p:spPr>
          <a:xfrm>
            <a:off x="1569125" y="1634050"/>
            <a:ext cx="1850400" cy="768300"/>
          </a:xfrm>
          <a:prstGeom prst="chevron">
            <a:avLst>
              <a:gd fmla="val 50000" name="adj"/>
            </a:avLst>
          </a:prstGeom>
          <a:solidFill>
            <a:srgbClr val="9FB54B"/>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Libre Franklin"/>
                <a:ea typeface="Libre Franklin"/>
                <a:cs typeface="Libre Franklin"/>
                <a:sym typeface="Libre Franklin"/>
              </a:rPr>
              <a:t>May</a:t>
            </a:r>
            <a:endParaRPr b="1" i="0" sz="1400" u="none" cap="none" strike="noStrike">
              <a:solidFill>
                <a:srgbClr val="000000"/>
              </a:solidFill>
              <a:latin typeface="Libre Franklin"/>
              <a:ea typeface="Libre Franklin"/>
              <a:cs typeface="Libre Franklin"/>
              <a:sym typeface="Libre Franklin"/>
            </a:endParaRPr>
          </a:p>
        </p:txBody>
      </p:sp>
      <p:sp>
        <p:nvSpPr>
          <p:cNvPr id="813" name="Google Shape;813;g36aea8a7f69_6_80"/>
          <p:cNvSpPr/>
          <p:nvPr/>
        </p:nvSpPr>
        <p:spPr>
          <a:xfrm>
            <a:off x="3028600" y="1634050"/>
            <a:ext cx="1850400" cy="768300"/>
          </a:xfrm>
          <a:prstGeom prst="chevron">
            <a:avLst>
              <a:gd fmla="val 50000" name="adj"/>
            </a:avLst>
          </a:prstGeom>
          <a:solidFill>
            <a:srgbClr val="9FB54C">
              <a:alpha val="80000"/>
            </a:srgbClr>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Libre Franklin"/>
                <a:ea typeface="Libre Franklin"/>
                <a:cs typeface="Libre Franklin"/>
                <a:sym typeface="Libre Franklin"/>
              </a:rPr>
              <a:t>Jun</a:t>
            </a:r>
            <a:endParaRPr b="1" i="0" sz="1400" u="none" cap="none" strike="noStrike">
              <a:solidFill>
                <a:srgbClr val="000000"/>
              </a:solidFill>
              <a:latin typeface="Libre Franklin"/>
              <a:ea typeface="Libre Franklin"/>
              <a:cs typeface="Libre Franklin"/>
              <a:sym typeface="Libre Franklin"/>
            </a:endParaRPr>
          </a:p>
        </p:txBody>
      </p:sp>
      <p:sp>
        <p:nvSpPr>
          <p:cNvPr id="814" name="Google Shape;814;g36aea8a7f69_6_80"/>
          <p:cNvSpPr/>
          <p:nvPr/>
        </p:nvSpPr>
        <p:spPr>
          <a:xfrm>
            <a:off x="4479575" y="1634050"/>
            <a:ext cx="1850400" cy="768300"/>
          </a:xfrm>
          <a:prstGeom prst="chevron">
            <a:avLst>
              <a:gd fmla="val 50000" name="adj"/>
            </a:avLst>
          </a:prstGeom>
          <a:solidFill>
            <a:srgbClr val="7F828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Libre Franklin"/>
                <a:ea typeface="Libre Franklin"/>
                <a:cs typeface="Libre Franklin"/>
                <a:sym typeface="Libre Franklin"/>
              </a:rPr>
              <a:t>Jul</a:t>
            </a:r>
            <a:endParaRPr b="1" i="0" sz="1400" u="none" cap="none" strike="noStrike">
              <a:solidFill>
                <a:srgbClr val="000000"/>
              </a:solidFill>
              <a:latin typeface="Libre Franklin"/>
              <a:ea typeface="Libre Franklin"/>
              <a:cs typeface="Libre Franklin"/>
              <a:sym typeface="Libre Franklin"/>
            </a:endParaRPr>
          </a:p>
        </p:txBody>
      </p:sp>
      <p:sp>
        <p:nvSpPr>
          <p:cNvPr id="815" name="Google Shape;815;g36aea8a7f69_6_80"/>
          <p:cNvSpPr/>
          <p:nvPr/>
        </p:nvSpPr>
        <p:spPr>
          <a:xfrm>
            <a:off x="5949050" y="1634050"/>
            <a:ext cx="1850400" cy="768300"/>
          </a:xfrm>
          <a:prstGeom prst="chevron">
            <a:avLst>
              <a:gd fmla="val 50000" name="adj"/>
            </a:avLst>
          </a:prstGeom>
          <a:solidFill>
            <a:srgbClr val="A5A5A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Libre Franklin"/>
                <a:ea typeface="Libre Franklin"/>
                <a:cs typeface="Libre Franklin"/>
                <a:sym typeface="Libre Franklin"/>
              </a:rPr>
              <a:t>Aug</a:t>
            </a:r>
            <a:endParaRPr b="1" i="0" sz="1400" u="none" cap="none" strike="noStrike">
              <a:solidFill>
                <a:srgbClr val="000000"/>
              </a:solidFill>
              <a:latin typeface="Libre Franklin"/>
              <a:ea typeface="Libre Franklin"/>
              <a:cs typeface="Libre Franklin"/>
              <a:sym typeface="Libre Franklin"/>
            </a:endParaRPr>
          </a:p>
        </p:txBody>
      </p:sp>
      <p:sp>
        <p:nvSpPr>
          <p:cNvPr id="816" name="Google Shape;816;g36aea8a7f69_6_80"/>
          <p:cNvSpPr/>
          <p:nvPr/>
        </p:nvSpPr>
        <p:spPr>
          <a:xfrm>
            <a:off x="7390025" y="1634050"/>
            <a:ext cx="1850400" cy="768300"/>
          </a:xfrm>
          <a:prstGeom prst="chevron">
            <a:avLst>
              <a:gd fmla="val 50000" name="adj"/>
            </a:avLst>
          </a:prstGeom>
          <a:solidFill>
            <a:schemeClr val="accent6"/>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00000"/>
                </a:solidFill>
                <a:latin typeface="Libre Franklin"/>
                <a:ea typeface="Libre Franklin"/>
                <a:cs typeface="Libre Franklin"/>
                <a:sym typeface="Libre Franklin"/>
              </a:rPr>
              <a:t>Oct</a:t>
            </a:r>
            <a:endParaRPr b="1" i="0" sz="1400" u="none" cap="none" strike="noStrike">
              <a:solidFill>
                <a:srgbClr val="000000"/>
              </a:solidFill>
              <a:latin typeface="Libre Franklin"/>
              <a:ea typeface="Libre Franklin"/>
              <a:cs typeface="Libre Franklin"/>
              <a:sym typeface="Libre Franklin"/>
            </a:endParaRPr>
          </a:p>
        </p:txBody>
      </p:sp>
      <p:sp>
        <p:nvSpPr>
          <p:cNvPr id="817" name="Google Shape;817;g36aea8a7f69_6_80"/>
          <p:cNvSpPr txBox="1"/>
          <p:nvPr/>
        </p:nvSpPr>
        <p:spPr>
          <a:xfrm>
            <a:off x="302850" y="2459325"/>
            <a:ext cx="1655700" cy="384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1" i="1" lang="en-US" sz="1300" u="none" cap="none" strike="noStrike">
                <a:solidFill>
                  <a:srgbClr val="3F4142"/>
                </a:solidFill>
                <a:latin typeface="Libre Franklin"/>
                <a:ea typeface="Libre Franklin"/>
                <a:cs typeface="Libre Franklin"/>
                <a:sym typeface="Libre Franklin"/>
              </a:rPr>
              <a:t>Orientation</a:t>
            </a:r>
            <a:endParaRPr b="1" i="1" sz="1300" u="none" cap="none" strike="noStrike">
              <a:solidFill>
                <a:srgbClr val="3F4142"/>
              </a:solidFill>
              <a:latin typeface="Libre Franklin"/>
              <a:ea typeface="Libre Franklin"/>
              <a:cs typeface="Libre Franklin"/>
              <a:sym typeface="Libre Franklin"/>
            </a:endParaRPr>
          </a:p>
        </p:txBody>
      </p:sp>
      <p:sp>
        <p:nvSpPr>
          <p:cNvPr id="818" name="Google Shape;818;g36aea8a7f69_6_80"/>
          <p:cNvSpPr txBox="1"/>
          <p:nvPr/>
        </p:nvSpPr>
        <p:spPr>
          <a:xfrm>
            <a:off x="1372900" y="2461525"/>
            <a:ext cx="1655700" cy="1185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1" i="1" lang="en-US" sz="1300" u="none" cap="none" strike="noStrike">
                <a:solidFill>
                  <a:srgbClr val="3F4142"/>
                </a:solidFill>
                <a:latin typeface="Libre Franklin"/>
                <a:ea typeface="Libre Franklin"/>
                <a:cs typeface="Libre Franklin"/>
                <a:sym typeface="Libre Franklin"/>
              </a:rPr>
              <a:t>Laying the </a:t>
            </a:r>
            <a:endParaRPr b="1" i="1" sz="1300" u="none" cap="none" strike="noStrike">
              <a:solidFill>
                <a:srgbClr val="3F4142"/>
              </a:solidFill>
              <a:latin typeface="Libre Franklin"/>
              <a:ea typeface="Libre Franklin"/>
              <a:cs typeface="Libre Franklin"/>
              <a:sym typeface="Libre Franklin"/>
            </a:endParaRPr>
          </a:p>
          <a:p>
            <a:pPr indent="0" lvl="0" marL="0" marR="0" rtl="0" algn="l">
              <a:lnSpc>
                <a:spcPct val="100000"/>
              </a:lnSpc>
              <a:spcBef>
                <a:spcPts val="0"/>
              </a:spcBef>
              <a:spcAft>
                <a:spcPts val="0"/>
              </a:spcAft>
              <a:buClr>
                <a:srgbClr val="000000"/>
              </a:buClr>
              <a:buSzPts val="1300"/>
              <a:buFont typeface="Arial"/>
              <a:buNone/>
            </a:pPr>
            <a:r>
              <a:rPr b="1" i="1" lang="en-US" sz="1300" u="none" cap="none" strike="noStrike">
                <a:solidFill>
                  <a:srgbClr val="3F4142"/>
                </a:solidFill>
                <a:latin typeface="Libre Franklin"/>
                <a:ea typeface="Libre Franklin"/>
                <a:cs typeface="Libre Franklin"/>
                <a:sym typeface="Libre Franklin"/>
              </a:rPr>
              <a:t>Foundation</a:t>
            </a:r>
            <a:endParaRPr b="1" i="1" sz="1300" u="none" cap="none" strike="noStrike">
              <a:solidFill>
                <a:srgbClr val="3F4142"/>
              </a:solidFill>
              <a:latin typeface="Libre Franklin"/>
              <a:ea typeface="Libre Franklin"/>
              <a:cs typeface="Libre Franklin"/>
              <a:sym typeface="Libre Franklin"/>
            </a:endParaRPr>
          </a:p>
          <a:p>
            <a:pPr indent="0" lvl="0" marL="0" marR="0" rtl="0" algn="l">
              <a:lnSpc>
                <a:spcPct val="100000"/>
              </a:lnSpc>
              <a:spcBef>
                <a:spcPts val="0"/>
              </a:spcBef>
              <a:spcAft>
                <a:spcPts val="0"/>
              </a:spcAft>
              <a:buClr>
                <a:srgbClr val="000000"/>
              </a:buClr>
              <a:buSzPts val="1300"/>
              <a:buFont typeface="Arial"/>
              <a:buNone/>
            </a:pPr>
            <a:r>
              <a:rPr b="0" i="1" lang="en-US" sz="1300" u="none" cap="none" strike="noStrike">
                <a:solidFill>
                  <a:srgbClr val="3F4142"/>
                </a:solidFill>
                <a:latin typeface="Libre Franklin"/>
                <a:ea typeface="Libre Franklin"/>
                <a:cs typeface="Libre Franklin"/>
                <a:sym typeface="Libre Franklin"/>
              </a:rPr>
              <a:t>Landscape &amp;</a:t>
            </a:r>
            <a:endParaRPr b="0" i="1" sz="1300" u="none" cap="none" strike="noStrike">
              <a:solidFill>
                <a:srgbClr val="3F4142"/>
              </a:solidFill>
              <a:latin typeface="Libre Franklin"/>
              <a:ea typeface="Libre Franklin"/>
              <a:cs typeface="Libre Franklin"/>
              <a:sym typeface="Libre Franklin"/>
            </a:endParaRPr>
          </a:p>
          <a:p>
            <a:pPr indent="0" lvl="0" marL="0" marR="0" rtl="0" algn="l">
              <a:lnSpc>
                <a:spcPct val="100000"/>
              </a:lnSpc>
              <a:spcBef>
                <a:spcPts val="0"/>
              </a:spcBef>
              <a:spcAft>
                <a:spcPts val="0"/>
              </a:spcAft>
              <a:buClr>
                <a:srgbClr val="000000"/>
              </a:buClr>
              <a:buSzPts val="1300"/>
              <a:buFont typeface="Arial"/>
              <a:buNone/>
            </a:pPr>
            <a:r>
              <a:rPr b="0" i="1" lang="en-US" sz="1300" u="none" cap="none" strike="noStrike">
                <a:solidFill>
                  <a:srgbClr val="3F4142"/>
                </a:solidFill>
                <a:latin typeface="Libre Franklin"/>
                <a:ea typeface="Libre Franklin"/>
                <a:cs typeface="Libre Franklin"/>
                <a:sym typeface="Libre Franklin"/>
              </a:rPr>
              <a:t>Early Recommendations</a:t>
            </a:r>
            <a:endParaRPr b="0" i="1" sz="1300" u="none" cap="none" strike="noStrike">
              <a:solidFill>
                <a:srgbClr val="3F4142"/>
              </a:solidFill>
              <a:latin typeface="Libre Franklin"/>
              <a:ea typeface="Libre Franklin"/>
              <a:cs typeface="Libre Franklin"/>
              <a:sym typeface="Libre Franklin"/>
            </a:endParaRPr>
          </a:p>
        </p:txBody>
      </p:sp>
      <p:sp>
        <p:nvSpPr>
          <p:cNvPr id="819" name="Google Shape;819;g36aea8a7f69_6_80"/>
          <p:cNvSpPr txBox="1"/>
          <p:nvPr/>
        </p:nvSpPr>
        <p:spPr>
          <a:xfrm>
            <a:off x="2901975" y="2459325"/>
            <a:ext cx="1729500" cy="985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1" i="1" lang="en-US" sz="1300" u="none" cap="none" strike="noStrike">
                <a:solidFill>
                  <a:srgbClr val="3F4142"/>
                </a:solidFill>
                <a:latin typeface="Libre Franklin"/>
                <a:ea typeface="Libre Franklin"/>
                <a:cs typeface="Libre Franklin"/>
                <a:sym typeface="Libre Franklin"/>
              </a:rPr>
              <a:t>Equitable Access to Quality ECE</a:t>
            </a:r>
            <a:r>
              <a:rPr b="0" i="1" lang="en-US" sz="1300" u="none" cap="none" strike="noStrike">
                <a:solidFill>
                  <a:srgbClr val="3F4142"/>
                </a:solidFill>
                <a:latin typeface="Libre Franklin"/>
                <a:ea typeface="Libre Franklin"/>
                <a:cs typeface="Libre Franklin"/>
                <a:sym typeface="Libre Franklin"/>
              </a:rPr>
              <a:t>  </a:t>
            </a:r>
            <a:endParaRPr b="0" i="1" sz="1300" u="none" cap="none" strike="noStrike">
              <a:solidFill>
                <a:srgbClr val="3F4142"/>
              </a:solidFill>
              <a:latin typeface="Libre Franklin"/>
              <a:ea typeface="Libre Franklin"/>
              <a:cs typeface="Libre Franklin"/>
              <a:sym typeface="Libre Franklin"/>
            </a:endParaRPr>
          </a:p>
          <a:p>
            <a:pPr indent="0" lvl="0" marL="0" marR="0" rtl="0" algn="l">
              <a:lnSpc>
                <a:spcPct val="100000"/>
              </a:lnSpc>
              <a:spcBef>
                <a:spcPts val="0"/>
              </a:spcBef>
              <a:spcAft>
                <a:spcPts val="0"/>
              </a:spcAft>
              <a:buClr>
                <a:srgbClr val="000000"/>
              </a:buClr>
              <a:buSzPts val="1300"/>
              <a:buFont typeface="Arial"/>
              <a:buNone/>
            </a:pPr>
            <a:r>
              <a:rPr b="0" i="1" lang="en-US" sz="1300" u="none" cap="none" strike="noStrike">
                <a:solidFill>
                  <a:srgbClr val="3F4142"/>
                </a:solidFill>
                <a:latin typeface="Libre Franklin"/>
                <a:ea typeface="Libre Franklin"/>
                <a:cs typeface="Libre Franklin"/>
                <a:sym typeface="Libre Franklin"/>
              </a:rPr>
              <a:t>Draft Recommendations</a:t>
            </a:r>
            <a:endParaRPr b="0" i="1" sz="1300" u="none" cap="none" strike="noStrike">
              <a:solidFill>
                <a:srgbClr val="3F4142"/>
              </a:solidFill>
              <a:latin typeface="Libre Franklin"/>
              <a:ea typeface="Libre Franklin"/>
              <a:cs typeface="Libre Franklin"/>
              <a:sym typeface="Libre Franklin"/>
            </a:endParaRPr>
          </a:p>
        </p:txBody>
      </p:sp>
      <p:sp>
        <p:nvSpPr>
          <p:cNvPr id="820" name="Google Shape;820;g36aea8a7f69_6_80"/>
          <p:cNvSpPr txBox="1"/>
          <p:nvPr/>
        </p:nvSpPr>
        <p:spPr>
          <a:xfrm>
            <a:off x="4500475" y="2461525"/>
            <a:ext cx="1655700" cy="985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chemeClr val="dk1"/>
              </a:buClr>
              <a:buSzPts val="1300"/>
              <a:buFont typeface="Arial"/>
              <a:buNone/>
            </a:pPr>
            <a:r>
              <a:rPr b="1" i="1" lang="en-US" sz="1300" u="none" cap="none" strike="noStrike">
                <a:solidFill>
                  <a:srgbClr val="3F4142"/>
                </a:solidFill>
                <a:latin typeface="Libre Franklin"/>
                <a:ea typeface="Libre Franklin"/>
                <a:cs typeface="Libre Franklin"/>
                <a:sym typeface="Libre Franklin"/>
              </a:rPr>
              <a:t>ECE Workforce Compensation</a:t>
            </a:r>
            <a:r>
              <a:rPr b="0" i="1" lang="en-US" sz="1300" u="none" cap="none" strike="noStrike">
                <a:solidFill>
                  <a:srgbClr val="3F4142"/>
                </a:solidFill>
                <a:latin typeface="Libre Franklin"/>
                <a:ea typeface="Libre Franklin"/>
                <a:cs typeface="Libre Franklin"/>
                <a:sym typeface="Libre Franklin"/>
              </a:rPr>
              <a:t>  Draft Recommendations</a:t>
            </a:r>
            <a:endParaRPr b="0" i="1" sz="1300" u="none" cap="none" strike="noStrike">
              <a:solidFill>
                <a:srgbClr val="3F4142"/>
              </a:solidFill>
              <a:latin typeface="Libre Franklin"/>
              <a:ea typeface="Libre Franklin"/>
              <a:cs typeface="Libre Franklin"/>
              <a:sym typeface="Libre Franklin"/>
            </a:endParaRPr>
          </a:p>
        </p:txBody>
      </p:sp>
      <p:sp>
        <p:nvSpPr>
          <p:cNvPr id="821" name="Google Shape;821;g36aea8a7f69_6_80"/>
          <p:cNvSpPr txBox="1"/>
          <p:nvPr/>
        </p:nvSpPr>
        <p:spPr>
          <a:xfrm>
            <a:off x="6090975" y="2459325"/>
            <a:ext cx="1655700" cy="785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1" i="1" lang="en-US" sz="1300" u="none" cap="none" strike="noStrike">
                <a:solidFill>
                  <a:srgbClr val="3F4142"/>
                </a:solidFill>
                <a:latin typeface="Libre Franklin"/>
                <a:ea typeface="Libre Franklin"/>
                <a:cs typeface="Libre Franklin"/>
                <a:sym typeface="Libre Franklin"/>
              </a:rPr>
              <a:t>Health </a:t>
            </a:r>
            <a:endParaRPr b="1" i="1" sz="1300" u="none" cap="none" strike="noStrike">
              <a:solidFill>
                <a:srgbClr val="3F4142"/>
              </a:solidFill>
              <a:latin typeface="Libre Franklin"/>
              <a:ea typeface="Libre Franklin"/>
              <a:cs typeface="Libre Franklin"/>
              <a:sym typeface="Libre Franklin"/>
            </a:endParaRPr>
          </a:p>
          <a:p>
            <a:pPr indent="0" lvl="0" marL="0" marR="0" rtl="0" algn="l">
              <a:lnSpc>
                <a:spcPct val="100000"/>
              </a:lnSpc>
              <a:spcBef>
                <a:spcPts val="0"/>
              </a:spcBef>
              <a:spcAft>
                <a:spcPts val="0"/>
              </a:spcAft>
              <a:buClr>
                <a:schemeClr val="dk1"/>
              </a:buClr>
              <a:buSzPts val="1300"/>
              <a:buFont typeface="Arial"/>
              <a:buNone/>
            </a:pPr>
            <a:r>
              <a:rPr b="0" i="1" lang="en-US" sz="1300" u="none" cap="none" strike="noStrike">
                <a:solidFill>
                  <a:srgbClr val="3F4142"/>
                </a:solidFill>
                <a:latin typeface="Libre Franklin"/>
                <a:ea typeface="Libre Franklin"/>
                <a:cs typeface="Libre Franklin"/>
                <a:sym typeface="Libre Franklin"/>
              </a:rPr>
              <a:t>Draft Recommendations</a:t>
            </a:r>
            <a:endParaRPr b="0" i="1" sz="1300" u="none" cap="none" strike="noStrike">
              <a:solidFill>
                <a:srgbClr val="3F4142"/>
              </a:solidFill>
              <a:latin typeface="Libre Franklin"/>
              <a:ea typeface="Libre Franklin"/>
              <a:cs typeface="Libre Franklin"/>
              <a:sym typeface="Libre Franklin"/>
            </a:endParaRPr>
          </a:p>
        </p:txBody>
      </p:sp>
      <p:sp>
        <p:nvSpPr>
          <p:cNvPr id="822" name="Google Shape;822;g36aea8a7f69_6_80"/>
          <p:cNvSpPr txBox="1"/>
          <p:nvPr/>
        </p:nvSpPr>
        <p:spPr>
          <a:xfrm>
            <a:off x="7746675" y="2461525"/>
            <a:ext cx="1729500" cy="5850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1" i="1" lang="en-US" sz="1300" u="none" cap="none" strike="noStrike">
                <a:solidFill>
                  <a:srgbClr val="3F4142"/>
                </a:solidFill>
                <a:latin typeface="Libre Franklin"/>
                <a:ea typeface="Libre Franklin"/>
                <a:cs typeface="Libre Franklin"/>
                <a:sym typeface="Libre Franklin"/>
              </a:rPr>
              <a:t>Final Recommendations </a:t>
            </a:r>
            <a:endParaRPr b="1" i="1" sz="1300" u="none" cap="none" strike="noStrike">
              <a:solidFill>
                <a:srgbClr val="3F4142"/>
              </a:solidFill>
              <a:latin typeface="Libre Franklin"/>
              <a:ea typeface="Libre Franklin"/>
              <a:cs typeface="Libre Franklin"/>
              <a:sym typeface="Libre Franklin"/>
            </a:endParaRPr>
          </a:p>
        </p:txBody>
      </p:sp>
      <p:sp>
        <p:nvSpPr>
          <p:cNvPr id="823" name="Google Shape;823;g36aea8a7f69_6_80"/>
          <p:cNvSpPr txBox="1"/>
          <p:nvPr/>
        </p:nvSpPr>
        <p:spPr>
          <a:xfrm>
            <a:off x="430950" y="4227325"/>
            <a:ext cx="8927700" cy="615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3F4142"/>
                </a:solidFill>
                <a:latin typeface="Libre Franklin"/>
                <a:ea typeface="Libre Franklin"/>
                <a:cs typeface="Libre Franklin"/>
                <a:sym typeface="Libre Franklin"/>
                <a:extLst>
                  <a:ext uri="http://customooxmlschemas.google.com/">
                    <go:slidesCustomData xmlns:go="http://customooxmlschemas.google.com/" textRoundtripDataId="10"/>
                  </a:ext>
                </a:extLst>
              </a:rPr>
              <a:t>ECE means Early Care and Education and is the term used professionally in the field. Others may refer to this as preschool, child care, etc. </a:t>
            </a:r>
            <a:endParaRPr b="0" i="0" sz="1400" u="none" cap="none" strike="noStrike">
              <a:solidFill>
                <a:srgbClr val="3F4142"/>
              </a:solidFill>
              <a:latin typeface="Libre Franklin"/>
              <a:ea typeface="Libre Franklin"/>
              <a:cs typeface="Libre Franklin"/>
              <a:sym typeface="Libre Franklin"/>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4" name="Shape 434"/>
        <p:cNvGrpSpPr/>
        <p:nvPr/>
      </p:nvGrpSpPr>
      <p:grpSpPr>
        <a:xfrm>
          <a:off x="0" y="0"/>
          <a:ext cx="0" cy="0"/>
          <a:chOff x="0" y="0"/>
          <a:chExt cx="0" cy="0"/>
        </a:xfrm>
      </p:grpSpPr>
      <p:sp>
        <p:nvSpPr>
          <p:cNvPr id="435" name="Google Shape;435;p2"/>
          <p:cNvSpPr txBox="1"/>
          <p:nvPr>
            <p:ph idx="2" type="body"/>
          </p:nvPr>
        </p:nvSpPr>
        <p:spPr>
          <a:xfrm>
            <a:off x="437262" y="1881426"/>
            <a:ext cx="8792954" cy="2092881"/>
          </a:xfrm>
          <a:prstGeom prst="rect">
            <a:avLst/>
          </a:prstGeom>
          <a:noFill/>
          <a:ln>
            <a:noFill/>
          </a:ln>
        </p:spPr>
        <p:txBody>
          <a:bodyPr anchorCtr="0" anchor="t" bIns="0" lIns="0" spcFirstLastPara="1" rIns="0" wrap="square" tIns="0">
            <a:spAutoFit/>
          </a:bodyPr>
          <a:lstStyle/>
          <a:p>
            <a:pPr indent="-228600" lvl="0" marL="457200" rtl="0" algn="ctr">
              <a:lnSpc>
                <a:spcPct val="100000"/>
              </a:lnSpc>
              <a:spcBef>
                <a:spcPts val="0"/>
              </a:spcBef>
              <a:spcAft>
                <a:spcPts val="0"/>
              </a:spcAft>
              <a:buSzPts val="1400"/>
              <a:buNone/>
            </a:pPr>
            <a:r>
              <a:rPr lang="en-US" sz="4000">
                <a:solidFill>
                  <a:schemeClr val="dk2"/>
                </a:solidFill>
                <a:latin typeface="Helvetica Neue"/>
                <a:ea typeface="Helvetica Neue"/>
                <a:cs typeface="Helvetica Neue"/>
                <a:sym typeface="Helvetica Neue"/>
              </a:rPr>
              <a:t>Agenda Review</a:t>
            </a:r>
            <a:endParaRPr/>
          </a:p>
          <a:p>
            <a:pPr indent="-228600" lvl="0" marL="457200" rtl="0" algn="ctr">
              <a:lnSpc>
                <a:spcPct val="100000"/>
              </a:lnSpc>
              <a:spcBef>
                <a:spcPts val="0"/>
              </a:spcBef>
              <a:spcAft>
                <a:spcPts val="0"/>
              </a:spcAft>
              <a:buSzPts val="1400"/>
              <a:buNone/>
            </a:pPr>
            <a:r>
              <a:rPr lang="en-US" sz="4000">
                <a:solidFill>
                  <a:schemeClr val="dk2"/>
                </a:solidFill>
                <a:latin typeface="Helvetica Neue"/>
                <a:ea typeface="Helvetica Neue"/>
                <a:cs typeface="Helvetica Neue"/>
                <a:sym typeface="Helvetica Neue"/>
              </a:rPr>
              <a:t>&amp; </a:t>
            </a:r>
            <a:endParaRPr/>
          </a:p>
          <a:p>
            <a:pPr indent="-228600" lvl="0" marL="457200" rtl="0" algn="ctr">
              <a:lnSpc>
                <a:spcPct val="100000"/>
              </a:lnSpc>
              <a:spcBef>
                <a:spcPts val="0"/>
              </a:spcBef>
              <a:spcAft>
                <a:spcPts val="0"/>
              </a:spcAft>
              <a:buSzPts val="1400"/>
              <a:buNone/>
            </a:pPr>
            <a:r>
              <a:rPr lang="en-US" sz="4000">
                <a:solidFill>
                  <a:schemeClr val="dk2"/>
                </a:solidFill>
                <a:latin typeface="Helvetica Neue"/>
                <a:ea typeface="Helvetica Neue"/>
                <a:cs typeface="Helvetica Neue"/>
                <a:sym typeface="Helvetica Neue"/>
              </a:rPr>
              <a:t>Minutes Approval</a:t>
            </a:r>
            <a:endParaRPr/>
          </a:p>
          <a:p>
            <a:pPr indent="-228600" lvl="0" marL="457200" rtl="0" algn="l">
              <a:lnSpc>
                <a:spcPct val="100000"/>
              </a:lnSpc>
              <a:spcBef>
                <a:spcPts val="0"/>
              </a:spcBef>
              <a:spcAft>
                <a:spcPts val="0"/>
              </a:spcAft>
              <a:buSzPts val="1400"/>
              <a:buNone/>
            </a:pPr>
            <a:r>
              <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7" name="Shape 827"/>
        <p:cNvGrpSpPr/>
        <p:nvPr/>
      </p:nvGrpSpPr>
      <p:grpSpPr>
        <a:xfrm>
          <a:off x="0" y="0"/>
          <a:ext cx="0" cy="0"/>
          <a:chOff x="0" y="0"/>
          <a:chExt cx="0" cy="0"/>
        </a:xfrm>
      </p:grpSpPr>
      <p:sp>
        <p:nvSpPr>
          <p:cNvPr id="828" name="Google Shape;828;g36a3e5336e9_5_0"/>
          <p:cNvSpPr txBox="1"/>
          <p:nvPr>
            <p:ph idx="1" type="body"/>
          </p:nvPr>
        </p:nvSpPr>
        <p:spPr>
          <a:xfrm>
            <a:off x="735000" y="1275585"/>
            <a:ext cx="8283600" cy="2154900"/>
          </a:xfrm>
          <a:prstGeom prst="rect">
            <a:avLst/>
          </a:prstGeom>
          <a:noFill/>
          <a:ln>
            <a:noFill/>
          </a:ln>
        </p:spPr>
        <p:txBody>
          <a:bodyPr anchorCtr="0" anchor="t" bIns="0" lIns="0" spcFirstLastPara="1" rIns="0" wrap="square" tIns="0">
            <a:spAutoFit/>
          </a:bodyPr>
          <a:lstStyle/>
          <a:p>
            <a:pPr indent="0" lvl="0" marL="0" rtl="0" algn="ctr">
              <a:lnSpc>
                <a:spcPct val="100000"/>
              </a:lnSpc>
              <a:spcBef>
                <a:spcPts val="0"/>
              </a:spcBef>
              <a:spcAft>
                <a:spcPts val="0"/>
              </a:spcAft>
              <a:buSzPts val="1400"/>
              <a:buNone/>
            </a:pPr>
            <a:r>
              <a:rPr lang="en-US" sz="3200">
                <a:solidFill>
                  <a:srgbClr val="7030A0"/>
                </a:solidFill>
                <a:latin typeface="Helvetica Neue"/>
                <a:ea typeface="Helvetica Neue"/>
                <a:cs typeface="Helvetica Neue"/>
                <a:sym typeface="Helvetica Neue"/>
              </a:rPr>
              <a:t>Early Care &amp; Education:</a:t>
            </a:r>
            <a:endParaRPr/>
          </a:p>
          <a:p>
            <a:pPr indent="0" lvl="0" marL="0" rtl="0" algn="ctr">
              <a:lnSpc>
                <a:spcPct val="100000"/>
              </a:lnSpc>
              <a:spcBef>
                <a:spcPts val="0"/>
              </a:spcBef>
              <a:spcAft>
                <a:spcPts val="0"/>
              </a:spcAft>
              <a:buSzPts val="1400"/>
              <a:buNone/>
            </a:pPr>
            <a:r>
              <a:rPr i="1" lang="en-US" sz="3600">
                <a:solidFill>
                  <a:schemeClr val="dk2"/>
                </a:solidFill>
                <a:latin typeface="Helvetica Neue"/>
                <a:ea typeface="Helvetica Neue"/>
                <a:cs typeface="Helvetica Neue"/>
                <a:sym typeface="Helvetica Neue"/>
              </a:rPr>
              <a:t>Framework for Proposed Measure I Investments Supporting Equitable Access to Quality ECE, 2026-2031</a:t>
            </a:r>
            <a:endParaRPr i="1" sz="3600">
              <a:solidFill>
                <a:schemeClr val="dk2"/>
              </a:solidFill>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2" name="Shape 832"/>
        <p:cNvGrpSpPr/>
        <p:nvPr/>
      </p:nvGrpSpPr>
      <p:grpSpPr>
        <a:xfrm>
          <a:off x="0" y="0"/>
          <a:ext cx="0" cy="0"/>
          <a:chOff x="0" y="0"/>
          <a:chExt cx="0" cy="0"/>
        </a:xfrm>
      </p:grpSpPr>
      <p:sp>
        <p:nvSpPr>
          <p:cNvPr id="833" name="Google Shape;833;g36afe723e52_1_17"/>
          <p:cNvSpPr txBox="1"/>
          <p:nvPr>
            <p:ph type="title"/>
          </p:nvPr>
        </p:nvSpPr>
        <p:spPr>
          <a:xfrm>
            <a:off x="257174" y="391050"/>
            <a:ext cx="8566800" cy="1046700"/>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Clr>
                <a:schemeClr val="dk1"/>
              </a:buClr>
              <a:buSzPts val="1400"/>
              <a:buFont typeface="Arial"/>
              <a:buNone/>
            </a:pPr>
            <a:r>
              <a:rPr lang="en-US" sz="3400">
                <a:solidFill>
                  <a:schemeClr val="dk2"/>
                </a:solidFill>
                <a:latin typeface="Helvetica Neue"/>
                <a:ea typeface="Helvetica Neue"/>
                <a:cs typeface="Helvetica Neue"/>
                <a:sym typeface="Helvetica Neue"/>
              </a:rPr>
              <a:t>Measure I Investment Recommendations</a:t>
            </a:r>
            <a:endParaRPr sz="3400">
              <a:solidFill>
                <a:schemeClr val="dk2"/>
              </a:solidFill>
              <a:latin typeface="Helvetica Neue"/>
              <a:ea typeface="Helvetica Neue"/>
              <a:cs typeface="Helvetica Neue"/>
              <a:sym typeface="Helvetica Neue"/>
            </a:endParaRPr>
          </a:p>
          <a:p>
            <a:pPr indent="0" lvl="0" marL="0" rtl="0" algn="l">
              <a:lnSpc>
                <a:spcPct val="100000"/>
              </a:lnSpc>
              <a:spcBef>
                <a:spcPts val="0"/>
              </a:spcBef>
              <a:spcAft>
                <a:spcPts val="0"/>
              </a:spcAft>
              <a:buClr>
                <a:schemeClr val="dk1"/>
              </a:buClr>
              <a:buSzPts val="1400"/>
              <a:buFont typeface="Arial"/>
              <a:buNone/>
            </a:pPr>
            <a:r>
              <a:rPr lang="en-US" sz="3400">
                <a:solidFill>
                  <a:schemeClr val="dk2"/>
                </a:solidFill>
                <a:latin typeface="Helvetica Neue"/>
                <a:ea typeface="Helvetica Neue"/>
                <a:cs typeface="Helvetica Neue"/>
                <a:sym typeface="Helvetica Neue"/>
              </a:rPr>
              <a:t>2026-2031 ECE Strategic Framework</a:t>
            </a:r>
            <a:endParaRPr sz="3400">
              <a:solidFill>
                <a:schemeClr val="dk2"/>
              </a:solidFill>
              <a:latin typeface="Helvetica Neue"/>
              <a:ea typeface="Helvetica Neue"/>
              <a:cs typeface="Helvetica Neue"/>
              <a:sym typeface="Helvetica Neue"/>
            </a:endParaRPr>
          </a:p>
        </p:txBody>
      </p:sp>
      <p:sp>
        <p:nvSpPr>
          <p:cNvPr id="834" name="Google Shape;834;g36afe723e52_1_17"/>
          <p:cNvSpPr txBox="1"/>
          <p:nvPr/>
        </p:nvSpPr>
        <p:spPr>
          <a:xfrm>
            <a:off x="593400" y="1647625"/>
            <a:ext cx="8673300" cy="32325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Helvetica Neue"/>
                <a:ea typeface="Helvetica Neue"/>
                <a:cs typeface="Helvetica Neue"/>
                <a:sym typeface="Helvetica Neue"/>
              </a:rPr>
              <a:t>Equity-Driven Investments</a:t>
            </a:r>
            <a:endParaRPr b="0" i="0" sz="1800" u="none" cap="none" strike="noStrike">
              <a:solidFill>
                <a:schemeClr val="dk1"/>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1800"/>
              <a:buFont typeface="Arial"/>
              <a:buNone/>
            </a:pPr>
            <a:r>
              <a:rPr b="0" i="0" lang="en-US" sz="1800" u="none" cap="none" strike="noStrike">
                <a:solidFill>
                  <a:schemeClr val="dk1"/>
                </a:solidFill>
                <a:latin typeface="Helvetica Neue"/>
                <a:ea typeface="Helvetica Neue"/>
                <a:cs typeface="Helvetica Neue"/>
                <a:sym typeface="Helvetica Neue"/>
              </a:rPr>
              <a:t>Our Approach:</a:t>
            </a:r>
            <a:endParaRPr b="0" i="0" sz="1800" u="none" cap="none" strike="noStrike">
              <a:solidFill>
                <a:schemeClr val="dk1"/>
              </a:solidFill>
              <a:latin typeface="Helvetica Neue"/>
              <a:ea typeface="Helvetica Neue"/>
              <a:cs typeface="Helvetica Neue"/>
              <a:sym typeface="Helvetica Neue"/>
            </a:endParaRPr>
          </a:p>
          <a:p>
            <a:pPr indent="-342900" lvl="0" marL="457200" marR="0" rtl="0" algn="l">
              <a:lnSpc>
                <a:spcPct val="100000"/>
              </a:lnSpc>
              <a:spcBef>
                <a:spcPts val="0"/>
              </a:spcBef>
              <a:spcAft>
                <a:spcPts val="0"/>
              </a:spcAft>
              <a:buClr>
                <a:schemeClr val="dk1"/>
              </a:buClr>
              <a:buSzPts val="1800"/>
              <a:buFont typeface="Helvetica Neue"/>
              <a:buChar char="●"/>
            </a:pPr>
            <a:r>
              <a:rPr b="1" i="0" lang="en-US" sz="1800" u="none" cap="none" strike="noStrike">
                <a:solidFill>
                  <a:srgbClr val="701C7F"/>
                </a:solidFill>
                <a:latin typeface="Helvetica Neue"/>
                <a:ea typeface="Helvetica Neue"/>
                <a:cs typeface="Helvetica Neue"/>
                <a:sym typeface="Helvetica Neue"/>
              </a:rPr>
              <a:t>Racial equity</a:t>
            </a:r>
            <a:r>
              <a:rPr b="0" i="0" lang="en-US" sz="1800" u="none" cap="none" strike="noStrike">
                <a:solidFill>
                  <a:schemeClr val="dk1"/>
                </a:solidFill>
                <a:latin typeface="Helvetica Neue"/>
                <a:ea typeface="Helvetica Neue"/>
                <a:cs typeface="Helvetica Neue"/>
                <a:sym typeface="Helvetica Neue"/>
              </a:rPr>
              <a:t> is the foundation because that’s where the deepest gaps begin</a:t>
            </a:r>
            <a:endParaRPr b="0" i="0" sz="1800" u="none" cap="none" strike="noStrike">
              <a:solidFill>
                <a:schemeClr val="dk1"/>
              </a:solidFill>
              <a:latin typeface="Helvetica Neue"/>
              <a:ea typeface="Helvetica Neue"/>
              <a:cs typeface="Helvetica Neue"/>
              <a:sym typeface="Helvetica Neue"/>
            </a:endParaRPr>
          </a:p>
          <a:p>
            <a:pPr indent="-342900" lvl="0" marL="457200" marR="0" rtl="0" algn="l">
              <a:lnSpc>
                <a:spcPct val="100000"/>
              </a:lnSpc>
              <a:spcBef>
                <a:spcPts val="0"/>
              </a:spcBef>
              <a:spcAft>
                <a:spcPts val="0"/>
              </a:spcAft>
              <a:buClr>
                <a:schemeClr val="dk1"/>
              </a:buClr>
              <a:buSzPts val="1800"/>
              <a:buFont typeface="Helvetica Neue"/>
              <a:buChar char="●"/>
            </a:pPr>
            <a:r>
              <a:rPr b="0" i="0" lang="en-US" sz="1800" u="none" cap="none" strike="noStrike">
                <a:solidFill>
                  <a:schemeClr val="dk1"/>
                </a:solidFill>
                <a:latin typeface="Helvetica Neue"/>
                <a:ea typeface="Helvetica Neue"/>
                <a:cs typeface="Helvetica Neue"/>
                <a:sym typeface="Helvetica Neue"/>
              </a:rPr>
              <a:t>We apply a </a:t>
            </a:r>
            <a:r>
              <a:rPr b="1" i="0" lang="en-US" sz="1800" u="none" cap="none" strike="noStrike">
                <a:solidFill>
                  <a:srgbClr val="701C7F"/>
                </a:solidFill>
                <a:latin typeface="Helvetica Neue"/>
                <a:ea typeface="Helvetica Neue"/>
                <a:cs typeface="Helvetica Neue"/>
                <a:sym typeface="Helvetica Neue"/>
              </a:rPr>
              <a:t>Targeted Universalism</a:t>
            </a:r>
            <a:r>
              <a:rPr b="0" i="0" lang="en-US" sz="1800" u="none" cap="none" strike="noStrike">
                <a:solidFill>
                  <a:schemeClr val="dk1"/>
                </a:solidFill>
                <a:latin typeface="Helvetica Neue"/>
                <a:ea typeface="Helvetica Neue"/>
                <a:cs typeface="Helvetica Neue"/>
                <a:sym typeface="Helvetica Neue"/>
              </a:rPr>
              <a:t> lens - we set a universal goal, and invest most in those furthest from it</a:t>
            </a:r>
            <a:endParaRPr b="0" i="0" sz="1800" u="none" cap="none" strike="noStrike">
              <a:solidFill>
                <a:schemeClr val="dk1"/>
              </a:solidFill>
              <a:latin typeface="Helvetica Neue"/>
              <a:ea typeface="Helvetica Neue"/>
              <a:cs typeface="Helvetica Neue"/>
              <a:sym typeface="Helvetica Neue"/>
            </a:endParaRPr>
          </a:p>
          <a:p>
            <a:pPr indent="-342900" lvl="0" marL="457200" marR="0" rtl="0" algn="l">
              <a:lnSpc>
                <a:spcPct val="100000"/>
              </a:lnSpc>
              <a:spcBef>
                <a:spcPts val="0"/>
              </a:spcBef>
              <a:spcAft>
                <a:spcPts val="0"/>
              </a:spcAft>
              <a:buClr>
                <a:schemeClr val="dk1"/>
              </a:buClr>
              <a:buSzPts val="1800"/>
              <a:buFont typeface="Helvetica Neue"/>
              <a:buChar char="●"/>
            </a:pPr>
            <a:r>
              <a:rPr b="0" i="0" lang="en-US" sz="1800" u="none" cap="none" strike="noStrike">
                <a:solidFill>
                  <a:schemeClr val="dk1"/>
                </a:solidFill>
                <a:latin typeface="Helvetica Neue"/>
                <a:ea typeface="Helvetica Neue"/>
                <a:cs typeface="Helvetica Neue"/>
                <a:sym typeface="Helvetica Neue"/>
              </a:rPr>
              <a:t>We </a:t>
            </a:r>
            <a:r>
              <a:rPr b="1" i="0" lang="en-US" sz="1800" u="none" cap="none" strike="noStrike">
                <a:solidFill>
                  <a:srgbClr val="701C7F"/>
                </a:solidFill>
                <a:latin typeface="Helvetica Neue"/>
                <a:ea typeface="Helvetica Neue"/>
                <a:cs typeface="Helvetica Neue"/>
                <a:sym typeface="Helvetica Neue"/>
              </a:rPr>
              <a:t>prioritize</a:t>
            </a:r>
            <a:r>
              <a:rPr b="0" i="0" lang="en-US" sz="1800" u="none" cap="none" strike="noStrike">
                <a:solidFill>
                  <a:schemeClr val="dk1"/>
                </a:solidFill>
                <a:latin typeface="Helvetica Neue"/>
                <a:ea typeface="Helvetica Neue"/>
                <a:cs typeface="Helvetica Neue"/>
                <a:sym typeface="Helvetica Neue"/>
              </a:rPr>
              <a:t> children in families who are </a:t>
            </a:r>
            <a:r>
              <a:rPr b="1" i="0" lang="en-US" sz="1800" u="none" cap="none" strike="noStrike">
                <a:solidFill>
                  <a:srgbClr val="701C7F"/>
                </a:solidFill>
                <a:latin typeface="Helvetica Neue"/>
                <a:ea typeface="Helvetica Neue"/>
                <a:cs typeface="Helvetica Neue"/>
                <a:sym typeface="Helvetica Neue"/>
              </a:rPr>
              <a:t>low-income, unhoused, or historically underserved</a:t>
            </a:r>
            <a:endParaRPr b="1" i="0" sz="1800" u="none" cap="none" strike="noStrike">
              <a:solidFill>
                <a:srgbClr val="701C7F"/>
              </a:solidFill>
              <a:latin typeface="Helvetica Neue"/>
              <a:ea typeface="Helvetica Neue"/>
              <a:cs typeface="Helvetica Neue"/>
              <a:sym typeface="Helvetica Neue"/>
            </a:endParaRPr>
          </a:p>
          <a:p>
            <a:pPr indent="-342900" lvl="0" marL="457200" marR="0" rtl="0" algn="l">
              <a:lnSpc>
                <a:spcPct val="100000"/>
              </a:lnSpc>
              <a:spcBef>
                <a:spcPts val="0"/>
              </a:spcBef>
              <a:spcAft>
                <a:spcPts val="0"/>
              </a:spcAft>
              <a:buClr>
                <a:schemeClr val="dk1"/>
              </a:buClr>
              <a:buSzPts val="1800"/>
              <a:buFont typeface="Helvetica Neue"/>
              <a:buChar char="●"/>
            </a:pPr>
            <a:r>
              <a:rPr b="1" i="0" lang="en-US" sz="1800" u="none" cap="none" strike="noStrike">
                <a:solidFill>
                  <a:srgbClr val="701C7F"/>
                </a:solidFill>
                <a:latin typeface="Helvetica Neue"/>
                <a:ea typeface="Helvetica Neue"/>
                <a:cs typeface="Helvetica Neue"/>
                <a:sym typeface="Helvetica Neue"/>
              </a:rPr>
              <a:t>Equity</a:t>
            </a:r>
            <a:r>
              <a:rPr b="0" i="0" lang="en-US" sz="1800" u="none" cap="none" strike="noStrike">
                <a:solidFill>
                  <a:schemeClr val="dk1"/>
                </a:solidFill>
                <a:latin typeface="Helvetica Neue"/>
                <a:ea typeface="Helvetica Neue"/>
                <a:cs typeface="Helvetica Neue"/>
                <a:sym typeface="Helvetica Neue"/>
              </a:rPr>
              <a:t> means building a system that meets providers and families where they are and removes barriers to opportunity</a:t>
            </a:r>
            <a:endParaRPr b="0" i="0" sz="1800" u="none" cap="none" strike="noStrike">
              <a:solidFill>
                <a:schemeClr val="dk1"/>
              </a:solidFill>
              <a:latin typeface="Helvetica Neue"/>
              <a:ea typeface="Helvetica Neue"/>
              <a:cs typeface="Helvetica Neue"/>
              <a:sym typeface="Helvetica Neue"/>
            </a:endParaRPr>
          </a:p>
          <a:p>
            <a:pPr indent="-342900" lvl="0" marL="457200" marR="0" rtl="0" algn="l">
              <a:lnSpc>
                <a:spcPct val="100000"/>
              </a:lnSpc>
              <a:spcBef>
                <a:spcPts val="0"/>
              </a:spcBef>
              <a:spcAft>
                <a:spcPts val="0"/>
              </a:spcAft>
              <a:buClr>
                <a:schemeClr val="dk1"/>
              </a:buClr>
              <a:buSzPts val="1800"/>
              <a:buFont typeface="Helvetica Neue"/>
              <a:buChar char="●"/>
            </a:pPr>
            <a:r>
              <a:rPr b="0" i="0" lang="en-US" sz="1800" u="none" cap="none" strike="noStrike">
                <a:solidFill>
                  <a:schemeClr val="dk1"/>
                </a:solidFill>
                <a:latin typeface="Helvetica Neue"/>
                <a:ea typeface="Helvetica Neue"/>
                <a:cs typeface="Helvetica Neue"/>
                <a:sym typeface="Helvetica Neue"/>
              </a:rPr>
              <a:t>Our strategies aim to </a:t>
            </a:r>
            <a:r>
              <a:rPr b="1" i="0" lang="en-US" sz="1800" u="none" cap="none" strike="noStrike">
                <a:solidFill>
                  <a:srgbClr val="701C7F"/>
                </a:solidFill>
                <a:latin typeface="Helvetica Neue"/>
                <a:ea typeface="Helvetica Neue"/>
                <a:cs typeface="Helvetica Neue"/>
                <a:sym typeface="Helvetica Neue"/>
              </a:rPr>
              <a:t>address systemic barriers</a:t>
            </a:r>
            <a:r>
              <a:rPr b="0" i="0" lang="en-US" sz="1800" u="none" cap="none" strike="noStrike">
                <a:solidFill>
                  <a:schemeClr val="dk1"/>
                </a:solidFill>
                <a:latin typeface="Helvetica Neue"/>
                <a:ea typeface="Helvetica Neue"/>
                <a:cs typeface="Helvetica Neue"/>
                <a:sym typeface="Helvetica Neue"/>
              </a:rPr>
              <a:t>, so families can access high quality care, and providers are supported to offer it</a:t>
            </a:r>
            <a:endParaRPr b="0" i="0" sz="1800" u="none" cap="none" strike="noStrike">
              <a:solidFill>
                <a:schemeClr val="dk1"/>
              </a:solidFill>
              <a:latin typeface="Helvetica Neue"/>
              <a:ea typeface="Helvetica Neue"/>
              <a:cs typeface="Helvetica Neue"/>
              <a:sym typeface="Helvetica Neue"/>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8" name="Shape 838"/>
        <p:cNvGrpSpPr/>
        <p:nvPr/>
      </p:nvGrpSpPr>
      <p:grpSpPr>
        <a:xfrm>
          <a:off x="0" y="0"/>
          <a:ext cx="0" cy="0"/>
          <a:chOff x="0" y="0"/>
          <a:chExt cx="0" cy="0"/>
        </a:xfrm>
      </p:grpSpPr>
      <p:sp>
        <p:nvSpPr>
          <p:cNvPr id="839" name="Google Shape;839;g36afe723e52_1_12"/>
          <p:cNvSpPr txBox="1"/>
          <p:nvPr>
            <p:ph type="title"/>
          </p:nvPr>
        </p:nvSpPr>
        <p:spPr>
          <a:xfrm>
            <a:off x="257174" y="391050"/>
            <a:ext cx="8566800" cy="1046700"/>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Clr>
                <a:schemeClr val="dk1"/>
              </a:buClr>
              <a:buSzPts val="1400"/>
              <a:buFont typeface="Arial"/>
              <a:buNone/>
            </a:pPr>
            <a:r>
              <a:rPr lang="en-US" sz="3400">
                <a:solidFill>
                  <a:schemeClr val="dk2"/>
                </a:solidFill>
                <a:latin typeface="Helvetica Neue"/>
                <a:ea typeface="Helvetica Neue"/>
                <a:cs typeface="Helvetica Neue"/>
                <a:sym typeface="Helvetica Neue"/>
              </a:rPr>
              <a:t>Measure I Investment Recommendations</a:t>
            </a:r>
            <a:endParaRPr sz="3400">
              <a:solidFill>
                <a:schemeClr val="dk2"/>
              </a:solidFill>
              <a:latin typeface="Helvetica Neue"/>
              <a:ea typeface="Helvetica Neue"/>
              <a:cs typeface="Helvetica Neue"/>
              <a:sym typeface="Helvetica Neue"/>
            </a:endParaRPr>
          </a:p>
          <a:p>
            <a:pPr indent="0" lvl="0" marL="0" rtl="0" algn="l">
              <a:lnSpc>
                <a:spcPct val="100000"/>
              </a:lnSpc>
              <a:spcBef>
                <a:spcPts val="0"/>
              </a:spcBef>
              <a:spcAft>
                <a:spcPts val="0"/>
              </a:spcAft>
              <a:buClr>
                <a:schemeClr val="dk1"/>
              </a:buClr>
              <a:buSzPts val="1400"/>
              <a:buFont typeface="Arial"/>
              <a:buNone/>
            </a:pPr>
            <a:r>
              <a:rPr lang="en-US" sz="3400">
                <a:solidFill>
                  <a:schemeClr val="dk2"/>
                </a:solidFill>
                <a:latin typeface="Helvetica Neue"/>
                <a:ea typeface="Helvetica Neue"/>
                <a:cs typeface="Helvetica Neue"/>
                <a:sym typeface="Helvetica Neue"/>
              </a:rPr>
              <a:t>2026-2031 ECE Strategic Framework</a:t>
            </a:r>
            <a:endParaRPr sz="3400">
              <a:solidFill>
                <a:schemeClr val="dk2"/>
              </a:solidFill>
              <a:latin typeface="Helvetica Neue"/>
              <a:ea typeface="Helvetica Neue"/>
              <a:cs typeface="Helvetica Neue"/>
              <a:sym typeface="Helvetica Neue"/>
            </a:endParaRPr>
          </a:p>
        </p:txBody>
      </p:sp>
      <p:sp>
        <p:nvSpPr>
          <p:cNvPr id="840" name="Google Shape;840;g36afe723e52_1_12"/>
          <p:cNvSpPr txBox="1"/>
          <p:nvPr/>
        </p:nvSpPr>
        <p:spPr>
          <a:xfrm>
            <a:off x="593400" y="1600175"/>
            <a:ext cx="8705100" cy="3570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chemeClr val="dk1"/>
                </a:solidFill>
                <a:latin typeface="Helvetica Neue"/>
                <a:ea typeface="Helvetica Neue"/>
                <a:cs typeface="Helvetica Neue"/>
                <a:sym typeface="Helvetica Neue"/>
              </a:rPr>
              <a:t>Where do we start?</a:t>
            </a:r>
            <a:endParaRPr b="1" i="0" sz="2000" u="none" cap="none" strike="noStrike">
              <a:solidFill>
                <a:schemeClr val="dk1"/>
              </a:solidFill>
              <a:latin typeface="Helvetica Neue"/>
              <a:ea typeface="Helvetica Neue"/>
              <a:cs typeface="Helvetica Neue"/>
              <a:sym typeface="Helvetica Neue"/>
            </a:endParaRPr>
          </a:p>
          <a:p>
            <a:pPr indent="-355600" lvl="0" marL="457200" marR="0" rtl="0" algn="l">
              <a:lnSpc>
                <a:spcPct val="100000"/>
              </a:lnSpc>
              <a:spcBef>
                <a:spcPts val="0"/>
              </a:spcBef>
              <a:spcAft>
                <a:spcPts val="0"/>
              </a:spcAft>
              <a:buClr>
                <a:schemeClr val="dk1"/>
              </a:buClr>
              <a:buSzPts val="2000"/>
              <a:buFont typeface="Helvetica Neue"/>
              <a:buChar char="●"/>
            </a:pPr>
            <a:r>
              <a:rPr b="0" i="0" lang="en-US" sz="2000" u="none" cap="none" strike="noStrike">
                <a:solidFill>
                  <a:schemeClr val="dk1"/>
                </a:solidFill>
                <a:latin typeface="Helvetica Neue"/>
                <a:ea typeface="Helvetica Neue"/>
                <a:cs typeface="Helvetica Neue"/>
                <a:sym typeface="Helvetica Neue"/>
              </a:rPr>
              <a:t>Start where the need is greatest</a:t>
            </a:r>
            <a:endParaRPr b="0" i="0" sz="2000" u="none" cap="none" strike="noStrike">
              <a:solidFill>
                <a:schemeClr val="dk1"/>
              </a:solidFill>
              <a:latin typeface="Helvetica Neue"/>
              <a:ea typeface="Helvetica Neue"/>
              <a:cs typeface="Helvetica Neue"/>
              <a:sym typeface="Helvetica Neue"/>
            </a:endParaRPr>
          </a:p>
          <a:p>
            <a:pPr indent="-355600" lvl="0" marL="457200" marR="0" rtl="0" algn="l">
              <a:lnSpc>
                <a:spcPct val="100000"/>
              </a:lnSpc>
              <a:spcBef>
                <a:spcPts val="0"/>
              </a:spcBef>
              <a:spcAft>
                <a:spcPts val="0"/>
              </a:spcAft>
              <a:buClr>
                <a:schemeClr val="dk1"/>
              </a:buClr>
              <a:buSzPts val="2000"/>
              <a:buFont typeface="Helvetica Neue"/>
              <a:buChar char="●"/>
            </a:pPr>
            <a:r>
              <a:rPr b="0" i="0" lang="en-US" sz="2000" u="none" cap="none" strike="noStrike">
                <a:solidFill>
                  <a:schemeClr val="dk1"/>
                </a:solidFill>
                <a:latin typeface="Helvetica Neue"/>
                <a:ea typeface="Helvetica Neue"/>
                <a:cs typeface="Helvetica Neue"/>
                <a:sym typeface="Helvetica Neue"/>
              </a:rPr>
              <a:t>Invest in what makes quality possible - people, environments, and data</a:t>
            </a:r>
            <a:endParaRPr b="0" i="0" sz="2000" u="none" cap="none" strike="noStrike">
              <a:solidFill>
                <a:schemeClr val="dk1"/>
              </a:solidFill>
              <a:latin typeface="Helvetica Neue"/>
              <a:ea typeface="Helvetica Neue"/>
              <a:cs typeface="Helvetica Neue"/>
              <a:sym typeface="Helvetica Neue"/>
            </a:endParaRPr>
          </a:p>
          <a:p>
            <a:pPr indent="-355600" lvl="0" marL="457200" marR="0" rtl="0" algn="l">
              <a:lnSpc>
                <a:spcPct val="100000"/>
              </a:lnSpc>
              <a:spcBef>
                <a:spcPts val="0"/>
              </a:spcBef>
              <a:spcAft>
                <a:spcPts val="0"/>
              </a:spcAft>
              <a:buClr>
                <a:schemeClr val="dk1"/>
              </a:buClr>
              <a:buSzPts val="2000"/>
              <a:buFont typeface="Helvetica Neue"/>
              <a:buChar char="●"/>
            </a:pPr>
            <a:r>
              <a:rPr b="0" i="0" lang="en-US" sz="2000" u="none" cap="none" strike="noStrike">
                <a:solidFill>
                  <a:schemeClr val="dk1"/>
                </a:solidFill>
                <a:latin typeface="Helvetica Neue"/>
                <a:ea typeface="Helvetica Neue"/>
                <a:cs typeface="Helvetica Neue"/>
                <a:sym typeface="Helvetica Neue"/>
              </a:rPr>
              <a:t>Center family voice, racial equity, and community partnerships</a:t>
            </a:r>
            <a:endParaRPr b="0" i="0" sz="1600" u="none" cap="none" strike="noStrike">
              <a:solidFill>
                <a:schemeClr val="dk1"/>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dk1"/>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2000"/>
              <a:buFont typeface="Arial"/>
              <a:buNone/>
            </a:pPr>
            <a:r>
              <a:rPr b="0" i="0" lang="en-US" sz="2000" u="none" cap="none" strike="noStrike">
                <a:solidFill>
                  <a:schemeClr val="dk1"/>
                </a:solidFill>
                <a:latin typeface="Helvetica Neue"/>
                <a:ea typeface="Helvetica Neue"/>
                <a:cs typeface="Helvetica Neue"/>
                <a:sym typeface="Helvetica Neue"/>
              </a:rPr>
              <a:t>Strategic Allocation Approach</a:t>
            </a:r>
            <a:endParaRPr b="0" i="0" sz="2000" u="none" cap="none" strike="noStrike">
              <a:solidFill>
                <a:schemeClr val="dk1"/>
              </a:solidFill>
              <a:latin typeface="Helvetica Neue"/>
              <a:ea typeface="Helvetica Neue"/>
              <a:cs typeface="Helvetica Neue"/>
              <a:sym typeface="Helvetica Neue"/>
            </a:endParaRPr>
          </a:p>
          <a:p>
            <a:pPr indent="-355600" lvl="0" marL="457200" marR="0" rtl="0" algn="l">
              <a:lnSpc>
                <a:spcPct val="100000"/>
              </a:lnSpc>
              <a:spcBef>
                <a:spcPts val="0"/>
              </a:spcBef>
              <a:spcAft>
                <a:spcPts val="0"/>
              </a:spcAft>
              <a:buClr>
                <a:schemeClr val="dk1"/>
              </a:buClr>
              <a:buSzPts val="2000"/>
              <a:buFont typeface="Helvetica Neue"/>
              <a:buChar char="●"/>
            </a:pPr>
            <a:r>
              <a:rPr b="0" i="0" lang="en-US" sz="2000" u="none" cap="none" strike="noStrike">
                <a:solidFill>
                  <a:schemeClr val="dk1"/>
                </a:solidFill>
                <a:latin typeface="Helvetica Neue"/>
                <a:ea typeface="Helvetica Neue"/>
                <a:cs typeface="Helvetica Neue"/>
                <a:sym typeface="Helvetica Neue"/>
              </a:rPr>
              <a:t>Phased investments over 5 years - some strategies scale slowly, others are funded at a steady scale</a:t>
            </a:r>
            <a:endParaRPr b="0" i="0" sz="2000" u="none" cap="none" strike="noStrike">
              <a:solidFill>
                <a:schemeClr val="dk1"/>
              </a:solidFill>
              <a:latin typeface="Helvetica Neue"/>
              <a:ea typeface="Helvetica Neue"/>
              <a:cs typeface="Helvetica Neue"/>
              <a:sym typeface="Helvetica Neue"/>
            </a:endParaRPr>
          </a:p>
          <a:p>
            <a:pPr indent="-355600" lvl="0" marL="457200" marR="0" rtl="0" algn="l">
              <a:lnSpc>
                <a:spcPct val="100000"/>
              </a:lnSpc>
              <a:spcBef>
                <a:spcPts val="0"/>
              </a:spcBef>
              <a:spcAft>
                <a:spcPts val="0"/>
              </a:spcAft>
              <a:buClr>
                <a:schemeClr val="dk1"/>
              </a:buClr>
              <a:buSzPts val="2000"/>
              <a:buFont typeface="Helvetica Neue"/>
              <a:buChar char="●"/>
            </a:pPr>
            <a:r>
              <a:rPr b="0" i="0" lang="en-US" sz="2000" u="none" cap="none" strike="noStrike">
                <a:solidFill>
                  <a:schemeClr val="dk1"/>
                </a:solidFill>
                <a:latin typeface="Helvetica Neue"/>
                <a:ea typeface="Helvetica Neue"/>
                <a:cs typeface="Helvetica Neue"/>
                <a:sym typeface="Helvetica Neue"/>
              </a:rPr>
              <a:t>Balance urgent needs with long-term system building</a:t>
            </a:r>
            <a:endParaRPr b="0" i="0" sz="2000" u="none" cap="none" strike="noStrike">
              <a:solidFill>
                <a:schemeClr val="dk1"/>
              </a:solidFill>
              <a:latin typeface="Helvetica Neue"/>
              <a:ea typeface="Helvetica Neue"/>
              <a:cs typeface="Helvetica Neue"/>
              <a:sym typeface="Helvetica Neue"/>
            </a:endParaRPr>
          </a:p>
          <a:p>
            <a:pPr indent="-355600" lvl="0" marL="457200" marR="0" rtl="0" algn="l">
              <a:lnSpc>
                <a:spcPct val="100000"/>
              </a:lnSpc>
              <a:spcBef>
                <a:spcPts val="0"/>
              </a:spcBef>
              <a:spcAft>
                <a:spcPts val="0"/>
              </a:spcAft>
              <a:buClr>
                <a:schemeClr val="dk1"/>
              </a:buClr>
              <a:buSzPts val="2000"/>
              <a:buFont typeface="Helvetica Neue"/>
              <a:buChar char="●"/>
            </a:pPr>
            <a:r>
              <a:rPr b="0" i="0" lang="en-US" sz="2000" u="none" cap="none" strike="noStrike">
                <a:solidFill>
                  <a:schemeClr val="dk1"/>
                </a:solidFill>
                <a:latin typeface="Helvetica Neue"/>
                <a:ea typeface="Helvetica Neue"/>
                <a:cs typeface="Helvetica Neue"/>
                <a:sym typeface="Helvetica Neue"/>
              </a:rPr>
              <a:t>Stabilize access for families, support educators, and strengthen infrastructure</a:t>
            </a:r>
            <a:endParaRPr b="0" i="0" sz="2000" u="none" cap="none" strike="noStrike">
              <a:solidFill>
                <a:schemeClr val="dk1"/>
              </a:solidFill>
              <a:latin typeface="Helvetica Neue"/>
              <a:ea typeface="Helvetica Neue"/>
              <a:cs typeface="Helvetica Neue"/>
              <a:sym typeface="Helvetica Neue"/>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4" name="Shape 844"/>
        <p:cNvGrpSpPr/>
        <p:nvPr/>
      </p:nvGrpSpPr>
      <p:grpSpPr>
        <a:xfrm>
          <a:off x="0" y="0"/>
          <a:ext cx="0" cy="0"/>
          <a:chOff x="0" y="0"/>
          <a:chExt cx="0" cy="0"/>
        </a:xfrm>
      </p:grpSpPr>
      <p:sp>
        <p:nvSpPr>
          <p:cNvPr id="845" name="Google Shape;845;g36afe723e52_1_34"/>
          <p:cNvSpPr txBox="1"/>
          <p:nvPr>
            <p:ph type="title"/>
          </p:nvPr>
        </p:nvSpPr>
        <p:spPr>
          <a:xfrm>
            <a:off x="257174" y="391050"/>
            <a:ext cx="8566800" cy="1046700"/>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Clr>
                <a:schemeClr val="dk1"/>
              </a:buClr>
              <a:buSzPts val="1400"/>
              <a:buFont typeface="Arial"/>
              <a:buNone/>
            </a:pPr>
            <a:r>
              <a:rPr lang="en-US" sz="3400">
                <a:solidFill>
                  <a:schemeClr val="dk2"/>
                </a:solidFill>
                <a:latin typeface="Helvetica Neue"/>
                <a:ea typeface="Helvetica Neue"/>
                <a:cs typeface="Helvetica Neue"/>
                <a:sym typeface="Helvetica Neue"/>
              </a:rPr>
              <a:t>Measure I Investment Recommendations</a:t>
            </a:r>
            <a:endParaRPr sz="3400">
              <a:solidFill>
                <a:schemeClr val="dk2"/>
              </a:solidFill>
              <a:latin typeface="Helvetica Neue"/>
              <a:ea typeface="Helvetica Neue"/>
              <a:cs typeface="Helvetica Neue"/>
              <a:sym typeface="Helvetica Neue"/>
            </a:endParaRPr>
          </a:p>
          <a:p>
            <a:pPr indent="0" lvl="0" marL="0" rtl="0" algn="l">
              <a:lnSpc>
                <a:spcPct val="100000"/>
              </a:lnSpc>
              <a:spcBef>
                <a:spcPts val="0"/>
              </a:spcBef>
              <a:spcAft>
                <a:spcPts val="0"/>
              </a:spcAft>
              <a:buClr>
                <a:schemeClr val="dk1"/>
              </a:buClr>
              <a:buSzPts val="1400"/>
              <a:buFont typeface="Arial"/>
              <a:buNone/>
            </a:pPr>
            <a:r>
              <a:rPr lang="en-US" sz="3400">
                <a:solidFill>
                  <a:schemeClr val="dk2"/>
                </a:solidFill>
                <a:latin typeface="Helvetica Neue"/>
                <a:ea typeface="Helvetica Neue"/>
                <a:cs typeface="Helvetica Neue"/>
                <a:sym typeface="Helvetica Neue"/>
              </a:rPr>
              <a:t>2026-2031 ECE Strategic Framework</a:t>
            </a:r>
            <a:endParaRPr sz="3400">
              <a:solidFill>
                <a:schemeClr val="dk2"/>
              </a:solidFill>
              <a:latin typeface="Helvetica Neue"/>
              <a:ea typeface="Helvetica Neue"/>
              <a:cs typeface="Helvetica Neue"/>
              <a:sym typeface="Helvetica Neue"/>
            </a:endParaRPr>
          </a:p>
        </p:txBody>
      </p:sp>
      <p:sp>
        <p:nvSpPr>
          <p:cNvPr id="846" name="Google Shape;846;g36afe723e52_1_34"/>
          <p:cNvSpPr txBox="1"/>
          <p:nvPr/>
        </p:nvSpPr>
        <p:spPr>
          <a:xfrm>
            <a:off x="593400" y="1600175"/>
            <a:ext cx="8705100" cy="3509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Helvetica Neue"/>
                <a:ea typeface="Helvetica Neue"/>
                <a:cs typeface="Helvetica Neue"/>
                <a:sym typeface="Helvetica Neue"/>
              </a:rPr>
              <a:t>What is an allocation?</a:t>
            </a:r>
            <a:endParaRPr b="1" i="0" sz="1800" u="none" cap="none" strike="noStrike">
              <a:solidFill>
                <a:schemeClr val="dk1"/>
              </a:solidFill>
              <a:latin typeface="Helvetica Neue"/>
              <a:ea typeface="Helvetica Neue"/>
              <a:cs typeface="Helvetica Neue"/>
              <a:sym typeface="Helvetica Neue"/>
            </a:endParaRPr>
          </a:p>
          <a:p>
            <a:pPr indent="-342900" lvl="0" marL="457200" marR="0" rtl="0" algn="l">
              <a:lnSpc>
                <a:spcPct val="100000"/>
              </a:lnSpc>
              <a:spcBef>
                <a:spcPts val="0"/>
              </a:spcBef>
              <a:spcAft>
                <a:spcPts val="0"/>
              </a:spcAft>
              <a:buClr>
                <a:schemeClr val="dk1"/>
              </a:buClr>
              <a:buSzPts val="1800"/>
              <a:buFont typeface="Helvetica Neue"/>
              <a:buChar char="●"/>
            </a:pPr>
            <a:r>
              <a:rPr b="0" i="0" lang="en-US" sz="1800" u="none" cap="none" strike="noStrike">
                <a:solidFill>
                  <a:schemeClr val="dk1"/>
                </a:solidFill>
                <a:latin typeface="Helvetica Neue"/>
                <a:ea typeface="Helvetica Neue"/>
                <a:cs typeface="Helvetica Neue"/>
                <a:sym typeface="Helvetica Neue"/>
              </a:rPr>
              <a:t>An allocation refers to a </a:t>
            </a:r>
            <a:r>
              <a:rPr b="1" i="0" lang="en-US" sz="1800" u="none" cap="none" strike="noStrike">
                <a:solidFill>
                  <a:srgbClr val="701C7F"/>
                </a:solidFill>
                <a:latin typeface="Helvetica Neue"/>
                <a:ea typeface="Helvetica Neue"/>
                <a:cs typeface="Helvetica Neue"/>
                <a:sym typeface="Helvetica Neue"/>
              </a:rPr>
              <a:t>high-level estimate</a:t>
            </a:r>
            <a:r>
              <a:rPr b="0" i="0" lang="en-US" sz="1800" u="none" cap="none" strike="noStrike">
                <a:solidFill>
                  <a:schemeClr val="dk1"/>
                </a:solidFill>
                <a:latin typeface="Helvetica Neue"/>
                <a:ea typeface="Helvetica Neue"/>
                <a:cs typeface="Helvetica Neue"/>
                <a:sym typeface="Helvetica Neue"/>
              </a:rPr>
              <a:t> of how much funding is planned for a particular strategy, goal, or initiative during a specific period. </a:t>
            </a:r>
            <a:endParaRPr b="0" i="0" sz="1800" u="none" cap="none" strike="noStrike">
              <a:solidFill>
                <a:schemeClr val="dk1"/>
              </a:solidFill>
              <a:latin typeface="Helvetica Neue"/>
              <a:ea typeface="Helvetica Neue"/>
              <a:cs typeface="Helvetica Neue"/>
              <a:sym typeface="Helvetica Neue"/>
            </a:endParaRPr>
          </a:p>
          <a:p>
            <a:pPr indent="-342900" lvl="0" marL="457200" marR="0" rtl="0" algn="l">
              <a:lnSpc>
                <a:spcPct val="100000"/>
              </a:lnSpc>
              <a:spcBef>
                <a:spcPts val="0"/>
              </a:spcBef>
              <a:spcAft>
                <a:spcPts val="0"/>
              </a:spcAft>
              <a:buClr>
                <a:schemeClr val="dk1"/>
              </a:buClr>
              <a:buSzPts val="1800"/>
              <a:buFont typeface="Helvetica Neue"/>
              <a:buChar char="●"/>
            </a:pPr>
            <a:r>
              <a:rPr b="0" i="0" lang="en-US" sz="1800" u="none" cap="none" strike="noStrike">
                <a:solidFill>
                  <a:schemeClr val="dk1"/>
                </a:solidFill>
                <a:latin typeface="Helvetica Neue"/>
                <a:ea typeface="Helvetica Neue"/>
                <a:cs typeface="Helvetica Neue"/>
                <a:sym typeface="Helvetica Neue"/>
              </a:rPr>
              <a:t>Allocations help with long-term planning and transparency by showing how funds may be distributed over time. </a:t>
            </a:r>
            <a:endParaRPr b="0" i="0" sz="1800" u="none" cap="none" strike="noStrike">
              <a:solidFill>
                <a:schemeClr val="dk1"/>
              </a:solidFill>
              <a:latin typeface="Helvetica Neue"/>
              <a:ea typeface="Helvetica Neue"/>
              <a:cs typeface="Helvetica Neue"/>
              <a:sym typeface="Helvetica Neue"/>
            </a:endParaRPr>
          </a:p>
          <a:p>
            <a:pPr indent="-342900" lvl="0" marL="457200" marR="0" rtl="0" algn="l">
              <a:lnSpc>
                <a:spcPct val="100000"/>
              </a:lnSpc>
              <a:spcBef>
                <a:spcPts val="0"/>
              </a:spcBef>
              <a:spcAft>
                <a:spcPts val="0"/>
              </a:spcAft>
              <a:buClr>
                <a:schemeClr val="dk1"/>
              </a:buClr>
              <a:buSzPts val="1800"/>
              <a:buFont typeface="Helvetica Neue"/>
              <a:buChar char="●"/>
            </a:pPr>
            <a:r>
              <a:rPr b="0" i="0" lang="en-US" sz="1800" u="none" cap="none" strike="noStrike">
                <a:solidFill>
                  <a:schemeClr val="dk1"/>
                </a:solidFill>
                <a:latin typeface="Helvetica Neue"/>
                <a:ea typeface="Helvetica Neue"/>
                <a:cs typeface="Helvetica Neue"/>
                <a:sym typeface="Helvetica Neue"/>
              </a:rPr>
              <a:t>While allocations are based on current priorities and available funds, </a:t>
            </a:r>
            <a:r>
              <a:rPr b="0" i="0" lang="en-US" sz="1800" u="sng" cap="none" strike="noStrike">
                <a:solidFill>
                  <a:schemeClr val="dk1"/>
                </a:solidFill>
                <a:latin typeface="Helvetica Neue"/>
                <a:ea typeface="Helvetica Neue"/>
                <a:cs typeface="Helvetica Neue"/>
                <a:sym typeface="Helvetica Neue"/>
              </a:rPr>
              <a:t>they may be adjusted over time</a:t>
            </a:r>
            <a:r>
              <a:rPr b="0" i="0" lang="en-US" sz="1800" u="none" cap="none" strike="noStrike">
                <a:solidFill>
                  <a:schemeClr val="dk1"/>
                </a:solidFill>
                <a:latin typeface="Helvetica Neue"/>
                <a:ea typeface="Helvetica Neue"/>
                <a:cs typeface="Helvetica Neue"/>
                <a:sym typeface="Helvetica Neue"/>
              </a:rPr>
              <a:t> to respond to changes in needs, capacity, or funding levels.</a:t>
            </a:r>
            <a:endParaRPr b="0" i="0" sz="1800" u="none" cap="none" strike="noStrike">
              <a:solidFill>
                <a:schemeClr val="dk1"/>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1800"/>
              <a:buFont typeface="Arial"/>
              <a:buNone/>
            </a:pPr>
            <a:r>
              <a:rPr b="0" i="1" lang="en-US" sz="1800" u="none" cap="none" strike="noStrike">
                <a:solidFill>
                  <a:schemeClr val="dk1"/>
                </a:solidFill>
                <a:latin typeface="Helvetica Neue"/>
                <a:ea typeface="Helvetica Neue"/>
                <a:cs typeface="Helvetica Neue"/>
                <a:sym typeface="Helvetica Neue"/>
              </a:rPr>
              <a:t>Please note: The proposed allocations are based on an estimated $30 million in annual revenue, with approximately $18 million (60%) dedicated to ECE investments each year, totaling $90 million over five years.</a:t>
            </a:r>
            <a:endParaRPr b="0" i="1" sz="1900" u="none" cap="none" strike="noStrike">
              <a:solidFill>
                <a:schemeClr val="dk1"/>
              </a:solidFill>
              <a:latin typeface="Helvetica Neue"/>
              <a:ea typeface="Helvetica Neue"/>
              <a:cs typeface="Helvetica Neue"/>
              <a:sym typeface="Helvetica Neue"/>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0" name="Shape 850"/>
        <p:cNvGrpSpPr/>
        <p:nvPr/>
      </p:nvGrpSpPr>
      <p:grpSpPr>
        <a:xfrm>
          <a:off x="0" y="0"/>
          <a:ext cx="0" cy="0"/>
          <a:chOff x="0" y="0"/>
          <a:chExt cx="0" cy="0"/>
        </a:xfrm>
      </p:grpSpPr>
      <p:sp>
        <p:nvSpPr>
          <p:cNvPr id="851" name="Google Shape;851;g36afe723e52_1_39"/>
          <p:cNvSpPr txBox="1"/>
          <p:nvPr>
            <p:ph idx="1" type="body"/>
          </p:nvPr>
        </p:nvSpPr>
        <p:spPr>
          <a:xfrm>
            <a:off x="735000" y="1275585"/>
            <a:ext cx="8283600" cy="2154900"/>
          </a:xfrm>
          <a:prstGeom prst="rect">
            <a:avLst/>
          </a:prstGeom>
          <a:noFill/>
          <a:ln>
            <a:noFill/>
          </a:ln>
        </p:spPr>
        <p:txBody>
          <a:bodyPr anchorCtr="0" anchor="t" bIns="0" lIns="0" spcFirstLastPara="1" rIns="0" wrap="square" tIns="0">
            <a:spAutoFit/>
          </a:bodyPr>
          <a:lstStyle/>
          <a:p>
            <a:pPr indent="0" lvl="0" marL="0" rtl="0" algn="ctr">
              <a:lnSpc>
                <a:spcPct val="100000"/>
              </a:lnSpc>
              <a:spcBef>
                <a:spcPts val="0"/>
              </a:spcBef>
              <a:spcAft>
                <a:spcPts val="0"/>
              </a:spcAft>
              <a:buSzPts val="1400"/>
              <a:buNone/>
            </a:pPr>
            <a:r>
              <a:rPr lang="en-US" sz="3200">
                <a:solidFill>
                  <a:srgbClr val="7030A0"/>
                </a:solidFill>
                <a:latin typeface="Helvetica Neue"/>
                <a:ea typeface="Helvetica Neue"/>
                <a:cs typeface="Helvetica Neue"/>
                <a:sym typeface="Helvetica Neue"/>
              </a:rPr>
              <a:t>Early Care &amp; Education:</a:t>
            </a:r>
            <a:endParaRPr/>
          </a:p>
          <a:p>
            <a:pPr indent="0" lvl="0" marL="0" rtl="0" algn="ctr">
              <a:lnSpc>
                <a:spcPct val="100000"/>
              </a:lnSpc>
              <a:spcBef>
                <a:spcPts val="0"/>
              </a:spcBef>
              <a:spcAft>
                <a:spcPts val="0"/>
              </a:spcAft>
              <a:buSzPts val="1400"/>
              <a:buNone/>
            </a:pPr>
            <a:r>
              <a:rPr i="1" lang="en-US" sz="3600">
                <a:solidFill>
                  <a:schemeClr val="dk2"/>
                </a:solidFill>
                <a:latin typeface="Helvetica Neue"/>
                <a:ea typeface="Helvetica Neue"/>
                <a:cs typeface="Helvetica Neue"/>
                <a:sym typeface="Helvetica Neue"/>
              </a:rPr>
              <a:t>Proposed Measure I Investments Supporting Equitable Access to Quality ECE, 2026-2031</a:t>
            </a:r>
            <a:endParaRPr i="1" sz="3600">
              <a:solidFill>
                <a:schemeClr val="dk2"/>
              </a:solidFill>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5" name="Shape 855"/>
        <p:cNvGrpSpPr/>
        <p:nvPr/>
      </p:nvGrpSpPr>
      <p:grpSpPr>
        <a:xfrm>
          <a:off x="0" y="0"/>
          <a:ext cx="0" cy="0"/>
          <a:chOff x="0" y="0"/>
          <a:chExt cx="0" cy="0"/>
        </a:xfrm>
      </p:grpSpPr>
      <p:sp>
        <p:nvSpPr>
          <p:cNvPr id="856" name="Google Shape;856;g36afe723e52_1_1"/>
          <p:cNvSpPr txBox="1"/>
          <p:nvPr>
            <p:ph type="title"/>
          </p:nvPr>
        </p:nvSpPr>
        <p:spPr>
          <a:xfrm>
            <a:off x="257184" y="391039"/>
            <a:ext cx="7901100" cy="1108200"/>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Clr>
                <a:schemeClr val="dk1"/>
              </a:buClr>
              <a:buSzPts val="1400"/>
              <a:buFont typeface="Arial"/>
              <a:buNone/>
            </a:pPr>
            <a:r>
              <a:rPr lang="en-US" sz="3600">
                <a:solidFill>
                  <a:schemeClr val="dk2"/>
                </a:solidFill>
                <a:latin typeface="Helvetica Neue"/>
                <a:ea typeface="Helvetica Neue"/>
                <a:cs typeface="Helvetica Neue"/>
                <a:sym typeface="Helvetica Neue"/>
              </a:rPr>
              <a:t>Equitable Access to Quality ECE</a:t>
            </a:r>
            <a:br>
              <a:rPr lang="en-US" sz="3600">
                <a:solidFill>
                  <a:schemeClr val="dk2"/>
                </a:solidFill>
                <a:latin typeface="Helvetica Neue"/>
                <a:ea typeface="Helvetica Neue"/>
                <a:cs typeface="Helvetica Neue"/>
                <a:sym typeface="Helvetica Neue"/>
              </a:rPr>
            </a:br>
            <a:r>
              <a:rPr lang="en-US" sz="3600">
                <a:solidFill>
                  <a:schemeClr val="dk2"/>
                </a:solidFill>
                <a:latin typeface="Helvetica Neue"/>
                <a:ea typeface="Helvetica Neue"/>
                <a:cs typeface="Helvetica Neue"/>
                <a:sym typeface="Helvetica Neue"/>
              </a:rPr>
              <a:t>Proposed Investment Goals</a:t>
            </a:r>
            <a:endParaRPr sz="3500">
              <a:solidFill>
                <a:schemeClr val="dk2"/>
              </a:solidFill>
              <a:latin typeface="Helvetica Neue"/>
              <a:ea typeface="Helvetica Neue"/>
              <a:cs typeface="Helvetica Neue"/>
              <a:sym typeface="Helvetica Neue"/>
            </a:endParaRPr>
          </a:p>
        </p:txBody>
      </p:sp>
      <p:sp>
        <p:nvSpPr>
          <p:cNvPr id="857" name="Google Shape;857;g36afe723e52_1_1"/>
          <p:cNvSpPr/>
          <p:nvPr/>
        </p:nvSpPr>
        <p:spPr>
          <a:xfrm>
            <a:off x="725575" y="1700625"/>
            <a:ext cx="3879600" cy="961500"/>
          </a:xfrm>
          <a:prstGeom prst="roundRect">
            <a:avLst>
              <a:gd fmla="val 16667" name="adj"/>
            </a:avLst>
          </a:prstGeom>
          <a:solidFill>
            <a:srgbClr val="811F82"/>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chemeClr val="lt1"/>
                </a:solidFill>
                <a:latin typeface="Helvetica Neue"/>
                <a:ea typeface="Helvetica Neue"/>
                <a:cs typeface="Helvetica Neue"/>
                <a:sym typeface="Helvetica Neue"/>
              </a:rPr>
              <a:t>Goal 1: Expand Equitable Access to High-Quality Care</a:t>
            </a:r>
            <a:endParaRPr b="0" i="0" sz="1800" u="none" cap="none" strike="noStrike">
              <a:solidFill>
                <a:schemeClr val="lt1"/>
              </a:solidFill>
              <a:latin typeface="Helvetica Neue"/>
              <a:ea typeface="Helvetica Neue"/>
              <a:cs typeface="Helvetica Neue"/>
              <a:sym typeface="Helvetica Neue"/>
            </a:endParaRPr>
          </a:p>
        </p:txBody>
      </p:sp>
      <p:sp>
        <p:nvSpPr>
          <p:cNvPr id="858" name="Google Shape;858;g36afe723e52_1_1"/>
          <p:cNvSpPr/>
          <p:nvPr/>
        </p:nvSpPr>
        <p:spPr>
          <a:xfrm>
            <a:off x="725575" y="2871633"/>
            <a:ext cx="3879600" cy="961500"/>
          </a:xfrm>
          <a:prstGeom prst="roundRect">
            <a:avLst>
              <a:gd fmla="val 16667" name="adj"/>
            </a:avLst>
          </a:prstGeom>
          <a:solidFill>
            <a:srgbClr val="23408E"/>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chemeClr val="lt1"/>
                </a:solidFill>
                <a:latin typeface="Helvetica Neue"/>
                <a:ea typeface="Helvetica Neue"/>
                <a:cs typeface="Helvetica Neue"/>
                <a:sym typeface="Helvetica Neue"/>
              </a:rPr>
              <a:t>Goal 3: Support Quality and Equity in Early Learning</a:t>
            </a:r>
            <a:endParaRPr b="0" i="0" sz="1800" u="none" cap="none" strike="noStrike">
              <a:solidFill>
                <a:schemeClr val="lt1"/>
              </a:solidFill>
              <a:latin typeface="Helvetica Neue"/>
              <a:ea typeface="Helvetica Neue"/>
              <a:cs typeface="Helvetica Neue"/>
              <a:sym typeface="Helvetica Neue"/>
            </a:endParaRPr>
          </a:p>
        </p:txBody>
      </p:sp>
      <p:sp>
        <p:nvSpPr>
          <p:cNvPr id="859" name="Google Shape;859;g36afe723e52_1_1"/>
          <p:cNvSpPr/>
          <p:nvPr/>
        </p:nvSpPr>
        <p:spPr>
          <a:xfrm>
            <a:off x="4826348" y="2822069"/>
            <a:ext cx="3879600" cy="961500"/>
          </a:xfrm>
          <a:prstGeom prst="roundRect">
            <a:avLst>
              <a:gd fmla="val 16667" name="adj"/>
            </a:avLst>
          </a:prstGeom>
          <a:solidFill>
            <a:srgbClr val="8E908F"/>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rgbClr val="000000"/>
                </a:solidFill>
                <a:latin typeface="Helvetica Neue"/>
                <a:ea typeface="Helvetica Neue"/>
                <a:cs typeface="Helvetica Neue"/>
                <a:sym typeface="Helvetica Neue"/>
              </a:rPr>
              <a:t>Goal 4: Invest in Safe and Sustainable Facilities</a:t>
            </a:r>
            <a:endParaRPr b="0" i="0" sz="1800" u="none" cap="none" strike="noStrike">
              <a:solidFill>
                <a:srgbClr val="000000"/>
              </a:solidFill>
              <a:latin typeface="Helvetica Neue"/>
              <a:ea typeface="Helvetica Neue"/>
              <a:cs typeface="Helvetica Neue"/>
              <a:sym typeface="Helvetica Neue"/>
            </a:endParaRPr>
          </a:p>
        </p:txBody>
      </p:sp>
      <p:sp>
        <p:nvSpPr>
          <p:cNvPr id="860" name="Google Shape;860;g36afe723e52_1_1"/>
          <p:cNvSpPr/>
          <p:nvPr/>
        </p:nvSpPr>
        <p:spPr>
          <a:xfrm>
            <a:off x="4826348" y="1700625"/>
            <a:ext cx="3879600" cy="961500"/>
          </a:xfrm>
          <a:prstGeom prst="roundRect">
            <a:avLst>
              <a:gd fmla="val 16667" name="adj"/>
            </a:avLst>
          </a:prstGeom>
          <a:solidFill>
            <a:srgbClr val="B6D7A8"/>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rgbClr val="000000"/>
                </a:solidFill>
                <a:latin typeface="Helvetica Neue"/>
                <a:ea typeface="Helvetica Neue"/>
                <a:cs typeface="Helvetica Neue"/>
                <a:sym typeface="Helvetica Neue"/>
              </a:rPr>
              <a:t>Goal 2: Stabilize Workforce and Advance Education Pathways</a:t>
            </a:r>
            <a:endParaRPr b="0" i="0" sz="1800" u="none" cap="none" strike="noStrike">
              <a:solidFill>
                <a:srgbClr val="000000"/>
              </a:solidFill>
              <a:latin typeface="Helvetica Neue"/>
              <a:ea typeface="Helvetica Neue"/>
              <a:cs typeface="Helvetica Neue"/>
              <a:sym typeface="Helvetica Neue"/>
            </a:endParaRPr>
          </a:p>
        </p:txBody>
      </p:sp>
      <p:sp>
        <p:nvSpPr>
          <p:cNvPr id="861" name="Google Shape;861;g36afe723e52_1_1"/>
          <p:cNvSpPr/>
          <p:nvPr/>
        </p:nvSpPr>
        <p:spPr>
          <a:xfrm>
            <a:off x="2815650" y="3943525"/>
            <a:ext cx="4022400" cy="961500"/>
          </a:xfrm>
          <a:prstGeom prst="roundRect">
            <a:avLst>
              <a:gd fmla="val 16667" name="adj"/>
            </a:avLst>
          </a:prstGeom>
          <a:solidFill>
            <a:srgbClr val="D9D9D9"/>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rgbClr val="000000"/>
                </a:solidFill>
                <a:latin typeface="Helvetica Neue"/>
                <a:ea typeface="Helvetica Neue"/>
                <a:cs typeface="Helvetica Neue"/>
                <a:sym typeface="Helvetica Neue"/>
              </a:rPr>
              <a:t>Goal 5: Strengthen Early Learning through Meaningful Data, Family Voice, and Community Awareness</a:t>
            </a:r>
            <a:endParaRPr b="0" i="0" sz="1800" u="none" cap="none" strike="noStrike">
              <a:solidFill>
                <a:srgbClr val="000000"/>
              </a:solidFill>
              <a:latin typeface="Helvetica Neue"/>
              <a:ea typeface="Helvetica Neue"/>
              <a:cs typeface="Helvetica Neue"/>
              <a:sym typeface="Helvetica Neue"/>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5" name="Shape 865"/>
        <p:cNvGrpSpPr/>
        <p:nvPr/>
      </p:nvGrpSpPr>
      <p:grpSpPr>
        <a:xfrm>
          <a:off x="0" y="0"/>
          <a:ext cx="0" cy="0"/>
          <a:chOff x="0" y="0"/>
          <a:chExt cx="0" cy="0"/>
        </a:xfrm>
      </p:grpSpPr>
      <p:sp>
        <p:nvSpPr>
          <p:cNvPr id="866" name="Google Shape;866;g36a3e5336e9_2_0"/>
          <p:cNvSpPr txBox="1"/>
          <p:nvPr>
            <p:ph type="title"/>
          </p:nvPr>
        </p:nvSpPr>
        <p:spPr>
          <a:xfrm>
            <a:off x="266759" y="228264"/>
            <a:ext cx="7901100" cy="1108200"/>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1400"/>
              <a:buNone/>
            </a:pPr>
            <a:r>
              <a:rPr lang="en-US" sz="3600">
                <a:solidFill>
                  <a:schemeClr val="dk2"/>
                </a:solidFill>
                <a:latin typeface="Helvetica Neue"/>
                <a:ea typeface="Helvetica Neue"/>
                <a:cs typeface="Helvetica Neue"/>
                <a:sym typeface="Helvetica Neue"/>
              </a:rPr>
              <a:t>Equitable Access to Quality ECE</a:t>
            </a:r>
            <a:br>
              <a:rPr lang="en-US" sz="3600">
                <a:solidFill>
                  <a:schemeClr val="dk2"/>
                </a:solidFill>
                <a:latin typeface="Helvetica Neue"/>
                <a:ea typeface="Helvetica Neue"/>
                <a:cs typeface="Helvetica Neue"/>
                <a:sym typeface="Helvetica Neue"/>
              </a:rPr>
            </a:br>
            <a:r>
              <a:rPr lang="en-US" sz="3600">
                <a:solidFill>
                  <a:schemeClr val="dk2"/>
                </a:solidFill>
                <a:latin typeface="Helvetica Neue"/>
                <a:ea typeface="Helvetica Neue"/>
                <a:cs typeface="Helvetica Neue"/>
                <a:sym typeface="Helvetica Neue"/>
              </a:rPr>
              <a:t>Proposed Investment Strategies </a:t>
            </a:r>
            <a:endParaRPr sz="3600">
              <a:solidFill>
                <a:schemeClr val="dk2"/>
              </a:solidFill>
              <a:latin typeface="Helvetica Neue"/>
              <a:ea typeface="Helvetica Neue"/>
              <a:cs typeface="Helvetica Neue"/>
              <a:sym typeface="Helvetica Neue"/>
            </a:endParaRPr>
          </a:p>
        </p:txBody>
      </p:sp>
      <p:graphicFrame>
        <p:nvGraphicFramePr>
          <p:cNvPr id="867" name="Google Shape;867;g36a3e5336e9_2_0"/>
          <p:cNvGraphicFramePr/>
          <p:nvPr/>
        </p:nvGraphicFramePr>
        <p:xfrm>
          <a:off x="487013" y="1473625"/>
          <a:ext cx="3000000" cy="3000000"/>
        </p:xfrm>
        <a:graphic>
          <a:graphicData uri="http://schemas.openxmlformats.org/drawingml/2006/table">
            <a:tbl>
              <a:tblPr>
                <a:noFill/>
                <a:tableStyleId>{10AAC562-8B05-4E8C-9425-B11ABF066725}</a:tableStyleId>
              </a:tblPr>
              <a:tblGrid>
                <a:gridCol w="2883650"/>
                <a:gridCol w="4450100"/>
                <a:gridCol w="1445825"/>
              </a:tblGrid>
              <a:tr h="266700">
                <a:tc gridSpan="3">
                  <a:txBody>
                    <a:bodyPr/>
                    <a:lstStyle/>
                    <a:p>
                      <a:pPr indent="0" lvl="0" marL="0" marR="0" rtl="0" algn="l">
                        <a:lnSpc>
                          <a:spcPct val="100000"/>
                        </a:lnSpc>
                        <a:spcBef>
                          <a:spcPts val="0"/>
                        </a:spcBef>
                        <a:spcAft>
                          <a:spcPts val="0"/>
                        </a:spcAft>
                        <a:buClr>
                          <a:srgbClr val="000000"/>
                        </a:buClr>
                        <a:buSzPts val="1500"/>
                        <a:buFont typeface="Arial"/>
                        <a:buNone/>
                      </a:pPr>
                      <a:r>
                        <a:rPr b="1" lang="en-US" sz="1500" u="none" cap="none" strike="noStrike">
                          <a:solidFill>
                            <a:schemeClr val="lt1"/>
                          </a:solidFill>
                          <a:latin typeface="Helvetica Neue"/>
                          <a:ea typeface="Helvetica Neue"/>
                          <a:cs typeface="Helvetica Neue"/>
                          <a:sym typeface="Helvetica Neue"/>
                        </a:rPr>
                        <a:t>Goal 1: Expand Equitable Access to High-Quality Care</a:t>
                      </a:r>
                      <a:endParaRPr b="1" sz="1100" u="none" cap="none" strike="noStrike">
                        <a:solidFill>
                          <a:schemeClr val="lt1"/>
                        </a:solidFill>
                        <a:latin typeface="Helvetica Neue"/>
                        <a:ea typeface="Helvetica Neue"/>
                        <a:cs typeface="Helvetica Neue"/>
                        <a:sym typeface="Helvetica Neue"/>
                      </a:endParaRPr>
                    </a:p>
                  </a:txBody>
                  <a:tcPr marT="63500" marB="63500" marR="63500" marL="63500">
                    <a:solidFill>
                      <a:srgbClr val="811F82"/>
                    </a:solidFill>
                  </a:tcPr>
                </a:tc>
                <a:tc hMerge="1"/>
                <a:tc hMerge="1"/>
              </a:tr>
              <a:tr h="266700">
                <a:tc gridSpan="2">
                  <a:txBody>
                    <a:bodyPr/>
                    <a:lstStyle/>
                    <a:p>
                      <a:pPr indent="0" lvl="0" marL="0" marR="0" rtl="0" algn="l">
                        <a:lnSpc>
                          <a:spcPct val="100000"/>
                        </a:lnSpc>
                        <a:spcBef>
                          <a:spcPts val="0"/>
                        </a:spcBef>
                        <a:spcAft>
                          <a:spcPts val="0"/>
                        </a:spcAft>
                        <a:buClr>
                          <a:srgbClr val="000000"/>
                        </a:buClr>
                        <a:buSzPts val="1400"/>
                        <a:buFont typeface="Arial"/>
                        <a:buNone/>
                      </a:pPr>
                      <a:r>
                        <a:rPr b="1" lang="en-US" sz="1400" u="none" cap="none" strike="noStrike">
                          <a:latin typeface="Helvetica Neue"/>
                          <a:ea typeface="Helvetica Neue"/>
                          <a:cs typeface="Helvetica Neue"/>
                          <a:sym typeface="Helvetica Neue"/>
                        </a:rPr>
                        <a:t>Strategy</a:t>
                      </a:r>
                      <a:endParaRPr b="1" sz="1400" u="none" cap="none" strike="noStrike">
                        <a:latin typeface="Helvetica Neue"/>
                        <a:ea typeface="Helvetica Neue"/>
                        <a:cs typeface="Helvetica Neue"/>
                        <a:sym typeface="Helvetica Neue"/>
                      </a:endParaRPr>
                    </a:p>
                  </a:txBody>
                  <a:tcPr marT="63500" marB="63500" marR="63500" marL="63500"/>
                </a:tc>
                <a:tc hMerge="1"/>
                <a:tc>
                  <a:txBody>
                    <a:bodyPr/>
                    <a:lstStyle/>
                    <a:p>
                      <a:pPr indent="0" lvl="0" marL="0" marR="0" rtl="0" algn="l">
                        <a:lnSpc>
                          <a:spcPct val="100000"/>
                        </a:lnSpc>
                        <a:spcBef>
                          <a:spcPts val="0"/>
                        </a:spcBef>
                        <a:spcAft>
                          <a:spcPts val="0"/>
                        </a:spcAft>
                        <a:buClr>
                          <a:srgbClr val="000000"/>
                        </a:buClr>
                        <a:buSzPts val="1200"/>
                        <a:buFont typeface="Arial"/>
                        <a:buNone/>
                      </a:pPr>
                      <a:r>
                        <a:rPr b="1" lang="en-US" sz="1200" u="none" cap="none" strike="noStrike">
                          <a:latin typeface="Helvetica Neue"/>
                          <a:ea typeface="Helvetica Neue"/>
                          <a:cs typeface="Helvetica Neue"/>
                          <a:sym typeface="Helvetica Neue"/>
                        </a:rPr>
                        <a:t>Five-Year Total Allocation</a:t>
                      </a:r>
                      <a:endParaRPr b="1" sz="1200" u="none" cap="none" strike="noStrike">
                        <a:latin typeface="Helvetica Neue"/>
                        <a:ea typeface="Helvetica Neue"/>
                        <a:cs typeface="Helvetica Neue"/>
                        <a:sym typeface="Helvetica Neue"/>
                      </a:endParaRPr>
                    </a:p>
                  </a:txBody>
                  <a:tcPr marT="63500" marB="63500" marR="63500" marL="63500">
                    <a:lnB cap="flat" cmpd="sng" w="12700">
                      <a:solidFill>
                        <a:srgbClr val="000000"/>
                      </a:solidFill>
                      <a:prstDash val="solid"/>
                      <a:round/>
                      <a:headEnd len="sm" w="sm" type="none"/>
                      <a:tailEnd len="sm" w="sm" type="none"/>
                    </a:lnB>
                  </a:tcPr>
                </a:tc>
              </a:tr>
              <a:tr h="266700">
                <a:tc gridSpan="2">
                  <a:txBody>
                    <a:bodyPr/>
                    <a:lstStyle/>
                    <a:p>
                      <a:pPr indent="0" lvl="0" marL="0" marR="0" rtl="0" algn="l">
                        <a:lnSpc>
                          <a:spcPct val="100000"/>
                        </a:lnSpc>
                        <a:spcBef>
                          <a:spcPts val="0"/>
                        </a:spcBef>
                        <a:spcAft>
                          <a:spcPts val="0"/>
                        </a:spcAft>
                        <a:buClr>
                          <a:srgbClr val="000000"/>
                        </a:buClr>
                        <a:buSzPts val="1200"/>
                        <a:buFont typeface="Arial"/>
                        <a:buNone/>
                      </a:pPr>
                      <a:r>
                        <a:rPr b="1" lang="en-US" sz="1200" u="none" cap="none" strike="noStrike">
                          <a:latin typeface="Helvetica Neue"/>
                          <a:ea typeface="Helvetica Neue"/>
                          <a:cs typeface="Helvetica Neue"/>
                          <a:sym typeface="Helvetica Neue"/>
                        </a:rPr>
                        <a:t>1. Family Scholarships: </a:t>
                      </a:r>
                      <a:r>
                        <a:rPr lang="en-US" sz="1200" u="none" cap="none" strike="noStrike">
                          <a:latin typeface="Helvetica Neue"/>
                          <a:ea typeface="Helvetica Neue"/>
                          <a:cs typeface="Helvetica Neue"/>
                          <a:sym typeface="Helvetica Neue"/>
                        </a:rPr>
                        <a:t>Provide sliding-scale scholarships for families on the waitlist for subsidized care and families who do not qualify for state or federal child care subsidies but still face affordability barriers.</a:t>
                      </a:r>
                      <a:endParaRPr sz="1200" u="none" cap="none" strike="noStrike">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1200"/>
                        <a:buFont typeface="Arial"/>
                        <a:buNone/>
                      </a:pPr>
                      <a:r>
                        <a:t/>
                      </a:r>
                      <a:endParaRPr sz="800" u="none" cap="none" strike="noStrike">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1200"/>
                        <a:buFont typeface="Arial"/>
                        <a:buNone/>
                      </a:pPr>
                      <a:r>
                        <a:rPr i="1" lang="en-US" sz="1200" u="none" cap="none" strike="noStrike">
                          <a:latin typeface="Helvetica Neue"/>
                          <a:ea typeface="Helvetica Neue"/>
                          <a:cs typeface="Helvetica Neue"/>
                          <a:sym typeface="Helvetica Neue"/>
                        </a:rPr>
                        <a:t>Please note: The model that will be used for family scholarships will be developed in FY 25-26 with extensive community engagement.</a:t>
                      </a:r>
                      <a:endParaRPr i="1" sz="1200" u="none" cap="none" strike="noStrike">
                        <a:latin typeface="Helvetica Neue"/>
                        <a:ea typeface="Helvetica Neue"/>
                        <a:cs typeface="Helvetica Neue"/>
                        <a:sym typeface="Helvetica Neue"/>
                      </a:endParaRPr>
                    </a:p>
                  </a:txBody>
                  <a:tcPr marT="63500" marB="63500" marR="63500" marL="63500">
                    <a:lnR cap="flat" cmpd="sng" w="12700">
                      <a:solidFill>
                        <a:srgbClr val="000000"/>
                      </a:solidFill>
                      <a:prstDash val="solid"/>
                      <a:round/>
                      <a:headEnd len="sm" w="sm" type="none"/>
                      <a:tailEnd len="sm" w="sm" type="none"/>
                    </a:lnR>
                  </a:tcPr>
                </a:tc>
                <a:tc hMerge="1"/>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latin typeface="Helvetica Neue"/>
                          <a:ea typeface="Helvetica Neue"/>
                          <a:cs typeface="Helvetica Neue"/>
                          <a:sym typeface="Helvetica Neue"/>
                        </a:rPr>
                        <a:t>$15,861,000</a:t>
                      </a:r>
                      <a:endParaRPr sz="1200" u="none" cap="none" strike="noStrike">
                        <a:latin typeface="Helvetica Neue"/>
                        <a:ea typeface="Helvetica Neue"/>
                        <a:cs typeface="Helvetica Neue"/>
                        <a:sym typeface="Helvetica Neue"/>
                      </a:endParaRPr>
                    </a:p>
                  </a:txBody>
                  <a:tcPr marT="63500" marB="63500" marR="63500" marL="635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266700">
                <a:tc gridSpan="2">
                  <a:txBody>
                    <a:bodyPr/>
                    <a:lstStyle/>
                    <a:p>
                      <a:pPr indent="0" lvl="0" marL="0" marR="0" rtl="0" algn="l">
                        <a:lnSpc>
                          <a:spcPct val="100000"/>
                        </a:lnSpc>
                        <a:spcBef>
                          <a:spcPts val="0"/>
                        </a:spcBef>
                        <a:spcAft>
                          <a:spcPts val="0"/>
                        </a:spcAft>
                        <a:buClr>
                          <a:srgbClr val="000000"/>
                        </a:buClr>
                        <a:buSzPts val="1200"/>
                        <a:buFont typeface="Arial"/>
                        <a:buNone/>
                      </a:pPr>
                      <a:r>
                        <a:rPr b="1" lang="en-US" sz="1200" u="none" cap="none" strike="noStrike">
                          <a:latin typeface="Helvetica Neue"/>
                          <a:ea typeface="Helvetica Neue"/>
                          <a:cs typeface="Helvetica Neue"/>
                          <a:sym typeface="Helvetica Neue"/>
                        </a:rPr>
                        <a:t>2. Support Non-Traditional Early Learning Models: </a:t>
                      </a:r>
                      <a:r>
                        <a:rPr lang="en-US" sz="1200" u="none" cap="none" strike="noStrike">
                          <a:latin typeface="Helvetica Neue"/>
                          <a:ea typeface="Helvetica Neue"/>
                          <a:cs typeface="Helvetica Neue"/>
                          <a:sym typeface="Helvetica Neue"/>
                        </a:rPr>
                        <a:t>Invest in and elevate non-traditional early learning programs to support family literacy and build the capacity of parents as their child’s first teacher. Examples include Primeros Pasitos and Pasitos.</a:t>
                      </a:r>
                      <a:endParaRPr sz="1200" u="none" cap="none" strike="noStrike">
                        <a:latin typeface="Helvetica Neue"/>
                        <a:ea typeface="Helvetica Neue"/>
                        <a:cs typeface="Helvetica Neue"/>
                        <a:sym typeface="Helvetica Neue"/>
                      </a:endParaRPr>
                    </a:p>
                  </a:txBody>
                  <a:tcPr marT="63500" marB="63500" marR="63500" marL="63500">
                    <a:lnR cap="flat" cmpd="sng" w="12700">
                      <a:solidFill>
                        <a:srgbClr val="000000"/>
                      </a:solidFill>
                      <a:prstDash val="solid"/>
                      <a:round/>
                      <a:headEnd len="sm" w="sm" type="none"/>
                      <a:tailEnd len="sm" w="sm" type="none"/>
                    </a:lnR>
                  </a:tcPr>
                </a:tc>
                <a:tc hMerge="1"/>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latin typeface="Helvetica Neue"/>
                          <a:ea typeface="Helvetica Neue"/>
                          <a:cs typeface="Helvetica Neue"/>
                          <a:sym typeface="Helvetica Neue"/>
                        </a:rPr>
                        <a:t>$4,5000,000</a:t>
                      </a:r>
                      <a:endParaRPr sz="1200" u="none" cap="none" strike="noStrike">
                        <a:latin typeface="Helvetica Neue"/>
                        <a:ea typeface="Helvetica Neue"/>
                        <a:cs typeface="Helvetica Neue"/>
                        <a:sym typeface="Helvetica Neue"/>
                      </a:endParaRPr>
                    </a:p>
                  </a:txBody>
                  <a:tcPr marT="63500" marB="63500" marR="63500" marL="635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266700">
                <a:tc gridSpan="2">
                  <a:txBody>
                    <a:bodyPr/>
                    <a:lstStyle/>
                    <a:p>
                      <a:pPr indent="0" lvl="0" marL="0" marR="0" rtl="0" algn="l">
                        <a:lnSpc>
                          <a:spcPct val="100000"/>
                        </a:lnSpc>
                        <a:spcBef>
                          <a:spcPts val="0"/>
                        </a:spcBef>
                        <a:spcAft>
                          <a:spcPts val="0"/>
                        </a:spcAft>
                        <a:buClr>
                          <a:srgbClr val="000000"/>
                        </a:buClr>
                        <a:buSzPts val="1200"/>
                        <a:buFont typeface="Arial"/>
                        <a:buNone/>
                      </a:pPr>
                      <a:r>
                        <a:rPr b="1" lang="en-US" sz="1200" u="none" cap="none" strike="noStrike">
                          <a:latin typeface="Helvetica Neue"/>
                          <a:ea typeface="Helvetica Neue"/>
                          <a:cs typeface="Helvetica Neue"/>
                          <a:sym typeface="Helvetica Neue"/>
                        </a:rPr>
                        <a:t>3. Remove Barriers to Access for Families:</a:t>
                      </a:r>
                      <a:r>
                        <a:rPr lang="en-US" sz="1200" u="none" cap="none" strike="noStrike">
                          <a:latin typeface="Helvetica Neue"/>
                          <a:ea typeface="Helvetica Neue"/>
                          <a:cs typeface="Helvetica Neue"/>
                          <a:sym typeface="Helvetica Neue"/>
                        </a:rPr>
                        <a:t> Fund culturally responsive navigation, outreach, and tailored supports that help families--especially those experiencing housing instability and language barriers--find, understand, and access early care and education.</a:t>
                      </a:r>
                      <a:endParaRPr sz="1200" u="none" cap="none" strike="noStrike">
                        <a:latin typeface="Helvetica Neue"/>
                        <a:ea typeface="Helvetica Neue"/>
                        <a:cs typeface="Helvetica Neue"/>
                        <a:sym typeface="Helvetica Neue"/>
                      </a:endParaRPr>
                    </a:p>
                  </a:txBody>
                  <a:tcPr marT="63500" marB="63500" marR="63500" marL="63500">
                    <a:lnR cap="flat" cmpd="sng" w="12700">
                      <a:solidFill>
                        <a:srgbClr val="000000"/>
                      </a:solidFill>
                      <a:prstDash val="solid"/>
                      <a:round/>
                      <a:headEnd len="sm" w="sm" type="none"/>
                      <a:tailEnd len="sm" w="sm" type="none"/>
                    </a:lnR>
                  </a:tcPr>
                </a:tc>
                <a:tc hMerge="1"/>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latin typeface="Helvetica Neue"/>
                          <a:ea typeface="Helvetica Neue"/>
                          <a:cs typeface="Helvetica Neue"/>
                          <a:sym typeface="Helvetica Neue"/>
                        </a:rPr>
                        <a:t>$2,250,000</a:t>
                      </a:r>
                      <a:endParaRPr sz="1200" u="none" cap="none" strike="noStrike">
                        <a:latin typeface="Helvetica Neue"/>
                        <a:ea typeface="Helvetica Neue"/>
                        <a:cs typeface="Helvetica Neue"/>
                        <a:sym typeface="Helvetica Neue"/>
                      </a:endParaRPr>
                    </a:p>
                  </a:txBody>
                  <a:tcPr marT="63500" marB="63500" marR="63500" marL="635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266700">
                <a:tc gridSpan="2">
                  <a:txBody>
                    <a:bodyPr/>
                    <a:lstStyle/>
                    <a:p>
                      <a:pPr indent="0" lvl="0" marL="0" marR="0" rtl="0" algn="r">
                        <a:lnSpc>
                          <a:spcPct val="100000"/>
                        </a:lnSpc>
                        <a:spcBef>
                          <a:spcPts val="0"/>
                        </a:spcBef>
                        <a:spcAft>
                          <a:spcPts val="0"/>
                        </a:spcAft>
                        <a:buClr>
                          <a:srgbClr val="000000"/>
                        </a:buClr>
                        <a:buSzPts val="1200"/>
                        <a:buFont typeface="Arial"/>
                        <a:buNone/>
                      </a:pPr>
                      <a:r>
                        <a:rPr b="1" lang="en-US" sz="1200" u="none" cap="none" strike="noStrike">
                          <a:latin typeface="Helvetica Neue"/>
                          <a:ea typeface="Helvetica Neue"/>
                          <a:cs typeface="Helvetica Neue"/>
                          <a:sym typeface="Helvetica Neue"/>
                        </a:rPr>
                        <a:t>Goal 1 Subtotal</a:t>
                      </a:r>
                      <a:endParaRPr b="1" sz="1200" u="none" cap="none" strike="noStrike">
                        <a:latin typeface="Helvetica Neue"/>
                        <a:ea typeface="Helvetica Neue"/>
                        <a:cs typeface="Helvetica Neue"/>
                        <a:sym typeface="Helvetica Neue"/>
                      </a:endParaRPr>
                    </a:p>
                  </a:txBody>
                  <a:tcPr marT="63500" marB="63500" marR="63500" marL="63500">
                    <a:lnR cap="flat" cmpd="sng" w="12700">
                      <a:solidFill>
                        <a:srgbClr val="000000"/>
                      </a:solidFill>
                      <a:prstDash val="solid"/>
                      <a:round/>
                      <a:headEnd len="sm" w="sm" type="none"/>
                      <a:tailEnd len="sm" w="sm" type="none"/>
                    </a:lnR>
                  </a:tcPr>
                </a:tc>
                <a:tc hMerge="1"/>
                <a:tc>
                  <a:txBody>
                    <a:bodyPr/>
                    <a:lstStyle/>
                    <a:p>
                      <a:pPr indent="0" lvl="0" marL="0" marR="0" rtl="0" algn="ctr">
                        <a:lnSpc>
                          <a:spcPct val="100000"/>
                        </a:lnSpc>
                        <a:spcBef>
                          <a:spcPts val="0"/>
                        </a:spcBef>
                        <a:spcAft>
                          <a:spcPts val="0"/>
                        </a:spcAft>
                        <a:buClr>
                          <a:srgbClr val="000000"/>
                        </a:buClr>
                        <a:buSzPts val="1200"/>
                        <a:buFont typeface="Arial"/>
                        <a:buNone/>
                      </a:pPr>
                      <a:r>
                        <a:rPr b="1" lang="en-US" sz="1200" u="none" cap="none" strike="noStrike">
                          <a:latin typeface="Helvetica Neue"/>
                          <a:ea typeface="Helvetica Neue"/>
                          <a:cs typeface="Helvetica Neue"/>
                          <a:sym typeface="Helvetica Neue"/>
                        </a:rPr>
                        <a:t>$22,611,000</a:t>
                      </a:r>
                      <a:endParaRPr b="1" sz="1200" u="none" cap="none" strike="noStrike">
                        <a:latin typeface="Helvetica Neue"/>
                        <a:ea typeface="Helvetica Neue"/>
                        <a:cs typeface="Helvetica Neue"/>
                        <a:sym typeface="Helvetica Neue"/>
                      </a:endParaRPr>
                    </a:p>
                  </a:txBody>
                  <a:tcPr marT="63500" marB="63500" marR="63500" marL="635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bl>
          </a:graphicData>
        </a:graphic>
      </p:graphicFrame>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1" name="Shape 871"/>
        <p:cNvGrpSpPr/>
        <p:nvPr/>
      </p:nvGrpSpPr>
      <p:grpSpPr>
        <a:xfrm>
          <a:off x="0" y="0"/>
          <a:ext cx="0" cy="0"/>
          <a:chOff x="0" y="0"/>
          <a:chExt cx="0" cy="0"/>
        </a:xfrm>
      </p:grpSpPr>
      <p:sp>
        <p:nvSpPr>
          <p:cNvPr id="872" name="Google Shape;872;g36a3e5336e9_7_8"/>
          <p:cNvSpPr txBox="1"/>
          <p:nvPr>
            <p:ph type="title"/>
          </p:nvPr>
        </p:nvSpPr>
        <p:spPr>
          <a:xfrm>
            <a:off x="266759" y="228264"/>
            <a:ext cx="7901100" cy="1108200"/>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1400"/>
              <a:buNone/>
            </a:pPr>
            <a:r>
              <a:rPr lang="en-US" sz="3600">
                <a:solidFill>
                  <a:schemeClr val="dk2"/>
                </a:solidFill>
                <a:latin typeface="Helvetica Neue"/>
                <a:ea typeface="Helvetica Neue"/>
                <a:cs typeface="Helvetica Neue"/>
                <a:sym typeface="Helvetica Neue"/>
              </a:rPr>
              <a:t>Equitable Access to Quality ECE</a:t>
            </a:r>
            <a:br>
              <a:rPr lang="en-US" sz="3600">
                <a:solidFill>
                  <a:schemeClr val="dk2"/>
                </a:solidFill>
                <a:latin typeface="Helvetica Neue"/>
                <a:ea typeface="Helvetica Neue"/>
                <a:cs typeface="Helvetica Neue"/>
                <a:sym typeface="Helvetica Neue"/>
              </a:rPr>
            </a:br>
            <a:r>
              <a:rPr lang="en-US" sz="3600">
                <a:solidFill>
                  <a:schemeClr val="dk2"/>
                </a:solidFill>
                <a:latin typeface="Helvetica Neue"/>
                <a:ea typeface="Helvetica Neue"/>
                <a:cs typeface="Helvetica Neue"/>
                <a:sym typeface="Helvetica Neue"/>
              </a:rPr>
              <a:t>Proposed Investment Strategies </a:t>
            </a:r>
            <a:endParaRPr sz="3600">
              <a:solidFill>
                <a:schemeClr val="dk2"/>
              </a:solidFill>
              <a:latin typeface="Helvetica Neue"/>
              <a:ea typeface="Helvetica Neue"/>
              <a:cs typeface="Helvetica Neue"/>
              <a:sym typeface="Helvetica Neue"/>
            </a:endParaRPr>
          </a:p>
        </p:txBody>
      </p:sp>
      <p:graphicFrame>
        <p:nvGraphicFramePr>
          <p:cNvPr id="873" name="Google Shape;873;g36a3e5336e9_7_8"/>
          <p:cNvGraphicFramePr/>
          <p:nvPr/>
        </p:nvGraphicFramePr>
        <p:xfrm>
          <a:off x="814475" y="1476100"/>
          <a:ext cx="3000000" cy="3000000"/>
        </p:xfrm>
        <a:graphic>
          <a:graphicData uri="http://schemas.openxmlformats.org/drawingml/2006/table">
            <a:tbl>
              <a:tblPr>
                <a:noFill/>
                <a:tableStyleId>{10AAC562-8B05-4E8C-9425-B11ABF066725}</a:tableStyleId>
              </a:tblPr>
              <a:tblGrid>
                <a:gridCol w="2523575"/>
                <a:gridCol w="4209650"/>
                <a:gridCol w="1248125"/>
              </a:tblGrid>
              <a:tr h="335125">
                <a:tc gridSpan="3">
                  <a:txBody>
                    <a:bodyPr/>
                    <a:lstStyle/>
                    <a:p>
                      <a:pPr indent="0" lvl="0" marL="0" marR="0" rtl="0" algn="l">
                        <a:lnSpc>
                          <a:spcPct val="100000"/>
                        </a:lnSpc>
                        <a:spcBef>
                          <a:spcPts val="0"/>
                        </a:spcBef>
                        <a:spcAft>
                          <a:spcPts val="0"/>
                        </a:spcAft>
                        <a:buClr>
                          <a:srgbClr val="000000"/>
                        </a:buClr>
                        <a:buSzPts val="1500"/>
                        <a:buFont typeface="Arial"/>
                        <a:buNone/>
                      </a:pPr>
                      <a:r>
                        <a:rPr b="1" lang="en-US" sz="1500" u="none" cap="none" strike="noStrike">
                          <a:solidFill>
                            <a:schemeClr val="lt1"/>
                          </a:solidFill>
                          <a:latin typeface="Helvetica Neue"/>
                          <a:ea typeface="Helvetica Neue"/>
                          <a:cs typeface="Helvetica Neue"/>
                          <a:sym typeface="Helvetica Neue"/>
                        </a:rPr>
                        <a:t>Goal 2: Stabilize Workforce and Advance Education Pathways</a:t>
                      </a:r>
                      <a:endParaRPr b="1" sz="1500" u="none" cap="none" strike="noStrike">
                        <a:solidFill>
                          <a:schemeClr val="lt1"/>
                        </a:solidFill>
                        <a:latin typeface="Helvetica Neue"/>
                        <a:ea typeface="Helvetica Neue"/>
                        <a:cs typeface="Helvetica Neue"/>
                        <a:sym typeface="Helvetica Neue"/>
                      </a:endParaRPr>
                    </a:p>
                  </a:txBody>
                  <a:tcPr marT="63500" marB="63500" marR="63500" marL="63500">
                    <a:solidFill>
                      <a:srgbClr val="9EB54D"/>
                    </a:solidFill>
                  </a:tcPr>
                </a:tc>
                <a:tc hMerge="1"/>
                <a:tc hMerge="1"/>
              </a:tr>
              <a:tr h="460775">
                <a:tc gridSpan="2">
                  <a:txBody>
                    <a:bodyPr/>
                    <a:lstStyle/>
                    <a:p>
                      <a:pPr indent="0" lvl="0" marL="0" marR="0" rtl="0" algn="l">
                        <a:lnSpc>
                          <a:spcPct val="100000"/>
                        </a:lnSpc>
                        <a:spcBef>
                          <a:spcPts val="0"/>
                        </a:spcBef>
                        <a:spcAft>
                          <a:spcPts val="0"/>
                        </a:spcAft>
                        <a:buClr>
                          <a:srgbClr val="000000"/>
                        </a:buClr>
                        <a:buSzPts val="1400"/>
                        <a:buFont typeface="Arial"/>
                        <a:buNone/>
                      </a:pPr>
                      <a:r>
                        <a:rPr b="1" lang="en-US" sz="1400" u="none" cap="none" strike="noStrike">
                          <a:latin typeface="Helvetica Neue"/>
                          <a:ea typeface="Helvetica Neue"/>
                          <a:cs typeface="Helvetica Neue"/>
                          <a:sym typeface="Helvetica Neue"/>
                        </a:rPr>
                        <a:t>Strategy</a:t>
                      </a:r>
                      <a:endParaRPr b="1" sz="1400" u="none" cap="none" strike="noStrike">
                        <a:latin typeface="Helvetica Neue"/>
                        <a:ea typeface="Helvetica Neue"/>
                        <a:cs typeface="Helvetica Neue"/>
                        <a:sym typeface="Helvetica Neue"/>
                      </a:endParaRPr>
                    </a:p>
                  </a:txBody>
                  <a:tcPr marT="63500" marB="63500" marR="63500" marL="63500"/>
                </a:tc>
                <a:tc hMerge="1"/>
                <a:tc>
                  <a:txBody>
                    <a:bodyPr/>
                    <a:lstStyle/>
                    <a:p>
                      <a:pPr indent="0" lvl="0" marL="0" marR="0" rtl="0" algn="l">
                        <a:lnSpc>
                          <a:spcPct val="100000"/>
                        </a:lnSpc>
                        <a:spcBef>
                          <a:spcPts val="0"/>
                        </a:spcBef>
                        <a:spcAft>
                          <a:spcPts val="0"/>
                        </a:spcAft>
                        <a:buClr>
                          <a:srgbClr val="000000"/>
                        </a:buClr>
                        <a:buSzPts val="1200"/>
                        <a:buFont typeface="Arial"/>
                        <a:buNone/>
                      </a:pPr>
                      <a:r>
                        <a:rPr b="1" lang="en-US" sz="1200" u="none" cap="none" strike="noStrike">
                          <a:latin typeface="Helvetica Neue"/>
                          <a:ea typeface="Helvetica Neue"/>
                          <a:cs typeface="Helvetica Neue"/>
                          <a:sym typeface="Helvetica Neue"/>
                        </a:rPr>
                        <a:t>Five-Year Total Allocation</a:t>
                      </a:r>
                      <a:endParaRPr b="1" sz="1200" u="none" cap="none" strike="noStrike">
                        <a:latin typeface="Helvetica Neue"/>
                        <a:ea typeface="Helvetica Neue"/>
                        <a:cs typeface="Helvetica Neue"/>
                        <a:sym typeface="Helvetica Neue"/>
                      </a:endParaRPr>
                    </a:p>
                  </a:txBody>
                  <a:tcPr marT="63500" marB="63500" marR="63500" marL="63500"/>
                </a:tc>
              </a:tr>
              <a:tr h="460775">
                <a:tc gridSpan="2">
                  <a:txBody>
                    <a:bodyPr/>
                    <a:lstStyle/>
                    <a:p>
                      <a:pPr indent="0" lvl="0" marL="0" marR="0" rtl="0" algn="l">
                        <a:lnSpc>
                          <a:spcPct val="100000"/>
                        </a:lnSpc>
                        <a:spcBef>
                          <a:spcPts val="0"/>
                        </a:spcBef>
                        <a:spcAft>
                          <a:spcPts val="0"/>
                        </a:spcAft>
                        <a:buClr>
                          <a:srgbClr val="000000"/>
                        </a:buClr>
                        <a:buSzPts val="1200"/>
                        <a:buFont typeface="Arial"/>
                        <a:buNone/>
                      </a:pPr>
                      <a:r>
                        <a:rPr b="1" lang="en-US" sz="1200" u="none" cap="none" strike="noStrike">
                          <a:latin typeface="Helvetica Neue"/>
                          <a:ea typeface="Helvetica Neue"/>
                          <a:cs typeface="Helvetica Neue"/>
                          <a:sym typeface="Helvetica Neue"/>
                        </a:rPr>
                        <a:t>1. Improve Workforce Compensation and Benefits:</a:t>
                      </a:r>
                      <a:r>
                        <a:rPr lang="en-US" sz="1200" u="none" cap="none" strike="noStrike">
                          <a:latin typeface="Helvetica Neue"/>
                          <a:ea typeface="Helvetica Neue"/>
                          <a:cs typeface="Helvetica Neue"/>
                          <a:sym typeface="Helvetica Neue"/>
                        </a:rPr>
                        <a:t> </a:t>
                      </a:r>
                      <a:r>
                        <a:rPr i="1" lang="en-US" sz="1200" u="none" cap="none" strike="noStrike">
                          <a:latin typeface="Helvetica Neue"/>
                          <a:ea typeface="Helvetica Neue"/>
                          <a:cs typeface="Helvetica Neue"/>
                          <a:sym typeface="Helvetica Neue"/>
                        </a:rPr>
                        <a:t>This will be discussed in July 2025.</a:t>
                      </a:r>
                      <a:endParaRPr i="1" sz="1200" u="none" cap="none" strike="noStrike">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1200"/>
                        <a:buFont typeface="Arial"/>
                        <a:buNone/>
                      </a:pPr>
                      <a:r>
                        <a:rPr i="1" lang="en-US" sz="1200" u="none" cap="none" strike="noStrike">
                          <a:latin typeface="Helvetica Neue"/>
                          <a:ea typeface="Helvetica Neue"/>
                          <a:cs typeface="Helvetica Neue"/>
                          <a:sym typeface="Helvetica Neue"/>
                        </a:rPr>
                        <a:t>This strategy is for licensed center-based staff and licensed family child care homes.</a:t>
                      </a:r>
                      <a:endParaRPr i="1" sz="1200" u="none" cap="none" strike="noStrike">
                        <a:latin typeface="Helvetica Neue"/>
                        <a:ea typeface="Helvetica Neue"/>
                        <a:cs typeface="Helvetica Neue"/>
                        <a:sym typeface="Helvetica Neue"/>
                      </a:endParaRPr>
                    </a:p>
                  </a:txBody>
                  <a:tcPr marT="63500" marB="63500" marR="63500" marL="63500"/>
                </a:tc>
                <a:tc hMerge="1"/>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latin typeface="Helvetica Neue"/>
                          <a:ea typeface="Helvetica Neue"/>
                          <a:cs typeface="Helvetica Neue"/>
                          <a:sym typeface="Helvetica Neue"/>
                        </a:rPr>
                        <a:t>$25,025,000</a:t>
                      </a:r>
                      <a:endParaRPr sz="1200" u="none" cap="none" strike="noStrike">
                        <a:latin typeface="Helvetica Neue"/>
                        <a:ea typeface="Helvetica Neue"/>
                        <a:cs typeface="Helvetica Neue"/>
                        <a:sym typeface="Helvetica Neue"/>
                      </a:endParaRPr>
                    </a:p>
                  </a:txBody>
                  <a:tcPr marT="63500" marB="63500" marR="63500" marL="63500" anchor="ctr"/>
                </a:tc>
              </a:tr>
              <a:tr h="972425">
                <a:tc gridSpan="2">
                  <a:txBody>
                    <a:bodyPr/>
                    <a:lstStyle/>
                    <a:p>
                      <a:pPr indent="0" lvl="0" marL="0" marR="0" rtl="0" algn="l">
                        <a:lnSpc>
                          <a:spcPct val="100000"/>
                        </a:lnSpc>
                        <a:spcBef>
                          <a:spcPts val="0"/>
                        </a:spcBef>
                        <a:spcAft>
                          <a:spcPts val="0"/>
                        </a:spcAft>
                        <a:buClr>
                          <a:srgbClr val="000000"/>
                        </a:buClr>
                        <a:buSzPts val="1200"/>
                        <a:buFont typeface="Arial"/>
                        <a:buNone/>
                      </a:pPr>
                      <a:r>
                        <a:rPr b="1" lang="en-US" sz="1200" u="none" cap="none" strike="noStrike">
                          <a:latin typeface="Helvetica Neue"/>
                          <a:ea typeface="Helvetica Neue"/>
                          <a:cs typeface="Helvetica Neue"/>
                          <a:sym typeface="Helvetica Neue"/>
                        </a:rPr>
                        <a:t>2. Promote Language Access and Expand Scholarships and Supports for Degrees and Credentials: </a:t>
                      </a:r>
                      <a:r>
                        <a:rPr lang="en-US" sz="1200" u="none" cap="none" strike="noStrike">
                          <a:latin typeface="Helvetica Neue"/>
                          <a:ea typeface="Helvetica Neue"/>
                          <a:cs typeface="Helvetica Neue"/>
                          <a:sym typeface="Helvetica Neue"/>
                        </a:rPr>
                        <a:t>Build a more inclusive, high-quality early care and education system by removing financial, linguistic, and logistical barriers to obtaining degrees, credentials, and permits. This strategy is foundational to ensuring more providers can participate in quality-linked initiatives across the system.</a:t>
                      </a:r>
                      <a:endParaRPr sz="1200" u="none" cap="none" strike="noStrike">
                        <a:latin typeface="Helvetica Neue"/>
                        <a:ea typeface="Helvetica Neue"/>
                        <a:cs typeface="Helvetica Neue"/>
                        <a:sym typeface="Helvetica Neue"/>
                      </a:endParaRPr>
                    </a:p>
                  </a:txBody>
                  <a:tcPr marT="63500" marB="63500" marR="63500" marL="63500"/>
                </a:tc>
                <a:tc hMerge="1"/>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latin typeface="Helvetica Neue"/>
                          <a:ea typeface="Helvetica Neue"/>
                          <a:cs typeface="Helvetica Neue"/>
                          <a:sym typeface="Helvetica Neue"/>
                        </a:rPr>
                        <a:t>$5,400,000</a:t>
                      </a:r>
                      <a:endParaRPr sz="1200" u="none" cap="none" strike="noStrike">
                        <a:latin typeface="Helvetica Neue"/>
                        <a:ea typeface="Helvetica Neue"/>
                        <a:cs typeface="Helvetica Neue"/>
                        <a:sym typeface="Helvetica Neue"/>
                      </a:endParaRPr>
                    </a:p>
                  </a:txBody>
                  <a:tcPr marT="63500" marB="63500" marR="63500" marL="63500" anchor="ctr"/>
                </a:tc>
              </a:tr>
              <a:tr h="801875">
                <a:tc gridSpan="2">
                  <a:txBody>
                    <a:bodyPr/>
                    <a:lstStyle/>
                    <a:p>
                      <a:pPr indent="0" lvl="0" marL="0" marR="0" rtl="0" algn="l">
                        <a:lnSpc>
                          <a:spcPct val="100000"/>
                        </a:lnSpc>
                        <a:spcBef>
                          <a:spcPts val="0"/>
                        </a:spcBef>
                        <a:spcAft>
                          <a:spcPts val="0"/>
                        </a:spcAft>
                        <a:buClr>
                          <a:srgbClr val="000000"/>
                        </a:buClr>
                        <a:buSzPts val="1200"/>
                        <a:buFont typeface="Arial"/>
                        <a:buNone/>
                      </a:pPr>
                      <a:r>
                        <a:rPr b="1" lang="en-US" sz="1200" u="none" cap="none" strike="noStrike">
                          <a:latin typeface="Helvetica Neue"/>
                          <a:ea typeface="Helvetica Neue"/>
                          <a:cs typeface="Helvetica Neue"/>
                          <a:sym typeface="Helvetica Neue"/>
                        </a:rPr>
                        <a:t>3. Build Career Pathways and Support Advancement:</a:t>
                      </a:r>
                      <a:r>
                        <a:rPr lang="en-US" sz="1200" u="none" cap="none" strike="noStrike">
                          <a:latin typeface="Helvetica Neue"/>
                          <a:ea typeface="Helvetica Neue"/>
                          <a:cs typeface="Helvetica Neue"/>
                          <a:sym typeface="Helvetica Neue"/>
                        </a:rPr>
                        <a:t> Create clear, supported pathways for educators to grow their careers, take on leadership roles, and increase their compensation over time. Examples include paid apprenticeships, career coaching, technical assistance, and student advising.</a:t>
                      </a:r>
                      <a:endParaRPr sz="1200" u="none" cap="none" strike="noStrike">
                        <a:latin typeface="Helvetica Neue"/>
                        <a:ea typeface="Helvetica Neue"/>
                        <a:cs typeface="Helvetica Neue"/>
                        <a:sym typeface="Helvetica Neue"/>
                      </a:endParaRPr>
                    </a:p>
                  </a:txBody>
                  <a:tcPr marT="63500" marB="63500" marR="63500" marL="63500"/>
                </a:tc>
                <a:tc hMerge="1"/>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latin typeface="Helvetica Neue"/>
                          <a:ea typeface="Helvetica Neue"/>
                          <a:cs typeface="Helvetica Neue"/>
                          <a:sym typeface="Helvetica Neue"/>
                        </a:rPr>
                        <a:t>$4,275,000</a:t>
                      </a:r>
                      <a:endParaRPr sz="1200" u="none" cap="none" strike="noStrike">
                        <a:latin typeface="Helvetica Neue"/>
                        <a:ea typeface="Helvetica Neue"/>
                        <a:cs typeface="Helvetica Neue"/>
                        <a:sym typeface="Helvetica Neue"/>
                      </a:endParaRPr>
                    </a:p>
                  </a:txBody>
                  <a:tcPr marT="63500" marB="63500" marR="63500" marL="63500" anchor="ctr"/>
                </a:tc>
              </a:tr>
              <a:tr h="322900">
                <a:tc gridSpan="2">
                  <a:txBody>
                    <a:bodyPr/>
                    <a:lstStyle/>
                    <a:p>
                      <a:pPr indent="0" lvl="0" marL="0" marR="0" rtl="0" algn="r">
                        <a:lnSpc>
                          <a:spcPct val="100000"/>
                        </a:lnSpc>
                        <a:spcBef>
                          <a:spcPts val="0"/>
                        </a:spcBef>
                        <a:spcAft>
                          <a:spcPts val="0"/>
                        </a:spcAft>
                        <a:buClr>
                          <a:srgbClr val="000000"/>
                        </a:buClr>
                        <a:buSzPts val="1200"/>
                        <a:buFont typeface="Arial"/>
                        <a:buNone/>
                      </a:pPr>
                      <a:r>
                        <a:rPr b="1" lang="en-US" sz="1200" u="none" cap="none" strike="noStrike">
                          <a:latin typeface="Helvetica Neue"/>
                          <a:ea typeface="Helvetica Neue"/>
                          <a:cs typeface="Helvetica Neue"/>
                          <a:sym typeface="Helvetica Neue"/>
                        </a:rPr>
                        <a:t>Goal 2 Subtotal</a:t>
                      </a:r>
                      <a:endParaRPr b="1" sz="1200" u="none" cap="none" strike="noStrike">
                        <a:latin typeface="Helvetica Neue"/>
                        <a:ea typeface="Helvetica Neue"/>
                        <a:cs typeface="Helvetica Neue"/>
                        <a:sym typeface="Helvetica Neue"/>
                      </a:endParaRPr>
                    </a:p>
                  </a:txBody>
                  <a:tcPr marT="63500" marB="63500" marR="63500" marL="63500"/>
                </a:tc>
                <a:tc hMerge="1"/>
                <a:tc>
                  <a:txBody>
                    <a:bodyPr/>
                    <a:lstStyle/>
                    <a:p>
                      <a:pPr indent="0" lvl="0" marL="0" marR="0" rtl="0" algn="ctr">
                        <a:lnSpc>
                          <a:spcPct val="100000"/>
                        </a:lnSpc>
                        <a:spcBef>
                          <a:spcPts val="0"/>
                        </a:spcBef>
                        <a:spcAft>
                          <a:spcPts val="0"/>
                        </a:spcAft>
                        <a:buClr>
                          <a:srgbClr val="000000"/>
                        </a:buClr>
                        <a:buSzPts val="1200"/>
                        <a:buFont typeface="Arial"/>
                        <a:buNone/>
                      </a:pPr>
                      <a:r>
                        <a:rPr b="1" lang="en-US" sz="1200" u="none" cap="none" strike="noStrike">
                          <a:latin typeface="Helvetica Neue"/>
                          <a:ea typeface="Helvetica Neue"/>
                          <a:cs typeface="Helvetica Neue"/>
                          <a:sym typeface="Helvetica Neue"/>
                        </a:rPr>
                        <a:t>$34,700,000</a:t>
                      </a:r>
                      <a:endParaRPr b="1" sz="1200" u="none" cap="none" strike="noStrike">
                        <a:latin typeface="Helvetica Neue"/>
                        <a:ea typeface="Helvetica Neue"/>
                        <a:cs typeface="Helvetica Neue"/>
                        <a:sym typeface="Helvetica Neue"/>
                      </a:endParaRPr>
                    </a:p>
                  </a:txBody>
                  <a:tcPr marT="63500" marB="63500" marR="63500" marL="63500" anchor="ctr"/>
                </a:tc>
              </a:tr>
            </a:tbl>
          </a:graphicData>
        </a:graphic>
      </p:graphicFrame>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7" name="Shape 877"/>
        <p:cNvGrpSpPr/>
        <p:nvPr/>
      </p:nvGrpSpPr>
      <p:grpSpPr>
        <a:xfrm>
          <a:off x="0" y="0"/>
          <a:ext cx="0" cy="0"/>
          <a:chOff x="0" y="0"/>
          <a:chExt cx="0" cy="0"/>
        </a:xfrm>
      </p:grpSpPr>
      <p:sp>
        <p:nvSpPr>
          <p:cNvPr id="878" name="Google Shape;878;g36a3e5336e9_7_15"/>
          <p:cNvSpPr txBox="1"/>
          <p:nvPr>
            <p:ph type="title"/>
          </p:nvPr>
        </p:nvSpPr>
        <p:spPr>
          <a:xfrm>
            <a:off x="266759" y="228264"/>
            <a:ext cx="7901100" cy="1108200"/>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1400"/>
              <a:buNone/>
            </a:pPr>
            <a:r>
              <a:rPr lang="en-US" sz="3600">
                <a:solidFill>
                  <a:schemeClr val="dk2"/>
                </a:solidFill>
                <a:latin typeface="Helvetica Neue"/>
                <a:ea typeface="Helvetica Neue"/>
                <a:cs typeface="Helvetica Neue"/>
                <a:sym typeface="Helvetica Neue"/>
              </a:rPr>
              <a:t>Equitable Access to Quality ECE</a:t>
            </a:r>
            <a:br>
              <a:rPr lang="en-US" sz="3600">
                <a:solidFill>
                  <a:schemeClr val="dk2"/>
                </a:solidFill>
                <a:latin typeface="Helvetica Neue"/>
                <a:ea typeface="Helvetica Neue"/>
                <a:cs typeface="Helvetica Neue"/>
                <a:sym typeface="Helvetica Neue"/>
              </a:rPr>
            </a:br>
            <a:r>
              <a:rPr lang="en-US" sz="3600">
                <a:solidFill>
                  <a:schemeClr val="dk2"/>
                </a:solidFill>
                <a:latin typeface="Helvetica Neue"/>
                <a:ea typeface="Helvetica Neue"/>
                <a:cs typeface="Helvetica Neue"/>
                <a:sym typeface="Helvetica Neue"/>
              </a:rPr>
              <a:t>Proposed Investment Strategies </a:t>
            </a:r>
            <a:endParaRPr sz="3600">
              <a:solidFill>
                <a:schemeClr val="dk2"/>
              </a:solidFill>
              <a:latin typeface="Helvetica Neue"/>
              <a:ea typeface="Helvetica Neue"/>
              <a:cs typeface="Helvetica Neue"/>
              <a:sym typeface="Helvetica Neue"/>
            </a:endParaRPr>
          </a:p>
        </p:txBody>
      </p:sp>
      <p:graphicFrame>
        <p:nvGraphicFramePr>
          <p:cNvPr id="879" name="Google Shape;879;g36a3e5336e9_7_15"/>
          <p:cNvGraphicFramePr/>
          <p:nvPr/>
        </p:nvGraphicFramePr>
        <p:xfrm>
          <a:off x="808663" y="1711025"/>
          <a:ext cx="3000000" cy="3000000"/>
        </p:xfrm>
        <a:graphic>
          <a:graphicData uri="http://schemas.openxmlformats.org/drawingml/2006/table">
            <a:tbl>
              <a:tblPr>
                <a:noFill/>
                <a:tableStyleId>{10AAC562-8B05-4E8C-9425-B11ABF066725}</a:tableStyleId>
              </a:tblPr>
              <a:tblGrid>
                <a:gridCol w="2339925"/>
                <a:gridCol w="4394050"/>
                <a:gridCol w="1277825"/>
              </a:tblGrid>
              <a:tr h="364300">
                <a:tc gridSpan="3">
                  <a:txBody>
                    <a:bodyPr/>
                    <a:lstStyle/>
                    <a:p>
                      <a:pPr indent="0" lvl="0" marL="0" marR="0" rtl="0" algn="l">
                        <a:lnSpc>
                          <a:spcPct val="100000"/>
                        </a:lnSpc>
                        <a:spcBef>
                          <a:spcPts val="0"/>
                        </a:spcBef>
                        <a:spcAft>
                          <a:spcPts val="0"/>
                        </a:spcAft>
                        <a:buClr>
                          <a:srgbClr val="000000"/>
                        </a:buClr>
                        <a:buSzPts val="1500"/>
                        <a:buFont typeface="Arial"/>
                        <a:buNone/>
                      </a:pPr>
                      <a:r>
                        <a:rPr b="1" lang="en-US" sz="1500" u="none" cap="none" strike="noStrike">
                          <a:solidFill>
                            <a:schemeClr val="lt1"/>
                          </a:solidFill>
                          <a:latin typeface="Helvetica Neue"/>
                          <a:ea typeface="Helvetica Neue"/>
                          <a:cs typeface="Helvetica Neue"/>
                          <a:sym typeface="Helvetica Neue"/>
                        </a:rPr>
                        <a:t>Goal 3: Support Quality and Equity in Early Learning</a:t>
                      </a:r>
                      <a:endParaRPr b="1" sz="1100" u="none" cap="none" strike="noStrike">
                        <a:latin typeface="Helvetica Neue"/>
                        <a:ea typeface="Helvetica Neue"/>
                        <a:cs typeface="Helvetica Neue"/>
                        <a:sym typeface="Helvetica Neue"/>
                      </a:endParaRPr>
                    </a:p>
                  </a:txBody>
                  <a:tcPr marT="63500" marB="63500" marR="63500" marL="63500">
                    <a:solidFill>
                      <a:srgbClr val="23408E"/>
                    </a:solidFill>
                  </a:tcPr>
                </a:tc>
                <a:tc hMerge="1"/>
                <a:tc hMerge="1"/>
              </a:tr>
              <a:tr h="326275">
                <a:tc gridSpan="2">
                  <a:txBody>
                    <a:bodyPr/>
                    <a:lstStyle/>
                    <a:p>
                      <a:pPr indent="0" lvl="0" marL="0" marR="0" rtl="0" algn="l">
                        <a:lnSpc>
                          <a:spcPct val="100000"/>
                        </a:lnSpc>
                        <a:spcBef>
                          <a:spcPts val="0"/>
                        </a:spcBef>
                        <a:spcAft>
                          <a:spcPts val="0"/>
                        </a:spcAft>
                        <a:buClr>
                          <a:srgbClr val="000000"/>
                        </a:buClr>
                        <a:buSzPts val="1400"/>
                        <a:buFont typeface="Arial"/>
                        <a:buNone/>
                      </a:pPr>
                      <a:r>
                        <a:rPr b="1" lang="en-US" sz="1400" u="none" cap="none" strike="noStrike">
                          <a:latin typeface="Helvetica Neue"/>
                          <a:ea typeface="Helvetica Neue"/>
                          <a:cs typeface="Helvetica Neue"/>
                          <a:sym typeface="Helvetica Neue"/>
                        </a:rPr>
                        <a:t>Strategy</a:t>
                      </a:r>
                      <a:endParaRPr b="1" sz="1400" u="none" cap="none" strike="noStrike">
                        <a:latin typeface="Helvetica Neue"/>
                        <a:ea typeface="Helvetica Neue"/>
                        <a:cs typeface="Helvetica Neue"/>
                        <a:sym typeface="Helvetica Neue"/>
                      </a:endParaRPr>
                    </a:p>
                  </a:txBody>
                  <a:tcPr marT="63500" marB="63500" marR="63500" marL="63500"/>
                </a:tc>
                <a:tc hMerge="1"/>
                <a:tc>
                  <a:txBody>
                    <a:bodyPr/>
                    <a:lstStyle/>
                    <a:p>
                      <a:pPr indent="0" lvl="0" marL="0" marR="0" rtl="0" algn="l">
                        <a:lnSpc>
                          <a:spcPct val="100000"/>
                        </a:lnSpc>
                        <a:spcBef>
                          <a:spcPts val="0"/>
                        </a:spcBef>
                        <a:spcAft>
                          <a:spcPts val="0"/>
                        </a:spcAft>
                        <a:buClr>
                          <a:srgbClr val="000000"/>
                        </a:buClr>
                        <a:buSzPts val="1200"/>
                        <a:buFont typeface="Arial"/>
                        <a:buNone/>
                      </a:pPr>
                      <a:r>
                        <a:rPr b="1" lang="en-US" sz="1200" u="none" cap="none" strike="noStrike">
                          <a:latin typeface="Helvetica Neue"/>
                          <a:ea typeface="Helvetica Neue"/>
                          <a:cs typeface="Helvetica Neue"/>
                          <a:sym typeface="Helvetica Neue"/>
                        </a:rPr>
                        <a:t>Five-Year Total Allocation</a:t>
                      </a:r>
                      <a:endParaRPr b="1" sz="1200" u="none" cap="none" strike="noStrike">
                        <a:latin typeface="Helvetica Neue"/>
                        <a:ea typeface="Helvetica Neue"/>
                        <a:cs typeface="Helvetica Neue"/>
                        <a:sym typeface="Helvetica Neue"/>
                      </a:endParaRPr>
                    </a:p>
                  </a:txBody>
                  <a:tcPr marT="63500" marB="63500" marR="63500" marL="63500">
                    <a:lnB cap="flat" cmpd="sng" w="12700">
                      <a:solidFill>
                        <a:srgbClr val="000000"/>
                      </a:solidFill>
                      <a:prstDash val="solid"/>
                      <a:round/>
                      <a:headEnd len="sm" w="sm" type="none"/>
                      <a:tailEnd len="sm" w="sm" type="none"/>
                    </a:lnB>
                  </a:tcPr>
                </a:tc>
              </a:tr>
              <a:tr h="431125">
                <a:tc gridSpan="2">
                  <a:txBody>
                    <a:bodyPr/>
                    <a:lstStyle/>
                    <a:p>
                      <a:pPr indent="0" lvl="0" marL="0" marR="0" rtl="0" algn="l">
                        <a:lnSpc>
                          <a:spcPct val="100000"/>
                        </a:lnSpc>
                        <a:spcBef>
                          <a:spcPts val="0"/>
                        </a:spcBef>
                        <a:spcAft>
                          <a:spcPts val="0"/>
                        </a:spcAft>
                        <a:buClr>
                          <a:srgbClr val="000000"/>
                        </a:buClr>
                        <a:buSzPts val="1200"/>
                        <a:buFont typeface="Arial"/>
                        <a:buNone/>
                      </a:pPr>
                      <a:r>
                        <a:rPr b="1" lang="en-US" sz="1200" u="none" cap="none" strike="noStrike">
                          <a:latin typeface="Helvetica Neue"/>
                          <a:ea typeface="Helvetica Neue"/>
                          <a:cs typeface="Helvetica Neue"/>
                          <a:sym typeface="Helvetica Neue"/>
                        </a:rPr>
                        <a:t>1. Offer Quality Improvement Mini-Grants:</a:t>
                      </a:r>
                      <a:r>
                        <a:rPr lang="en-US" sz="1200" u="none" cap="none" strike="noStrike">
                          <a:latin typeface="Helvetica Neue"/>
                          <a:ea typeface="Helvetica Neue"/>
                          <a:cs typeface="Helvetica Neue"/>
                          <a:sym typeface="Helvetica Neue"/>
                        </a:rPr>
                        <a:t> Enhance the daily experience of children and families by improving the quality of teaching and care materials and physical environments.</a:t>
                      </a:r>
                      <a:endParaRPr sz="1200" u="none" cap="none" strike="noStrike">
                        <a:latin typeface="Helvetica Neue"/>
                        <a:ea typeface="Helvetica Neue"/>
                        <a:cs typeface="Helvetica Neue"/>
                        <a:sym typeface="Helvetica Neue"/>
                      </a:endParaRPr>
                    </a:p>
                  </a:txBody>
                  <a:tcPr marT="63500" marB="63500" marR="63500" marL="63500">
                    <a:lnR cap="flat" cmpd="sng" w="12700">
                      <a:solidFill>
                        <a:srgbClr val="000000"/>
                      </a:solidFill>
                      <a:prstDash val="solid"/>
                      <a:round/>
                      <a:headEnd len="sm" w="sm" type="none"/>
                      <a:tailEnd len="sm" w="sm" type="none"/>
                    </a:lnR>
                  </a:tcPr>
                </a:tc>
                <a:tc hMerge="1"/>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latin typeface="Helvetica Neue"/>
                          <a:ea typeface="Helvetica Neue"/>
                          <a:cs typeface="Helvetica Neue"/>
                          <a:sym typeface="Helvetica Neue"/>
                        </a:rPr>
                        <a:t>$2,025,000</a:t>
                      </a:r>
                      <a:endParaRPr sz="1200" u="none" cap="none" strike="noStrike">
                        <a:latin typeface="Helvetica Neue"/>
                        <a:ea typeface="Helvetica Neue"/>
                        <a:cs typeface="Helvetica Neue"/>
                        <a:sym typeface="Helvetica Neue"/>
                      </a:endParaRPr>
                    </a:p>
                  </a:txBody>
                  <a:tcPr marT="63500" marB="63500" marR="63500" marL="635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736450">
                <a:tc gridSpan="2">
                  <a:txBody>
                    <a:bodyPr/>
                    <a:lstStyle/>
                    <a:p>
                      <a:pPr indent="0" lvl="0" marL="0" marR="0" rtl="0" algn="l">
                        <a:lnSpc>
                          <a:spcPct val="100000"/>
                        </a:lnSpc>
                        <a:spcBef>
                          <a:spcPts val="0"/>
                        </a:spcBef>
                        <a:spcAft>
                          <a:spcPts val="0"/>
                        </a:spcAft>
                        <a:buClr>
                          <a:srgbClr val="000000"/>
                        </a:buClr>
                        <a:buSzPts val="1200"/>
                        <a:buFont typeface="Arial"/>
                        <a:buNone/>
                      </a:pPr>
                      <a:r>
                        <a:rPr b="1" lang="en-US" sz="1200" u="none" cap="none" strike="noStrike">
                          <a:latin typeface="Helvetica Neue"/>
                          <a:ea typeface="Helvetica Neue"/>
                          <a:cs typeface="Helvetica Neue"/>
                          <a:sym typeface="Helvetica Neue"/>
                        </a:rPr>
                        <a:t>2. Invest in Coaching to Support Inclusive, Trauma-Informed, and Culturally Responsive Practice: </a:t>
                      </a:r>
                      <a:r>
                        <a:rPr lang="en-US" sz="1200" u="none" cap="none" strike="noStrike">
                          <a:latin typeface="Helvetica Neue"/>
                          <a:ea typeface="Helvetica Neue"/>
                          <a:cs typeface="Helvetica Neue"/>
                          <a:sym typeface="Helvetica Neue"/>
                        </a:rPr>
                        <a:t>Provide multilingual, practice-based coaching to strengthen trauma-informed and inclusive care for dual language learners, children with disabilities, and those in under-resourced communities in center and home-based settings.</a:t>
                      </a:r>
                      <a:endParaRPr sz="1200" u="none" cap="none" strike="noStrike">
                        <a:latin typeface="Helvetica Neue"/>
                        <a:ea typeface="Helvetica Neue"/>
                        <a:cs typeface="Helvetica Neue"/>
                        <a:sym typeface="Helvetica Neue"/>
                      </a:endParaRPr>
                    </a:p>
                  </a:txBody>
                  <a:tcPr marT="63500" marB="63500" marR="63500" marL="63500">
                    <a:lnR cap="flat" cmpd="sng" w="12700">
                      <a:solidFill>
                        <a:srgbClr val="000000"/>
                      </a:solidFill>
                      <a:prstDash val="solid"/>
                      <a:round/>
                      <a:headEnd len="sm" w="sm" type="none"/>
                      <a:tailEnd len="sm" w="sm" type="none"/>
                    </a:lnR>
                  </a:tcPr>
                </a:tc>
                <a:tc hMerge="1"/>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latin typeface="Helvetica Neue"/>
                          <a:ea typeface="Helvetica Neue"/>
                          <a:cs typeface="Helvetica Neue"/>
                          <a:sym typeface="Helvetica Neue"/>
                        </a:rPr>
                        <a:t>$5,400,000</a:t>
                      </a:r>
                      <a:endParaRPr sz="1200" u="none" cap="none" strike="noStrike">
                        <a:latin typeface="Helvetica Neue"/>
                        <a:ea typeface="Helvetica Neue"/>
                        <a:cs typeface="Helvetica Neue"/>
                        <a:sym typeface="Helvetica Neue"/>
                      </a:endParaRPr>
                    </a:p>
                  </a:txBody>
                  <a:tcPr marT="63500" marB="63500" marR="63500" marL="635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351700">
                <a:tc gridSpan="2">
                  <a:txBody>
                    <a:bodyPr/>
                    <a:lstStyle/>
                    <a:p>
                      <a:pPr indent="0" lvl="0" marL="0" marR="0" rtl="0" algn="l">
                        <a:lnSpc>
                          <a:spcPct val="100000"/>
                        </a:lnSpc>
                        <a:spcBef>
                          <a:spcPts val="0"/>
                        </a:spcBef>
                        <a:spcAft>
                          <a:spcPts val="0"/>
                        </a:spcAft>
                        <a:buClr>
                          <a:srgbClr val="000000"/>
                        </a:buClr>
                        <a:buSzPts val="1200"/>
                        <a:buFont typeface="Arial"/>
                        <a:buNone/>
                      </a:pPr>
                      <a:r>
                        <a:rPr b="1" lang="en-US" sz="1200" u="none" cap="none" strike="noStrike">
                          <a:latin typeface="Helvetica Neue"/>
                          <a:ea typeface="Helvetica Neue"/>
                          <a:cs typeface="Helvetica Neue"/>
                          <a:sym typeface="Helvetica Neue"/>
                        </a:rPr>
                        <a:t>3. Expand Access to Professional Development and Training:</a:t>
                      </a:r>
                      <a:r>
                        <a:rPr lang="en-US" sz="1200" u="none" cap="none" strike="noStrike">
                          <a:latin typeface="Helvetica Neue"/>
                          <a:ea typeface="Helvetica Neue"/>
                          <a:cs typeface="Helvetica Neue"/>
                          <a:sym typeface="Helvetica Neue"/>
                        </a:rPr>
                        <a:t> Offer accessible professional development that reflects providers’ languages and cultures.</a:t>
                      </a:r>
                      <a:endParaRPr sz="1200" u="none" cap="none" strike="noStrike">
                        <a:latin typeface="Helvetica Neue"/>
                        <a:ea typeface="Helvetica Neue"/>
                        <a:cs typeface="Helvetica Neue"/>
                        <a:sym typeface="Helvetica Neue"/>
                      </a:endParaRPr>
                    </a:p>
                  </a:txBody>
                  <a:tcPr marT="63500" marB="63500" marR="63500" marL="63500">
                    <a:lnR cap="flat" cmpd="sng" w="12700">
                      <a:solidFill>
                        <a:srgbClr val="000000"/>
                      </a:solidFill>
                      <a:prstDash val="solid"/>
                      <a:round/>
                      <a:headEnd len="sm" w="sm" type="none"/>
                      <a:tailEnd len="sm" w="sm" type="none"/>
                    </a:lnR>
                  </a:tcPr>
                </a:tc>
                <a:tc hMerge="1"/>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latin typeface="Helvetica Neue"/>
                          <a:ea typeface="Helvetica Neue"/>
                          <a:cs typeface="Helvetica Neue"/>
                          <a:sym typeface="Helvetica Neue"/>
                        </a:rPr>
                        <a:t>$2,925,000</a:t>
                      </a:r>
                      <a:endParaRPr sz="1200" u="none" cap="none" strike="noStrike">
                        <a:latin typeface="Helvetica Neue"/>
                        <a:ea typeface="Helvetica Neue"/>
                        <a:cs typeface="Helvetica Neue"/>
                        <a:sym typeface="Helvetica Neue"/>
                      </a:endParaRPr>
                    </a:p>
                  </a:txBody>
                  <a:tcPr marT="63500" marB="63500" marR="63500" marL="635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bl>
          </a:graphicData>
        </a:graphic>
      </p:graphicFrame>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3" name="Shape 883"/>
        <p:cNvGrpSpPr/>
        <p:nvPr/>
      </p:nvGrpSpPr>
      <p:grpSpPr>
        <a:xfrm>
          <a:off x="0" y="0"/>
          <a:ext cx="0" cy="0"/>
          <a:chOff x="0" y="0"/>
          <a:chExt cx="0" cy="0"/>
        </a:xfrm>
      </p:grpSpPr>
      <p:sp>
        <p:nvSpPr>
          <p:cNvPr id="884" name="Google Shape;884;g36a3e5336e9_7_44"/>
          <p:cNvSpPr txBox="1"/>
          <p:nvPr>
            <p:ph type="title"/>
          </p:nvPr>
        </p:nvSpPr>
        <p:spPr>
          <a:xfrm>
            <a:off x="266759" y="228264"/>
            <a:ext cx="7901100" cy="1108200"/>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1400"/>
              <a:buNone/>
            </a:pPr>
            <a:r>
              <a:rPr lang="en-US" sz="3600">
                <a:solidFill>
                  <a:schemeClr val="dk2"/>
                </a:solidFill>
                <a:latin typeface="Helvetica Neue"/>
                <a:ea typeface="Helvetica Neue"/>
                <a:cs typeface="Helvetica Neue"/>
                <a:sym typeface="Helvetica Neue"/>
              </a:rPr>
              <a:t>Equitable Access to Quality ECE</a:t>
            </a:r>
            <a:br>
              <a:rPr lang="en-US" sz="3600">
                <a:solidFill>
                  <a:schemeClr val="dk2"/>
                </a:solidFill>
                <a:latin typeface="Helvetica Neue"/>
                <a:ea typeface="Helvetica Neue"/>
                <a:cs typeface="Helvetica Neue"/>
                <a:sym typeface="Helvetica Neue"/>
              </a:rPr>
            </a:br>
            <a:r>
              <a:rPr lang="en-US" sz="3600">
                <a:solidFill>
                  <a:schemeClr val="dk2"/>
                </a:solidFill>
                <a:latin typeface="Helvetica Neue"/>
                <a:ea typeface="Helvetica Neue"/>
                <a:cs typeface="Helvetica Neue"/>
                <a:sym typeface="Helvetica Neue"/>
              </a:rPr>
              <a:t>Proposed Investment Strategies </a:t>
            </a:r>
            <a:endParaRPr sz="3600">
              <a:solidFill>
                <a:schemeClr val="dk2"/>
              </a:solidFill>
              <a:latin typeface="Helvetica Neue"/>
              <a:ea typeface="Helvetica Neue"/>
              <a:cs typeface="Helvetica Neue"/>
              <a:sym typeface="Helvetica Neue"/>
            </a:endParaRPr>
          </a:p>
        </p:txBody>
      </p:sp>
      <p:graphicFrame>
        <p:nvGraphicFramePr>
          <p:cNvPr id="885" name="Google Shape;885;g36a3e5336e9_7_44"/>
          <p:cNvGraphicFramePr/>
          <p:nvPr/>
        </p:nvGraphicFramePr>
        <p:xfrm>
          <a:off x="827813" y="1720600"/>
          <a:ext cx="3000000" cy="3000000"/>
        </p:xfrm>
        <a:graphic>
          <a:graphicData uri="http://schemas.openxmlformats.org/drawingml/2006/table">
            <a:tbl>
              <a:tblPr>
                <a:noFill/>
                <a:tableStyleId>{10AAC562-8B05-4E8C-9425-B11ABF066725}</a:tableStyleId>
              </a:tblPr>
              <a:tblGrid>
                <a:gridCol w="2339925"/>
                <a:gridCol w="4365325"/>
                <a:gridCol w="1306550"/>
              </a:tblGrid>
              <a:tr h="343450">
                <a:tc gridSpan="3">
                  <a:txBody>
                    <a:bodyPr/>
                    <a:lstStyle/>
                    <a:p>
                      <a:pPr indent="0" lvl="0" marL="0" marR="0" rtl="0" algn="l">
                        <a:lnSpc>
                          <a:spcPct val="100000"/>
                        </a:lnSpc>
                        <a:spcBef>
                          <a:spcPts val="0"/>
                        </a:spcBef>
                        <a:spcAft>
                          <a:spcPts val="0"/>
                        </a:spcAft>
                        <a:buClr>
                          <a:srgbClr val="000000"/>
                        </a:buClr>
                        <a:buSzPts val="1500"/>
                        <a:buFont typeface="Arial"/>
                        <a:buNone/>
                      </a:pPr>
                      <a:r>
                        <a:rPr b="1" lang="en-US" sz="1500" u="none" cap="none" strike="noStrike">
                          <a:solidFill>
                            <a:schemeClr val="lt1"/>
                          </a:solidFill>
                          <a:latin typeface="Helvetica Neue"/>
                          <a:ea typeface="Helvetica Neue"/>
                          <a:cs typeface="Helvetica Neue"/>
                          <a:sym typeface="Helvetica Neue"/>
                        </a:rPr>
                        <a:t>Goal 3: Support Quality and Equity in Early Learning (Cont’d.)</a:t>
                      </a:r>
                      <a:endParaRPr b="1" sz="1100" u="none" cap="none" strike="noStrike">
                        <a:latin typeface="Helvetica Neue"/>
                        <a:ea typeface="Helvetica Neue"/>
                        <a:cs typeface="Helvetica Neue"/>
                        <a:sym typeface="Helvetica Neue"/>
                      </a:endParaRPr>
                    </a:p>
                  </a:txBody>
                  <a:tcPr marT="63500" marB="63500" marR="63500" marL="63500">
                    <a:solidFill>
                      <a:srgbClr val="23408E"/>
                    </a:solidFill>
                  </a:tcPr>
                </a:tc>
                <a:tc hMerge="1"/>
                <a:tc hMerge="1"/>
              </a:tr>
              <a:tr h="472225">
                <a:tc gridSpan="2">
                  <a:txBody>
                    <a:bodyPr/>
                    <a:lstStyle/>
                    <a:p>
                      <a:pPr indent="0" lvl="0" marL="0" marR="0" rtl="0" algn="l">
                        <a:lnSpc>
                          <a:spcPct val="100000"/>
                        </a:lnSpc>
                        <a:spcBef>
                          <a:spcPts val="0"/>
                        </a:spcBef>
                        <a:spcAft>
                          <a:spcPts val="0"/>
                        </a:spcAft>
                        <a:buClr>
                          <a:srgbClr val="000000"/>
                        </a:buClr>
                        <a:buSzPts val="1400"/>
                        <a:buFont typeface="Arial"/>
                        <a:buNone/>
                      </a:pPr>
                      <a:r>
                        <a:rPr b="1" lang="en-US" sz="1400" u="none" cap="none" strike="noStrike">
                          <a:latin typeface="Helvetica Neue"/>
                          <a:ea typeface="Helvetica Neue"/>
                          <a:cs typeface="Helvetica Neue"/>
                          <a:sym typeface="Helvetica Neue"/>
                        </a:rPr>
                        <a:t>Strategy</a:t>
                      </a:r>
                      <a:endParaRPr b="1" sz="1400" u="none" cap="none" strike="noStrike">
                        <a:latin typeface="Helvetica Neue"/>
                        <a:ea typeface="Helvetica Neue"/>
                        <a:cs typeface="Helvetica Neue"/>
                        <a:sym typeface="Helvetica Neue"/>
                      </a:endParaRPr>
                    </a:p>
                  </a:txBody>
                  <a:tcPr marT="63500" marB="63500" marR="63500" marL="63500"/>
                </a:tc>
                <a:tc hMerge="1"/>
                <a:tc>
                  <a:txBody>
                    <a:bodyPr/>
                    <a:lstStyle/>
                    <a:p>
                      <a:pPr indent="0" lvl="0" marL="0" marR="0" rtl="0" algn="l">
                        <a:lnSpc>
                          <a:spcPct val="100000"/>
                        </a:lnSpc>
                        <a:spcBef>
                          <a:spcPts val="0"/>
                        </a:spcBef>
                        <a:spcAft>
                          <a:spcPts val="0"/>
                        </a:spcAft>
                        <a:buClr>
                          <a:srgbClr val="000000"/>
                        </a:buClr>
                        <a:buSzPts val="1200"/>
                        <a:buFont typeface="Arial"/>
                        <a:buNone/>
                      </a:pPr>
                      <a:r>
                        <a:rPr b="1" lang="en-US" sz="1200" u="none" cap="none" strike="noStrike">
                          <a:latin typeface="Helvetica Neue"/>
                          <a:ea typeface="Helvetica Neue"/>
                          <a:cs typeface="Helvetica Neue"/>
                          <a:sym typeface="Helvetica Neue"/>
                        </a:rPr>
                        <a:t>Five-Year Total Allocation</a:t>
                      </a:r>
                      <a:endParaRPr b="1" sz="1200" u="none" cap="none" strike="noStrike">
                        <a:latin typeface="Helvetica Neue"/>
                        <a:ea typeface="Helvetica Neue"/>
                        <a:cs typeface="Helvetica Neue"/>
                        <a:sym typeface="Helvetica Neue"/>
                      </a:endParaRPr>
                    </a:p>
                  </a:txBody>
                  <a:tcPr marT="63500" marB="63500" marR="63500" marL="63500"/>
                </a:tc>
              </a:tr>
              <a:tr h="1171375">
                <a:tc gridSpan="2">
                  <a:txBody>
                    <a:bodyPr/>
                    <a:lstStyle/>
                    <a:p>
                      <a:pPr indent="0" lvl="0" marL="0" marR="0" rtl="0" algn="l">
                        <a:lnSpc>
                          <a:spcPct val="100000"/>
                        </a:lnSpc>
                        <a:spcBef>
                          <a:spcPts val="0"/>
                        </a:spcBef>
                        <a:spcAft>
                          <a:spcPts val="0"/>
                        </a:spcAft>
                        <a:buClr>
                          <a:srgbClr val="000000"/>
                        </a:buClr>
                        <a:buSzPts val="1200"/>
                        <a:buFont typeface="Arial"/>
                        <a:buNone/>
                      </a:pPr>
                      <a:r>
                        <a:rPr b="1" lang="en-US" sz="1200" u="none" cap="none" strike="noStrike">
                          <a:latin typeface="Helvetica Neue"/>
                          <a:ea typeface="Helvetica Neue"/>
                          <a:cs typeface="Helvetica Neue"/>
                          <a:sym typeface="Helvetica Neue"/>
                        </a:rPr>
                        <a:t>4. Support Family, Friend, and Neighbor (FFN) Caregivers: </a:t>
                      </a:r>
                      <a:r>
                        <a:rPr lang="en-US" sz="1200" u="none" cap="none" strike="noStrike">
                          <a:latin typeface="Helvetica Neue"/>
                          <a:ea typeface="Helvetica Neue"/>
                          <a:cs typeface="Helvetica Neue"/>
                          <a:sym typeface="Helvetica Neue"/>
                        </a:rPr>
                        <a:t>Provide culturally relevant, flexible resources that honor FFN caregivers’ vital role in delivering trusted, accessible care.</a:t>
                      </a:r>
                      <a:endParaRPr sz="1200" u="none" cap="none" strike="noStrike">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1200"/>
                        <a:buFont typeface="Arial"/>
                        <a:buNone/>
                      </a:pPr>
                      <a:r>
                        <a:t/>
                      </a:r>
                      <a:endParaRPr sz="1200" u="none" cap="none" strike="noStrike">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1200"/>
                        <a:buFont typeface="Arial"/>
                        <a:buNone/>
                      </a:pPr>
                      <a:r>
                        <a:rPr lang="en-US" sz="1200" u="none" cap="none" strike="noStrike">
                          <a:latin typeface="Helvetica Neue"/>
                          <a:ea typeface="Helvetica Neue"/>
                          <a:cs typeface="Helvetica Neue"/>
                          <a:sym typeface="Helvetica Neue"/>
                        </a:rPr>
                        <a:t>Please note: Informal caregivers are those who do not have a license to provide care, like center-based or family child care homes. These individuals may be legally licensed exempt, and receiving subsidies or nannies, “babysitters”, etc.</a:t>
                      </a:r>
                      <a:endParaRPr sz="1200" u="none" cap="none" strike="noStrike">
                        <a:latin typeface="Helvetica Neue"/>
                        <a:ea typeface="Helvetica Neue"/>
                        <a:cs typeface="Helvetica Neue"/>
                        <a:sym typeface="Helvetica Neue"/>
                      </a:endParaRPr>
                    </a:p>
                  </a:txBody>
                  <a:tcPr marT="63500" marB="63500" marR="63500" marL="63500"/>
                </a:tc>
                <a:tc hMerge="1"/>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latin typeface="Helvetica Neue"/>
                          <a:ea typeface="Helvetica Neue"/>
                          <a:cs typeface="Helvetica Neue"/>
                          <a:sym typeface="Helvetica Neue"/>
                        </a:rPr>
                        <a:t>$2,250,000</a:t>
                      </a:r>
                      <a:endParaRPr sz="1200" u="none" cap="none" strike="noStrike">
                        <a:latin typeface="Helvetica Neue"/>
                        <a:ea typeface="Helvetica Neue"/>
                        <a:cs typeface="Helvetica Neue"/>
                        <a:sym typeface="Helvetica Neue"/>
                      </a:endParaRPr>
                    </a:p>
                  </a:txBody>
                  <a:tcPr marT="63500" marB="63500" marR="63500" marL="63500" anchor="ctr"/>
                </a:tc>
              </a:tr>
              <a:tr h="472225">
                <a:tc gridSpan="2">
                  <a:txBody>
                    <a:bodyPr/>
                    <a:lstStyle/>
                    <a:p>
                      <a:pPr indent="0" lvl="0" marL="0" marR="0" rtl="0" algn="l">
                        <a:lnSpc>
                          <a:spcPct val="100000"/>
                        </a:lnSpc>
                        <a:spcBef>
                          <a:spcPts val="0"/>
                        </a:spcBef>
                        <a:spcAft>
                          <a:spcPts val="0"/>
                        </a:spcAft>
                        <a:buClr>
                          <a:srgbClr val="000000"/>
                        </a:buClr>
                        <a:buSzPts val="1200"/>
                        <a:buFont typeface="Arial"/>
                        <a:buNone/>
                      </a:pPr>
                      <a:r>
                        <a:rPr b="1" lang="en-US" sz="1200" u="none" cap="none" strike="noStrike">
                          <a:latin typeface="Helvetica Neue"/>
                          <a:ea typeface="Helvetica Neue"/>
                          <a:cs typeface="Helvetica Neue"/>
                          <a:sym typeface="Helvetica Neue"/>
                        </a:rPr>
                        <a:t>5. Strengthen Infrastructure for Continuous Program Improvement: </a:t>
                      </a:r>
                      <a:r>
                        <a:rPr lang="en-US" sz="1200" u="none" cap="none" strike="noStrike">
                          <a:latin typeface="Helvetica Neue"/>
                          <a:ea typeface="Helvetica Neue"/>
                          <a:cs typeface="Helvetica Neue"/>
                          <a:sym typeface="Helvetica Neue"/>
                        </a:rPr>
                        <a:t>Build and strengthen infrastructure across the early learning system.</a:t>
                      </a:r>
                      <a:endParaRPr b="1" sz="1200" u="none" cap="none" strike="noStrike">
                        <a:latin typeface="Helvetica Neue"/>
                        <a:ea typeface="Helvetica Neue"/>
                        <a:cs typeface="Helvetica Neue"/>
                        <a:sym typeface="Helvetica Neue"/>
                      </a:endParaRPr>
                    </a:p>
                  </a:txBody>
                  <a:tcPr marT="63500" marB="63500" marR="63500" marL="63500"/>
                </a:tc>
                <a:tc hMerge="1"/>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latin typeface="Helvetica Neue"/>
                          <a:ea typeface="Helvetica Neue"/>
                          <a:cs typeface="Helvetica Neue"/>
                          <a:sym typeface="Helvetica Neue"/>
                        </a:rPr>
                        <a:t>$1,332,000</a:t>
                      </a:r>
                      <a:endParaRPr sz="1200" u="none" cap="none" strike="noStrike">
                        <a:latin typeface="Helvetica Neue"/>
                        <a:ea typeface="Helvetica Neue"/>
                        <a:cs typeface="Helvetica Neue"/>
                        <a:sym typeface="Helvetica Neue"/>
                      </a:endParaRPr>
                    </a:p>
                  </a:txBody>
                  <a:tcPr marT="63500" marB="63500" marR="63500" marL="63500" anchor="ctr"/>
                </a:tc>
              </a:tr>
              <a:tr h="297450">
                <a:tc gridSpan="2">
                  <a:txBody>
                    <a:bodyPr/>
                    <a:lstStyle/>
                    <a:p>
                      <a:pPr indent="0" lvl="0" marL="0" marR="0" rtl="0" algn="r">
                        <a:lnSpc>
                          <a:spcPct val="100000"/>
                        </a:lnSpc>
                        <a:spcBef>
                          <a:spcPts val="0"/>
                        </a:spcBef>
                        <a:spcAft>
                          <a:spcPts val="0"/>
                        </a:spcAft>
                        <a:buClr>
                          <a:srgbClr val="000000"/>
                        </a:buClr>
                        <a:buSzPts val="1200"/>
                        <a:buFont typeface="Arial"/>
                        <a:buNone/>
                      </a:pPr>
                      <a:r>
                        <a:rPr b="1" lang="en-US" sz="1200" u="none" cap="none" strike="noStrike">
                          <a:latin typeface="Helvetica Neue"/>
                          <a:ea typeface="Helvetica Neue"/>
                          <a:cs typeface="Helvetica Neue"/>
                          <a:sym typeface="Helvetica Neue"/>
                        </a:rPr>
                        <a:t>Goal 3 Subtotal</a:t>
                      </a:r>
                      <a:endParaRPr b="1" sz="1200" u="none" cap="none" strike="noStrike">
                        <a:latin typeface="Helvetica Neue"/>
                        <a:ea typeface="Helvetica Neue"/>
                        <a:cs typeface="Helvetica Neue"/>
                        <a:sym typeface="Helvetica Neue"/>
                      </a:endParaRPr>
                    </a:p>
                  </a:txBody>
                  <a:tcPr marT="63500" marB="63500" marR="63500" marL="63500"/>
                </a:tc>
                <a:tc hMerge="1"/>
                <a:tc>
                  <a:txBody>
                    <a:bodyPr/>
                    <a:lstStyle/>
                    <a:p>
                      <a:pPr indent="0" lvl="0" marL="0" marR="0" rtl="0" algn="ctr">
                        <a:lnSpc>
                          <a:spcPct val="100000"/>
                        </a:lnSpc>
                        <a:spcBef>
                          <a:spcPts val="0"/>
                        </a:spcBef>
                        <a:spcAft>
                          <a:spcPts val="0"/>
                        </a:spcAft>
                        <a:buClr>
                          <a:srgbClr val="000000"/>
                        </a:buClr>
                        <a:buSzPts val="1200"/>
                        <a:buFont typeface="Arial"/>
                        <a:buNone/>
                      </a:pPr>
                      <a:r>
                        <a:rPr b="1" lang="en-US" sz="1200" u="none" cap="none" strike="noStrike">
                          <a:latin typeface="Helvetica Neue"/>
                          <a:ea typeface="Helvetica Neue"/>
                          <a:cs typeface="Helvetica Neue"/>
                          <a:sym typeface="Helvetica Neue"/>
                        </a:rPr>
                        <a:t>$13,932,000</a:t>
                      </a:r>
                      <a:endParaRPr b="1" sz="1200" u="none" cap="none" strike="noStrike">
                        <a:latin typeface="Helvetica Neue"/>
                        <a:ea typeface="Helvetica Neue"/>
                        <a:cs typeface="Helvetica Neue"/>
                        <a:sym typeface="Helvetica Neue"/>
                      </a:endParaRPr>
                    </a:p>
                  </a:txBody>
                  <a:tcPr marT="63500" marB="63500" marR="63500" marL="63500" anchor="ctr"/>
                </a:tc>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9" name="Shape 439"/>
        <p:cNvGrpSpPr/>
        <p:nvPr/>
      </p:nvGrpSpPr>
      <p:grpSpPr>
        <a:xfrm>
          <a:off x="0" y="0"/>
          <a:ext cx="0" cy="0"/>
          <a:chOff x="0" y="0"/>
          <a:chExt cx="0" cy="0"/>
        </a:xfrm>
      </p:grpSpPr>
      <p:sp>
        <p:nvSpPr>
          <p:cNvPr id="440" name="Google Shape;440;g351c49e823f_0_0"/>
          <p:cNvSpPr txBox="1"/>
          <p:nvPr>
            <p:ph idx="1" type="body"/>
          </p:nvPr>
        </p:nvSpPr>
        <p:spPr>
          <a:xfrm>
            <a:off x="2755350" y="1911943"/>
            <a:ext cx="4242900" cy="1231500"/>
          </a:xfrm>
          <a:prstGeom prst="rect">
            <a:avLst/>
          </a:prstGeom>
          <a:noFill/>
          <a:ln>
            <a:noFill/>
          </a:ln>
        </p:spPr>
        <p:txBody>
          <a:bodyPr anchorCtr="0" anchor="t" bIns="0" lIns="0" spcFirstLastPara="1" rIns="0" wrap="square" tIns="0">
            <a:spAutoFit/>
          </a:bodyPr>
          <a:lstStyle/>
          <a:p>
            <a:pPr indent="0" lvl="0" marL="0" rtl="0" algn="ctr">
              <a:lnSpc>
                <a:spcPct val="100000"/>
              </a:lnSpc>
              <a:spcBef>
                <a:spcPts val="0"/>
              </a:spcBef>
              <a:spcAft>
                <a:spcPts val="0"/>
              </a:spcAft>
              <a:buClr>
                <a:schemeClr val="dk1"/>
              </a:buClr>
              <a:buSzPts val="4000"/>
              <a:buFont typeface="Arial"/>
              <a:buNone/>
            </a:pPr>
            <a:r>
              <a:rPr lang="en-US" sz="4000">
                <a:solidFill>
                  <a:schemeClr val="dk2"/>
                </a:solidFill>
                <a:latin typeface="Helvetica Neue"/>
                <a:ea typeface="Helvetica Neue"/>
                <a:cs typeface="Helvetica Neue"/>
                <a:sym typeface="Helvetica Neue"/>
              </a:rPr>
              <a:t>Community Agreements</a:t>
            </a:r>
            <a:endParaRPr>
              <a:solidFill>
                <a:schemeClr val="dk2"/>
              </a:solidFill>
              <a:latin typeface="Helvetica Neue"/>
              <a:ea typeface="Helvetica Neue"/>
              <a:cs typeface="Helvetica Neue"/>
              <a:sym typeface="Helvetica Neue"/>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9" name="Shape 889"/>
        <p:cNvGrpSpPr/>
        <p:nvPr/>
      </p:nvGrpSpPr>
      <p:grpSpPr>
        <a:xfrm>
          <a:off x="0" y="0"/>
          <a:ext cx="0" cy="0"/>
          <a:chOff x="0" y="0"/>
          <a:chExt cx="0" cy="0"/>
        </a:xfrm>
      </p:grpSpPr>
      <p:sp>
        <p:nvSpPr>
          <p:cNvPr id="890" name="Google Shape;890;g36a3e5336e9_7_36"/>
          <p:cNvSpPr txBox="1"/>
          <p:nvPr>
            <p:ph type="title"/>
          </p:nvPr>
        </p:nvSpPr>
        <p:spPr>
          <a:xfrm>
            <a:off x="266759" y="228264"/>
            <a:ext cx="7901100" cy="1108200"/>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1400"/>
              <a:buNone/>
            </a:pPr>
            <a:r>
              <a:rPr lang="en-US" sz="3600">
                <a:solidFill>
                  <a:schemeClr val="dk2"/>
                </a:solidFill>
                <a:latin typeface="Helvetica Neue"/>
                <a:ea typeface="Helvetica Neue"/>
                <a:cs typeface="Helvetica Neue"/>
                <a:sym typeface="Helvetica Neue"/>
              </a:rPr>
              <a:t>Equitable Access to Quality ECE</a:t>
            </a:r>
            <a:br>
              <a:rPr lang="en-US" sz="3600">
                <a:solidFill>
                  <a:schemeClr val="dk2"/>
                </a:solidFill>
                <a:latin typeface="Helvetica Neue"/>
                <a:ea typeface="Helvetica Neue"/>
                <a:cs typeface="Helvetica Neue"/>
                <a:sym typeface="Helvetica Neue"/>
              </a:rPr>
            </a:br>
            <a:r>
              <a:rPr lang="en-US" sz="3600">
                <a:solidFill>
                  <a:schemeClr val="dk2"/>
                </a:solidFill>
                <a:latin typeface="Helvetica Neue"/>
                <a:ea typeface="Helvetica Neue"/>
                <a:cs typeface="Helvetica Neue"/>
                <a:sym typeface="Helvetica Neue"/>
              </a:rPr>
              <a:t>Proposed Investment Strategies </a:t>
            </a:r>
            <a:endParaRPr sz="3600">
              <a:solidFill>
                <a:schemeClr val="dk2"/>
              </a:solidFill>
              <a:latin typeface="Helvetica Neue"/>
              <a:ea typeface="Helvetica Neue"/>
              <a:cs typeface="Helvetica Neue"/>
              <a:sym typeface="Helvetica Neue"/>
            </a:endParaRPr>
          </a:p>
        </p:txBody>
      </p:sp>
      <p:graphicFrame>
        <p:nvGraphicFramePr>
          <p:cNvPr id="891" name="Google Shape;891;g36a3e5336e9_7_36"/>
          <p:cNvGraphicFramePr/>
          <p:nvPr/>
        </p:nvGraphicFramePr>
        <p:xfrm>
          <a:off x="813050" y="1525975"/>
          <a:ext cx="3000000" cy="3000000"/>
        </p:xfrm>
        <a:graphic>
          <a:graphicData uri="http://schemas.openxmlformats.org/drawingml/2006/table">
            <a:tbl>
              <a:tblPr>
                <a:noFill/>
                <a:tableStyleId>{10AAC562-8B05-4E8C-9425-B11ABF066725}</a:tableStyleId>
              </a:tblPr>
              <a:tblGrid>
                <a:gridCol w="2303575"/>
                <a:gridCol w="4429175"/>
                <a:gridCol w="1271725"/>
              </a:tblGrid>
              <a:tr h="335400">
                <a:tc gridSpan="3">
                  <a:txBody>
                    <a:bodyPr/>
                    <a:lstStyle/>
                    <a:p>
                      <a:pPr indent="0" lvl="0" marL="0" marR="0" rtl="0" algn="l">
                        <a:lnSpc>
                          <a:spcPct val="100000"/>
                        </a:lnSpc>
                        <a:spcBef>
                          <a:spcPts val="0"/>
                        </a:spcBef>
                        <a:spcAft>
                          <a:spcPts val="0"/>
                        </a:spcAft>
                        <a:buClr>
                          <a:srgbClr val="000000"/>
                        </a:buClr>
                        <a:buSzPts val="1500"/>
                        <a:buFont typeface="Arial"/>
                        <a:buNone/>
                      </a:pPr>
                      <a:r>
                        <a:rPr b="1" lang="en-US" sz="1500" u="none" cap="none" strike="noStrike">
                          <a:solidFill>
                            <a:schemeClr val="lt1"/>
                          </a:solidFill>
                          <a:latin typeface="Helvetica Neue"/>
                          <a:ea typeface="Helvetica Neue"/>
                          <a:cs typeface="Helvetica Neue"/>
                          <a:sym typeface="Helvetica Neue"/>
                        </a:rPr>
                        <a:t>Goal 4: Invest in Safe and Sustainable Facilities</a:t>
                      </a:r>
                      <a:endParaRPr b="1" sz="1100" u="none" cap="none" strike="noStrike">
                        <a:latin typeface="Helvetica Neue"/>
                        <a:ea typeface="Helvetica Neue"/>
                        <a:cs typeface="Helvetica Neue"/>
                        <a:sym typeface="Helvetica Neue"/>
                      </a:endParaRPr>
                    </a:p>
                  </a:txBody>
                  <a:tcPr marT="63500" marB="63500" marR="63500" marL="63500">
                    <a:lnB cap="flat" cmpd="sng" w="12700">
                      <a:solidFill>
                        <a:srgbClr val="000000"/>
                      </a:solidFill>
                      <a:prstDash val="solid"/>
                      <a:round/>
                      <a:headEnd len="sm" w="sm" type="none"/>
                      <a:tailEnd len="sm" w="sm" type="none"/>
                    </a:lnB>
                    <a:solidFill>
                      <a:srgbClr val="8B8C91"/>
                    </a:solidFill>
                  </a:tcPr>
                </a:tc>
                <a:tc hMerge="1"/>
                <a:tc hMerge="1"/>
              </a:tr>
              <a:tr h="569100">
                <a:tc gridSpan="2">
                  <a:txBody>
                    <a:bodyPr/>
                    <a:lstStyle/>
                    <a:p>
                      <a:pPr indent="0" lvl="0" marL="0" marR="0" rtl="0" algn="l">
                        <a:lnSpc>
                          <a:spcPct val="100000"/>
                        </a:lnSpc>
                        <a:spcBef>
                          <a:spcPts val="0"/>
                        </a:spcBef>
                        <a:spcAft>
                          <a:spcPts val="0"/>
                        </a:spcAft>
                        <a:buClr>
                          <a:srgbClr val="000000"/>
                        </a:buClr>
                        <a:buSzPts val="1400"/>
                        <a:buFont typeface="Arial"/>
                        <a:buNone/>
                      </a:pPr>
                      <a:r>
                        <a:rPr b="1" lang="en-US" sz="1400" u="none" cap="none" strike="noStrike">
                          <a:latin typeface="Helvetica Neue"/>
                          <a:ea typeface="Helvetica Neue"/>
                          <a:cs typeface="Helvetica Neue"/>
                          <a:sym typeface="Helvetica Neue"/>
                        </a:rPr>
                        <a:t>Strategy</a:t>
                      </a:r>
                      <a:endParaRPr b="1" sz="1400" u="none" cap="none" strike="noStrike">
                        <a:latin typeface="Helvetica Neue"/>
                        <a:ea typeface="Helvetica Neue"/>
                        <a:cs typeface="Helvetica Neue"/>
                        <a:sym typeface="Helvetica Neue"/>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hMerge="1"/>
                <a:tc>
                  <a:txBody>
                    <a:bodyPr/>
                    <a:lstStyle/>
                    <a:p>
                      <a:pPr indent="0" lvl="0" marL="0" marR="0" rtl="0" algn="l">
                        <a:lnSpc>
                          <a:spcPct val="100000"/>
                        </a:lnSpc>
                        <a:spcBef>
                          <a:spcPts val="0"/>
                        </a:spcBef>
                        <a:spcAft>
                          <a:spcPts val="0"/>
                        </a:spcAft>
                        <a:buClr>
                          <a:srgbClr val="000000"/>
                        </a:buClr>
                        <a:buSzPts val="1200"/>
                        <a:buFont typeface="Arial"/>
                        <a:buNone/>
                      </a:pPr>
                      <a:r>
                        <a:rPr b="1" lang="en-US" sz="1200" u="none" cap="none" strike="noStrike">
                          <a:latin typeface="Helvetica Neue"/>
                          <a:ea typeface="Helvetica Neue"/>
                          <a:cs typeface="Helvetica Neue"/>
                          <a:sym typeface="Helvetica Neue"/>
                        </a:rPr>
                        <a:t>Five-Year Total Allocation</a:t>
                      </a:r>
                      <a:endParaRPr b="1" sz="1200" u="none" cap="none" strike="noStrike">
                        <a:latin typeface="Helvetica Neue"/>
                        <a:ea typeface="Helvetica Neue"/>
                        <a:cs typeface="Helvetica Neue"/>
                        <a:sym typeface="Helvetica Neue"/>
                      </a:endParaRPr>
                    </a:p>
                  </a:txBody>
                  <a:tcPr marT="63500" marB="63500" marR="63500" marL="63500">
                    <a:lnL cap="flat" cmpd="sng" w="12700">
                      <a:solidFill>
                        <a:srgbClr val="000000"/>
                      </a:solidFill>
                      <a:prstDash val="solid"/>
                      <a:round/>
                      <a:headEnd len="sm" w="sm" type="none"/>
                      <a:tailEnd len="sm" w="sm" type="none"/>
                    </a:lnL>
                  </a:tcPr>
                </a:tc>
              </a:tr>
              <a:tr h="1314625">
                <a:tc gridSpan="2">
                  <a:txBody>
                    <a:bodyPr/>
                    <a:lstStyle/>
                    <a:p>
                      <a:pPr indent="0" lvl="0" marL="0" marR="0" rtl="0" algn="l">
                        <a:lnSpc>
                          <a:spcPct val="100000"/>
                        </a:lnSpc>
                        <a:spcBef>
                          <a:spcPts val="0"/>
                        </a:spcBef>
                        <a:spcAft>
                          <a:spcPts val="0"/>
                        </a:spcAft>
                        <a:buClr>
                          <a:srgbClr val="000000"/>
                        </a:buClr>
                        <a:buSzPts val="1200"/>
                        <a:buFont typeface="Arial"/>
                        <a:buNone/>
                      </a:pPr>
                      <a:r>
                        <a:rPr b="1" lang="en-US" sz="1200" u="none" cap="none" strike="noStrike">
                          <a:solidFill>
                            <a:schemeClr val="dk1"/>
                          </a:solidFill>
                          <a:latin typeface="Helvetica Neue"/>
                          <a:ea typeface="Helvetica Neue"/>
                          <a:cs typeface="Helvetica Neue"/>
                          <a:sym typeface="Helvetica Neue"/>
                        </a:rPr>
                        <a:t>1. Expand and Sustain Safe, High-Quality Facilities: </a:t>
                      </a:r>
                      <a:r>
                        <a:rPr lang="en-US" sz="1200" u="none" cap="none" strike="noStrike">
                          <a:solidFill>
                            <a:schemeClr val="dk1"/>
                          </a:solidFill>
                          <a:latin typeface="Helvetica Neue"/>
                          <a:ea typeface="Helvetica Neue"/>
                          <a:cs typeface="Helvetica Neue"/>
                          <a:sym typeface="Helvetica Neue"/>
                        </a:rPr>
                        <a:t>Fund a Facilities Grant Cycle to address critical infrastructure needs across the early care and education system. Examples include new construction, renovations and upgrades, and improvements necessary to meet safety and licensing compliance standards, prioritizing providers in under-resourced communities and those serving infants and toddlers, and children receiving subsidies.</a:t>
                      </a:r>
                      <a:endParaRPr sz="1200" u="none" cap="none" strike="noStrike">
                        <a:solidFill>
                          <a:schemeClr val="dk1"/>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1200"/>
                        <a:buFont typeface="Arial"/>
                        <a:buNone/>
                      </a:pPr>
                      <a:r>
                        <a:t/>
                      </a:r>
                      <a:endParaRPr sz="1200" u="none" cap="none" strike="noStrike">
                        <a:solidFill>
                          <a:schemeClr val="dk1"/>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1200"/>
                        <a:buFont typeface="Arial"/>
                        <a:buNone/>
                      </a:pPr>
                      <a:r>
                        <a:rPr lang="en-US" sz="1200" u="none" cap="none" strike="noStrike">
                          <a:solidFill>
                            <a:schemeClr val="dk1"/>
                          </a:solidFill>
                          <a:latin typeface="Helvetica Neue"/>
                          <a:ea typeface="Helvetica Neue"/>
                          <a:cs typeface="Helvetica Neue"/>
                          <a:sym typeface="Helvetica Neue"/>
                        </a:rPr>
                        <a:t>Please note: A facilities needs assessment will be done in FY 25-26 that will inform this allocation.</a:t>
                      </a:r>
                      <a:endParaRPr b="1" sz="1200" u="none" cap="none" strike="noStrike">
                        <a:latin typeface="Helvetica Neue"/>
                        <a:ea typeface="Helvetica Neue"/>
                        <a:cs typeface="Helvetica Neue"/>
                        <a:sym typeface="Helvetica Neue"/>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hMerge="1"/>
                <a:tc>
                  <a:txBody>
                    <a:bodyPr/>
                    <a:lstStyle/>
                    <a:p>
                      <a:pPr indent="0" lvl="0" marL="0" marR="0" rtl="0" algn="ctr">
                        <a:lnSpc>
                          <a:spcPct val="100000"/>
                        </a:lnSpc>
                        <a:spcBef>
                          <a:spcPts val="0"/>
                        </a:spcBef>
                        <a:spcAft>
                          <a:spcPts val="0"/>
                        </a:spcAft>
                        <a:buClr>
                          <a:srgbClr val="000000"/>
                        </a:buClr>
                        <a:buSzPts val="1200"/>
                        <a:buFont typeface="Arial"/>
                        <a:buNone/>
                      </a:pPr>
                      <a:r>
                        <a:t/>
                      </a:r>
                      <a:endParaRPr sz="1200" u="none" cap="none" strike="noStrike">
                        <a:solidFill>
                          <a:schemeClr val="dk1"/>
                        </a:solidFill>
                        <a:latin typeface="Helvetica Neue"/>
                        <a:ea typeface="Helvetica Neue"/>
                        <a:cs typeface="Helvetica Neue"/>
                        <a:sym typeface="Helvetica Neue"/>
                      </a:endParaRPr>
                    </a:p>
                    <a:p>
                      <a:pPr indent="0" lvl="0" marL="0" marR="0" rtl="0" algn="ctr">
                        <a:lnSpc>
                          <a:spcPct val="100000"/>
                        </a:lnSpc>
                        <a:spcBef>
                          <a:spcPts val="0"/>
                        </a:spcBef>
                        <a:spcAft>
                          <a:spcPts val="0"/>
                        </a:spcAft>
                        <a:buClr>
                          <a:srgbClr val="000000"/>
                        </a:buClr>
                        <a:buSzPts val="1200"/>
                        <a:buFont typeface="Arial"/>
                        <a:buNone/>
                      </a:pPr>
                      <a:r>
                        <a:t/>
                      </a:r>
                      <a:endParaRPr sz="1200" u="none" cap="none" strike="noStrike">
                        <a:solidFill>
                          <a:schemeClr val="dk1"/>
                        </a:solidFill>
                        <a:latin typeface="Helvetica Neue"/>
                        <a:ea typeface="Helvetica Neue"/>
                        <a:cs typeface="Helvetica Neue"/>
                        <a:sym typeface="Helvetica Neue"/>
                      </a:endParaRPr>
                    </a:p>
                    <a:p>
                      <a:pPr indent="0" lvl="0" marL="0" marR="0" rtl="0" algn="ctr">
                        <a:lnSpc>
                          <a:spcPct val="100000"/>
                        </a:lnSpc>
                        <a:spcBef>
                          <a:spcPts val="0"/>
                        </a:spcBef>
                        <a:spcAft>
                          <a:spcPts val="0"/>
                        </a:spcAft>
                        <a:buClr>
                          <a:srgbClr val="000000"/>
                        </a:buClr>
                        <a:buSzPts val="1200"/>
                        <a:buFont typeface="Arial"/>
                        <a:buNone/>
                      </a:pPr>
                      <a:r>
                        <a:t/>
                      </a:r>
                      <a:endParaRPr sz="1200" u="none" cap="none" strike="noStrike">
                        <a:solidFill>
                          <a:schemeClr val="dk1"/>
                        </a:solidFill>
                        <a:latin typeface="Helvetica Neue"/>
                        <a:ea typeface="Helvetica Neue"/>
                        <a:cs typeface="Helvetica Neue"/>
                        <a:sym typeface="Helvetica Neue"/>
                      </a:endParaRPr>
                    </a:p>
                    <a:p>
                      <a:pPr indent="0" lvl="0" marL="0" marR="0" rtl="0" algn="ctr">
                        <a:lnSpc>
                          <a:spcPct val="100000"/>
                        </a:lnSpc>
                        <a:spcBef>
                          <a:spcPts val="0"/>
                        </a:spcBef>
                        <a:spcAft>
                          <a:spcPts val="0"/>
                        </a:spcAft>
                        <a:buClr>
                          <a:schemeClr val="dk1"/>
                        </a:buClr>
                        <a:buSzPts val="1100"/>
                        <a:buFont typeface="Arial"/>
                        <a:buNone/>
                      </a:pPr>
                      <a:r>
                        <a:rPr lang="en-US" sz="1200" u="none" cap="none" strike="noStrike">
                          <a:solidFill>
                            <a:schemeClr val="dk1"/>
                          </a:solidFill>
                          <a:latin typeface="Helvetica Neue"/>
                          <a:ea typeface="Helvetica Neue"/>
                          <a:cs typeface="Helvetica Neue"/>
                          <a:sym typeface="Helvetica Neue"/>
                        </a:rPr>
                        <a:t>$8,500,000</a:t>
                      </a:r>
                      <a:endParaRPr b="1" sz="1200" u="none" cap="none" strike="noStrike">
                        <a:latin typeface="Helvetica Neue"/>
                        <a:ea typeface="Helvetica Neue"/>
                        <a:cs typeface="Helvetica Neue"/>
                        <a:sym typeface="Helvetica Neue"/>
                      </a:endParaRPr>
                    </a:p>
                  </a:txBody>
                  <a:tcPr marT="63500" marB="63500" marR="63500" marL="63500">
                    <a:lnL cap="flat" cmpd="sng" w="12700">
                      <a:solidFill>
                        <a:srgbClr val="000000"/>
                      </a:solidFill>
                      <a:prstDash val="solid"/>
                      <a:round/>
                      <a:headEnd len="sm" w="sm" type="none"/>
                      <a:tailEnd len="sm" w="sm" type="none"/>
                    </a:lnL>
                  </a:tcPr>
                </a:tc>
              </a:tr>
              <a:tr h="631875">
                <a:tc gridSpan="2">
                  <a:txBody>
                    <a:bodyPr/>
                    <a:lstStyle/>
                    <a:p>
                      <a:pPr indent="0" lvl="0" marL="0" marR="0" rtl="0" algn="l">
                        <a:lnSpc>
                          <a:spcPct val="100000"/>
                        </a:lnSpc>
                        <a:spcBef>
                          <a:spcPts val="0"/>
                        </a:spcBef>
                        <a:spcAft>
                          <a:spcPts val="0"/>
                        </a:spcAft>
                        <a:buClr>
                          <a:srgbClr val="000000"/>
                        </a:buClr>
                        <a:buSzPts val="1200"/>
                        <a:buFont typeface="Arial"/>
                        <a:buNone/>
                      </a:pPr>
                      <a:r>
                        <a:rPr b="1" lang="en-US" sz="1200" u="none" cap="none" strike="noStrike">
                          <a:solidFill>
                            <a:schemeClr val="dk1"/>
                          </a:solidFill>
                          <a:latin typeface="Helvetica Neue"/>
                          <a:ea typeface="Helvetica Neue"/>
                          <a:cs typeface="Helvetica Neue"/>
                          <a:sym typeface="Helvetica Neue"/>
                        </a:rPr>
                        <a:t>2. Emergency Responsive Grants and Bridge Loans:</a:t>
                      </a:r>
                      <a:r>
                        <a:rPr lang="en-US" sz="1200" u="none" cap="none" strike="noStrike">
                          <a:solidFill>
                            <a:schemeClr val="dk1"/>
                          </a:solidFill>
                          <a:latin typeface="Helvetica Neue"/>
                          <a:ea typeface="Helvetica Neue"/>
                          <a:cs typeface="Helvetica Neue"/>
                          <a:sym typeface="Helvetica Neue"/>
                        </a:rPr>
                        <a:t> Provide financial relief to help early care and education providers address urgent facility-related needs and prevent closures due to natural disasters, similar emergencies, and subsidy funding delays.</a:t>
                      </a:r>
                      <a:endParaRPr b="1" sz="1200" u="none" cap="none" strike="noStrike">
                        <a:solidFill>
                          <a:schemeClr val="dk1"/>
                        </a:solidFill>
                        <a:latin typeface="Helvetica Neue"/>
                        <a:ea typeface="Helvetica Neue"/>
                        <a:cs typeface="Helvetica Neue"/>
                        <a:sym typeface="Helvetica Neue"/>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hMerge="1"/>
                <a:tc>
                  <a:txBody>
                    <a:bodyPr/>
                    <a:lstStyle/>
                    <a:p>
                      <a:pPr indent="0" lvl="0" marL="0" marR="0" rtl="0" algn="ctr">
                        <a:lnSpc>
                          <a:spcPct val="100000"/>
                        </a:lnSpc>
                        <a:spcBef>
                          <a:spcPts val="0"/>
                        </a:spcBef>
                        <a:spcAft>
                          <a:spcPts val="0"/>
                        </a:spcAft>
                        <a:buClr>
                          <a:srgbClr val="000000"/>
                        </a:buClr>
                        <a:buSzPts val="1200"/>
                        <a:buFont typeface="Arial"/>
                        <a:buNone/>
                      </a:pPr>
                      <a:r>
                        <a:t/>
                      </a:r>
                      <a:endParaRPr sz="1200" u="none" cap="none" strike="noStrike">
                        <a:solidFill>
                          <a:schemeClr val="dk1"/>
                        </a:solidFill>
                        <a:latin typeface="Helvetica Neue"/>
                        <a:ea typeface="Helvetica Neue"/>
                        <a:cs typeface="Helvetica Neue"/>
                        <a:sym typeface="Helvetica Neue"/>
                      </a:endParaRPr>
                    </a:p>
                    <a:p>
                      <a:pPr indent="0" lvl="0" marL="0" marR="0" rtl="0" algn="ctr">
                        <a:lnSpc>
                          <a:spcPct val="100000"/>
                        </a:lnSpc>
                        <a:spcBef>
                          <a:spcPts val="0"/>
                        </a:spcBef>
                        <a:spcAft>
                          <a:spcPts val="0"/>
                        </a:spcAft>
                        <a:buClr>
                          <a:schemeClr val="dk1"/>
                        </a:buClr>
                        <a:buSzPts val="1100"/>
                        <a:buFont typeface="Arial"/>
                        <a:buNone/>
                      </a:pPr>
                      <a:r>
                        <a:rPr lang="en-US" sz="1200" u="none" cap="none" strike="noStrike">
                          <a:solidFill>
                            <a:schemeClr val="dk1"/>
                          </a:solidFill>
                          <a:latin typeface="Helvetica Neue"/>
                          <a:ea typeface="Helvetica Neue"/>
                          <a:cs typeface="Helvetica Neue"/>
                          <a:sym typeface="Helvetica Neue"/>
                        </a:rPr>
                        <a:t>$1,500,000</a:t>
                      </a:r>
                      <a:endParaRPr b="1" sz="1200" u="none" cap="none" strike="noStrike">
                        <a:latin typeface="Helvetica Neue"/>
                        <a:ea typeface="Helvetica Neue"/>
                        <a:cs typeface="Helvetica Neue"/>
                        <a:sym typeface="Helvetica Neue"/>
                      </a:endParaRPr>
                    </a:p>
                  </a:txBody>
                  <a:tcPr marT="63500" marB="63500" marR="63500" marL="63500">
                    <a:lnL cap="flat" cmpd="sng" w="12700">
                      <a:solidFill>
                        <a:srgbClr val="000000"/>
                      </a:solidFill>
                      <a:prstDash val="solid"/>
                      <a:round/>
                      <a:headEnd len="sm" w="sm" type="none"/>
                      <a:tailEnd len="sm" w="sm" type="none"/>
                    </a:lnL>
                  </a:tcPr>
                </a:tc>
              </a:tr>
              <a:tr h="243975">
                <a:tc gridSpan="2">
                  <a:txBody>
                    <a:bodyPr/>
                    <a:lstStyle/>
                    <a:p>
                      <a:pPr indent="0" lvl="0" marL="0" marR="0" rtl="0" algn="r">
                        <a:lnSpc>
                          <a:spcPct val="100000"/>
                        </a:lnSpc>
                        <a:spcBef>
                          <a:spcPts val="0"/>
                        </a:spcBef>
                        <a:spcAft>
                          <a:spcPts val="0"/>
                        </a:spcAft>
                        <a:buClr>
                          <a:srgbClr val="000000"/>
                        </a:buClr>
                        <a:buSzPts val="1200"/>
                        <a:buFont typeface="Arial"/>
                        <a:buNone/>
                      </a:pPr>
                      <a:r>
                        <a:rPr b="1" lang="en-US" sz="1200" u="none" cap="none" strike="noStrike">
                          <a:solidFill>
                            <a:schemeClr val="dk1"/>
                          </a:solidFill>
                          <a:latin typeface="Helvetica Neue"/>
                          <a:ea typeface="Helvetica Neue"/>
                          <a:cs typeface="Helvetica Neue"/>
                          <a:sym typeface="Helvetica Neue"/>
                        </a:rPr>
                        <a:t>Goal 4 Subtotal</a:t>
                      </a:r>
                      <a:endParaRPr b="1" sz="1200" u="none" cap="none" strike="noStrike">
                        <a:solidFill>
                          <a:schemeClr val="dk1"/>
                        </a:solidFill>
                        <a:latin typeface="Helvetica Neue"/>
                        <a:ea typeface="Helvetica Neue"/>
                        <a:cs typeface="Helvetica Neue"/>
                        <a:sym typeface="Helvetica Neue"/>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hMerge="1"/>
                <a:tc>
                  <a:txBody>
                    <a:bodyPr/>
                    <a:lstStyle/>
                    <a:p>
                      <a:pPr indent="0" lvl="0" marL="0" marR="0" rtl="0" algn="ctr">
                        <a:lnSpc>
                          <a:spcPct val="100000"/>
                        </a:lnSpc>
                        <a:spcBef>
                          <a:spcPts val="0"/>
                        </a:spcBef>
                        <a:spcAft>
                          <a:spcPts val="0"/>
                        </a:spcAft>
                        <a:buClr>
                          <a:srgbClr val="000000"/>
                        </a:buClr>
                        <a:buSzPts val="1200"/>
                        <a:buFont typeface="Arial"/>
                        <a:buNone/>
                      </a:pPr>
                      <a:r>
                        <a:rPr b="1" lang="en-US" sz="1200" u="none" cap="none" strike="noStrike">
                          <a:solidFill>
                            <a:schemeClr val="dk1"/>
                          </a:solidFill>
                          <a:latin typeface="Helvetica Neue"/>
                          <a:ea typeface="Helvetica Neue"/>
                          <a:cs typeface="Helvetica Neue"/>
                          <a:sym typeface="Helvetica Neue"/>
                        </a:rPr>
                        <a:t>$10,000,000</a:t>
                      </a:r>
                      <a:endParaRPr b="1" sz="1200" u="none" cap="none" strike="noStrike">
                        <a:solidFill>
                          <a:schemeClr val="dk1"/>
                        </a:solidFill>
                        <a:latin typeface="Helvetica Neue"/>
                        <a:ea typeface="Helvetica Neue"/>
                        <a:cs typeface="Helvetica Neue"/>
                        <a:sym typeface="Helvetica Neue"/>
                      </a:endParaRPr>
                    </a:p>
                  </a:txBody>
                  <a:tcPr marT="63500" marB="63500" marR="63500" marL="63500">
                    <a:lnL cap="flat" cmpd="sng" w="12700">
                      <a:solidFill>
                        <a:srgbClr val="000000"/>
                      </a:solidFill>
                      <a:prstDash val="solid"/>
                      <a:round/>
                      <a:headEnd len="sm" w="sm" type="none"/>
                      <a:tailEnd len="sm" w="sm" type="none"/>
                    </a:lnL>
                  </a:tcPr>
                </a:tc>
              </a:tr>
            </a:tbl>
          </a:graphicData>
        </a:graphic>
      </p:graphicFrame>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5" name="Shape 895"/>
        <p:cNvGrpSpPr/>
        <p:nvPr/>
      </p:nvGrpSpPr>
      <p:grpSpPr>
        <a:xfrm>
          <a:off x="0" y="0"/>
          <a:ext cx="0" cy="0"/>
          <a:chOff x="0" y="0"/>
          <a:chExt cx="0" cy="0"/>
        </a:xfrm>
      </p:grpSpPr>
      <p:sp>
        <p:nvSpPr>
          <p:cNvPr id="896" name="Google Shape;896;g36a3e5336e9_7_20"/>
          <p:cNvSpPr txBox="1"/>
          <p:nvPr>
            <p:ph type="title"/>
          </p:nvPr>
        </p:nvSpPr>
        <p:spPr>
          <a:xfrm>
            <a:off x="266759" y="228264"/>
            <a:ext cx="7901100" cy="1108200"/>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1400"/>
              <a:buNone/>
            </a:pPr>
            <a:r>
              <a:rPr lang="en-US" sz="3600">
                <a:solidFill>
                  <a:schemeClr val="dk2"/>
                </a:solidFill>
                <a:latin typeface="Helvetica Neue"/>
                <a:ea typeface="Helvetica Neue"/>
                <a:cs typeface="Helvetica Neue"/>
                <a:sym typeface="Helvetica Neue"/>
              </a:rPr>
              <a:t>Equitable Access to Quality ECE</a:t>
            </a:r>
            <a:br>
              <a:rPr lang="en-US" sz="3600">
                <a:solidFill>
                  <a:schemeClr val="dk2"/>
                </a:solidFill>
                <a:latin typeface="Helvetica Neue"/>
                <a:ea typeface="Helvetica Neue"/>
                <a:cs typeface="Helvetica Neue"/>
                <a:sym typeface="Helvetica Neue"/>
              </a:rPr>
            </a:br>
            <a:r>
              <a:rPr lang="en-US" sz="3600">
                <a:solidFill>
                  <a:schemeClr val="dk2"/>
                </a:solidFill>
                <a:latin typeface="Helvetica Neue"/>
                <a:ea typeface="Helvetica Neue"/>
                <a:cs typeface="Helvetica Neue"/>
                <a:sym typeface="Helvetica Neue"/>
              </a:rPr>
              <a:t>Proposed Investment Strategies </a:t>
            </a:r>
            <a:endParaRPr sz="3600">
              <a:solidFill>
                <a:schemeClr val="dk2"/>
              </a:solidFill>
              <a:latin typeface="Helvetica Neue"/>
              <a:ea typeface="Helvetica Neue"/>
              <a:cs typeface="Helvetica Neue"/>
              <a:sym typeface="Helvetica Neue"/>
            </a:endParaRPr>
          </a:p>
        </p:txBody>
      </p:sp>
      <p:graphicFrame>
        <p:nvGraphicFramePr>
          <p:cNvPr id="897" name="Google Shape;897;g36a3e5336e9_7_20"/>
          <p:cNvGraphicFramePr/>
          <p:nvPr/>
        </p:nvGraphicFramePr>
        <p:xfrm>
          <a:off x="792200" y="1721125"/>
          <a:ext cx="3000000" cy="3000000"/>
        </p:xfrm>
        <a:graphic>
          <a:graphicData uri="http://schemas.openxmlformats.org/drawingml/2006/table">
            <a:tbl>
              <a:tblPr>
                <a:noFill/>
                <a:tableStyleId>{10AAC562-8B05-4E8C-9425-B11ABF066725}</a:tableStyleId>
              </a:tblPr>
              <a:tblGrid>
                <a:gridCol w="2767750"/>
                <a:gridCol w="3977950"/>
                <a:gridCol w="1289450"/>
              </a:tblGrid>
              <a:tr h="518375">
                <a:tc gridSpan="3">
                  <a:txBody>
                    <a:bodyPr/>
                    <a:lstStyle/>
                    <a:p>
                      <a:pPr indent="0" lvl="0" marL="0" marR="0" rtl="0" algn="l">
                        <a:lnSpc>
                          <a:spcPct val="100000"/>
                        </a:lnSpc>
                        <a:spcBef>
                          <a:spcPts val="0"/>
                        </a:spcBef>
                        <a:spcAft>
                          <a:spcPts val="0"/>
                        </a:spcAft>
                        <a:buClr>
                          <a:srgbClr val="000000"/>
                        </a:buClr>
                        <a:buSzPts val="1500"/>
                        <a:buFont typeface="Arial"/>
                        <a:buNone/>
                      </a:pPr>
                      <a:r>
                        <a:rPr b="1" lang="en-US" sz="1500" u="none" cap="none" strike="noStrike">
                          <a:solidFill>
                            <a:schemeClr val="dk1"/>
                          </a:solidFill>
                          <a:latin typeface="Helvetica Neue"/>
                          <a:ea typeface="Helvetica Neue"/>
                          <a:cs typeface="Helvetica Neue"/>
                          <a:sym typeface="Helvetica Neue"/>
                        </a:rPr>
                        <a:t>Goal 5: Strengthen Early Learning through Meaningful Data, Family Voice, and Community Awareness</a:t>
                      </a:r>
                      <a:endParaRPr b="1" sz="1500" u="none" cap="none" strike="noStrike">
                        <a:solidFill>
                          <a:schemeClr val="dk1"/>
                        </a:solidFill>
                        <a:latin typeface="Helvetica Neue"/>
                        <a:ea typeface="Helvetica Neue"/>
                        <a:cs typeface="Helvetica Neue"/>
                        <a:sym typeface="Helvetica Neue"/>
                      </a:endParaRPr>
                    </a:p>
                  </a:txBody>
                  <a:tcPr marT="63500" marB="63500" marR="63500" marL="63500">
                    <a:solidFill>
                      <a:srgbClr val="D9D9D9"/>
                    </a:solidFill>
                  </a:tcPr>
                </a:tc>
                <a:tc hMerge="1"/>
                <a:tc hMerge="1"/>
              </a:tr>
              <a:tr h="433850">
                <a:tc gridSpan="2">
                  <a:txBody>
                    <a:bodyPr/>
                    <a:lstStyle/>
                    <a:p>
                      <a:pPr indent="0" lvl="0" marL="0" marR="0" rtl="0" algn="l">
                        <a:lnSpc>
                          <a:spcPct val="100000"/>
                        </a:lnSpc>
                        <a:spcBef>
                          <a:spcPts val="0"/>
                        </a:spcBef>
                        <a:spcAft>
                          <a:spcPts val="0"/>
                        </a:spcAft>
                        <a:buClr>
                          <a:srgbClr val="000000"/>
                        </a:buClr>
                        <a:buSzPts val="1400"/>
                        <a:buFont typeface="Arial"/>
                        <a:buNone/>
                      </a:pPr>
                      <a:r>
                        <a:rPr b="1" lang="en-US" sz="1400" u="none" cap="none" strike="noStrike">
                          <a:latin typeface="Helvetica Neue"/>
                          <a:ea typeface="Helvetica Neue"/>
                          <a:cs typeface="Helvetica Neue"/>
                          <a:sym typeface="Helvetica Neue"/>
                        </a:rPr>
                        <a:t>Strategy</a:t>
                      </a:r>
                      <a:endParaRPr b="1" sz="1400" u="none" cap="none" strike="noStrike">
                        <a:latin typeface="Helvetica Neue"/>
                        <a:ea typeface="Helvetica Neue"/>
                        <a:cs typeface="Helvetica Neue"/>
                        <a:sym typeface="Helvetica Neue"/>
                      </a:endParaRPr>
                    </a:p>
                  </a:txBody>
                  <a:tcPr marT="63500" marB="63500" marR="63500" marL="63500"/>
                </a:tc>
                <a:tc hMerge="1"/>
                <a:tc>
                  <a:txBody>
                    <a:bodyPr/>
                    <a:lstStyle/>
                    <a:p>
                      <a:pPr indent="0" lvl="0" marL="0" marR="0" rtl="0" algn="l">
                        <a:lnSpc>
                          <a:spcPct val="100000"/>
                        </a:lnSpc>
                        <a:spcBef>
                          <a:spcPts val="0"/>
                        </a:spcBef>
                        <a:spcAft>
                          <a:spcPts val="0"/>
                        </a:spcAft>
                        <a:buClr>
                          <a:srgbClr val="000000"/>
                        </a:buClr>
                        <a:buSzPts val="1200"/>
                        <a:buFont typeface="Arial"/>
                        <a:buNone/>
                      </a:pPr>
                      <a:r>
                        <a:rPr b="1" lang="en-US" sz="1200" u="none" cap="none" strike="noStrike">
                          <a:latin typeface="Helvetica Neue"/>
                          <a:ea typeface="Helvetica Neue"/>
                          <a:cs typeface="Helvetica Neue"/>
                          <a:sym typeface="Helvetica Neue"/>
                        </a:rPr>
                        <a:t>Five-Year Total Allocation</a:t>
                      </a:r>
                      <a:endParaRPr b="1" sz="1200" u="none" cap="none" strike="noStrike">
                        <a:latin typeface="Helvetica Neue"/>
                        <a:ea typeface="Helvetica Neue"/>
                        <a:cs typeface="Helvetica Neue"/>
                        <a:sym typeface="Helvetica Neue"/>
                      </a:endParaRPr>
                    </a:p>
                  </a:txBody>
                  <a:tcPr marT="63500" marB="63500" marR="63500" marL="63500">
                    <a:lnB cap="flat" cmpd="sng" w="12700">
                      <a:solidFill>
                        <a:srgbClr val="000000"/>
                      </a:solidFill>
                      <a:prstDash val="solid"/>
                      <a:round/>
                      <a:headEnd len="sm" w="sm" type="none"/>
                      <a:tailEnd len="sm" w="sm" type="none"/>
                    </a:lnB>
                  </a:tcPr>
                </a:tc>
              </a:tr>
              <a:tr h="433850">
                <a:tc gridSpan="2">
                  <a:txBody>
                    <a:bodyPr/>
                    <a:lstStyle/>
                    <a:p>
                      <a:pPr indent="0" lvl="0" marL="0" marR="0" rtl="0" algn="l">
                        <a:lnSpc>
                          <a:spcPct val="100000"/>
                        </a:lnSpc>
                        <a:spcBef>
                          <a:spcPts val="0"/>
                        </a:spcBef>
                        <a:spcAft>
                          <a:spcPts val="0"/>
                        </a:spcAft>
                        <a:buClr>
                          <a:srgbClr val="000000"/>
                        </a:buClr>
                        <a:buSzPts val="1200"/>
                        <a:buFont typeface="Arial"/>
                        <a:buNone/>
                      </a:pPr>
                      <a:r>
                        <a:rPr b="1" lang="en-US" sz="1200" u="none" cap="none" strike="noStrike">
                          <a:latin typeface="Helvetica Neue"/>
                          <a:ea typeface="Helvetica Neue"/>
                          <a:cs typeface="Helvetica Neue"/>
                          <a:sym typeface="Helvetica Neue"/>
                        </a:rPr>
                        <a:t>1. Outreach and Communications: </a:t>
                      </a:r>
                      <a:r>
                        <a:rPr lang="en-US" sz="1200" u="none" cap="none" strike="noStrike">
                          <a:latin typeface="Helvetica Neue"/>
                          <a:ea typeface="Helvetica Neue"/>
                          <a:cs typeface="Helvetica Neue"/>
                          <a:sym typeface="Helvetica Neue"/>
                        </a:rPr>
                        <a:t>Inform families and providers of quality initiatives and supports; raise awareness of the importance of the early years</a:t>
                      </a:r>
                      <a:endParaRPr sz="1200" u="none" cap="none" strike="noStrike">
                        <a:latin typeface="Helvetica Neue"/>
                        <a:ea typeface="Helvetica Neue"/>
                        <a:cs typeface="Helvetica Neue"/>
                        <a:sym typeface="Helvetica Neue"/>
                      </a:endParaRPr>
                    </a:p>
                  </a:txBody>
                  <a:tcPr marT="63500" marB="63500" marR="63500" marL="63500">
                    <a:lnR cap="flat" cmpd="sng" w="12700">
                      <a:solidFill>
                        <a:srgbClr val="000000"/>
                      </a:solidFill>
                      <a:prstDash val="solid"/>
                      <a:round/>
                      <a:headEnd len="sm" w="sm" type="none"/>
                      <a:tailEnd len="sm" w="sm" type="none"/>
                    </a:lnR>
                  </a:tcPr>
                </a:tc>
                <a:tc hMerge="1"/>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latin typeface="Helvetica Neue"/>
                          <a:ea typeface="Helvetica Neue"/>
                          <a:cs typeface="Helvetica Neue"/>
                          <a:sym typeface="Helvetica Neue"/>
                        </a:rPr>
                        <a:t>$1,557,000</a:t>
                      </a:r>
                      <a:endParaRPr sz="1200" u="none" cap="none" strike="noStrike">
                        <a:latin typeface="Helvetica Neue"/>
                        <a:ea typeface="Helvetica Neue"/>
                        <a:cs typeface="Helvetica Neue"/>
                        <a:sym typeface="Helvetica Neue"/>
                      </a:endParaRPr>
                    </a:p>
                  </a:txBody>
                  <a:tcPr marT="63500" marB="63500" marR="63500" marL="635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594425">
                <a:tc gridSpan="2">
                  <a:txBody>
                    <a:bodyPr/>
                    <a:lstStyle/>
                    <a:p>
                      <a:pPr indent="0" lvl="0" marL="0" marR="0" rtl="0" algn="l">
                        <a:lnSpc>
                          <a:spcPct val="100000"/>
                        </a:lnSpc>
                        <a:spcBef>
                          <a:spcPts val="0"/>
                        </a:spcBef>
                        <a:spcAft>
                          <a:spcPts val="0"/>
                        </a:spcAft>
                        <a:buClr>
                          <a:srgbClr val="000000"/>
                        </a:buClr>
                        <a:buSzPts val="1200"/>
                        <a:buFont typeface="Arial"/>
                        <a:buNone/>
                      </a:pPr>
                      <a:r>
                        <a:rPr b="1" lang="en-US" sz="1200" u="none" cap="none" strike="noStrike">
                          <a:latin typeface="Helvetica Neue"/>
                          <a:ea typeface="Helvetica Neue"/>
                          <a:cs typeface="Helvetica Neue"/>
                          <a:sym typeface="Helvetica Neue"/>
                        </a:rPr>
                        <a:t>2. </a:t>
                      </a:r>
                      <a:r>
                        <a:rPr b="1" lang="en-US" sz="1200" u="none" cap="none" strike="noStrike">
                          <a:solidFill>
                            <a:schemeClr val="dk1"/>
                          </a:solidFill>
                          <a:latin typeface="Helvetica Neue"/>
                          <a:ea typeface="Helvetica Neue"/>
                          <a:cs typeface="Helvetica Neue"/>
                          <a:sym typeface="Helvetica Neue"/>
                        </a:rPr>
                        <a:t>Data Infrastructure, Evaluation, and Learning: </a:t>
                      </a:r>
                      <a:r>
                        <a:rPr lang="en-US" sz="1200" u="none" cap="none" strike="noStrike">
                          <a:solidFill>
                            <a:schemeClr val="dk1"/>
                          </a:solidFill>
                          <a:latin typeface="Helvetica Neue"/>
                          <a:ea typeface="Helvetica Neue"/>
                          <a:cs typeface="Helvetica Neue"/>
                          <a:sym typeface="Helvetica Neue"/>
                        </a:rPr>
                        <a:t>Staffing, infrastructure, data system subscriptions, and external evaluation costs to track outcomes, continuous improvement, and accountability.</a:t>
                      </a:r>
                      <a:endParaRPr sz="1200" u="none" cap="none" strike="noStrike">
                        <a:latin typeface="Helvetica Neue"/>
                        <a:ea typeface="Helvetica Neue"/>
                        <a:cs typeface="Helvetica Neue"/>
                        <a:sym typeface="Helvetica Neue"/>
                      </a:endParaRPr>
                    </a:p>
                  </a:txBody>
                  <a:tcPr marT="63500" marB="63500" marR="63500" marL="63500">
                    <a:lnR cap="flat" cmpd="sng" w="12700">
                      <a:solidFill>
                        <a:srgbClr val="000000"/>
                      </a:solidFill>
                      <a:prstDash val="solid"/>
                      <a:round/>
                      <a:headEnd len="sm" w="sm" type="none"/>
                      <a:tailEnd len="sm" w="sm" type="none"/>
                    </a:lnR>
                  </a:tcPr>
                </a:tc>
                <a:tc hMerge="1"/>
                <a:tc>
                  <a:txBody>
                    <a:bodyPr/>
                    <a:lstStyle/>
                    <a:p>
                      <a:pPr indent="0" lvl="0" marL="0" marR="0" rtl="0" algn="ctr">
                        <a:lnSpc>
                          <a:spcPct val="100000"/>
                        </a:lnSpc>
                        <a:spcBef>
                          <a:spcPts val="0"/>
                        </a:spcBef>
                        <a:spcAft>
                          <a:spcPts val="0"/>
                        </a:spcAft>
                        <a:buClr>
                          <a:srgbClr val="000000"/>
                        </a:buClr>
                        <a:buSzPts val="1200"/>
                        <a:buFont typeface="Arial"/>
                        <a:buNone/>
                      </a:pPr>
                      <a:r>
                        <a:rPr lang="en-US" sz="1200" u="none" cap="none" strike="noStrike">
                          <a:latin typeface="Helvetica Neue"/>
                          <a:ea typeface="Helvetica Neue"/>
                          <a:cs typeface="Helvetica Neue"/>
                          <a:sym typeface="Helvetica Neue"/>
                        </a:rPr>
                        <a:t>$7,200,000</a:t>
                      </a:r>
                      <a:endParaRPr sz="1200" u="none" cap="none" strike="noStrike">
                        <a:latin typeface="Helvetica Neue"/>
                        <a:ea typeface="Helvetica Neue"/>
                        <a:cs typeface="Helvetica Neue"/>
                        <a:sym typeface="Helvetica Neue"/>
                      </a:endParaRPr>
                    </a:p>
                  </a:txBody>
                  <a:tcPr marT="63500" marB="63500" marR="63500" marL="635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325475">
                <a:tc gridSpan="2">
                  <a:txBody>
                    <a:bodyPr/>
                    <a:lstStyle/>
                    <a:p>
                      <a:pPr indent="0" lvl="0" marL="0" marR="0" rtl="0" algn="r">
                        <a:lnSpc>
                          <a:spcPct val="100000"/>
                        </a:lnSpc>
                        <a:spcBef>
                          <a:spcPts val="0"/>
                        </a:spcBef>
                        <a:spcAft>
                          <a:spcPts val="0"/>
                        </a:spcAft>
                        <a:buClr>
                          <a:srgbClr val="000000"/>
                        </a:buClr>
                        <a:buSzPts val="1200"/>
                        <a:buFont typeface="Arial"/>
                        <a:buNone/>
                      </a:pPr>
                      <a:r>
                        <a:rPr b="1" lang="en-US" sz="1200" u="none" cap="none" strike="noStrike">
                          <a:latin typeface="Helvetica Neue"/>
                          <a:ea typeface="Helvetica Neue"/>
                          <a:cs typeface="Helvetica Neue"/>
                          <a:sym typeface="Helvetica Neue"/>
                        </a:rPr>
                        <a:t>Goal 5 Subtotal</a:t>
                      </a:r>
                      <a:endParaRPr b="1" sz="1200" u="none" cap="none" strike="noStrike">
                        <a:latin typeface="Helvetica Neue"/>
                        <a:ea typeface="Helvetica Neue"/>
                        <a:cs typeface="Helvetica Neue"/>
                        <a:sym typeface="Helvetica Neue"/>
                      </a:endParaRPr>
                    </a:p>
                  </a:txBody>
                  <a:tcPr marT="63500" marB="63500" marR="63500" marL="63500">
                    <a:lnR cap="flat" cmpd="sng" w="12700">
                      <a:solidFill>
                        <a:srgbClr val="000000"/>
                      </a:solidFill>
                      <a:prstDash val="solid"/>
                      <a:round/>
                      <a:headEnd len="sm" w="sm" type="none"/>
                      <a:tailEnd len="sm" w="sm" type="none"/>
                    </a:lnR>
                  </a:tcPr>
                </a:tc>
                <a:tc hMerge="1"/>
                <a:tc>
                  <a:txBody>
                    <a:bodyPr/>
                    <a:lstStyle/>
                    <a:p>
                      <a:pPr indent="0" lvl="0" marL="0" marR="0" rtl="0" algn="ctr">
                        <a:lnSpc>
                          <a:spcPct val="100000"/>
                        </a:lnSpc>
                        <a:spcBef>
                          <a:spcPts val="0"/>
                        </a:spcBef>
                        <a:spcAft>
                          <a:spcPts val="0"/>
                        </a:spcAft>
                        <a:buClr>
                          <a:srgbClr val="000000"/>
                        </a:buClr>
                        <a:buSzPts val="1200"/>
                        <a:buFont typeface="Arial"/>
                        <a:buNone/>
                      </a:pPr>
                      <a:r>
                        <a:rPr b="1" lang="en-US" sz="1200" u="none" cap="none" strike="noStrike">
                          <a:latin typeface="Helvetica Neue"/>
                          <a:ea typeface="Helvetica Neue"/>
                          <a:cs typeface="Helvetica Neue"/>
                          <a:sym typeface="Helvetica Neue"/>
                        </a:rPr>
                        <a:t>$8,757,000</a:t>
                      </a:r>
                      <a:endParaRPr b="1" sz="1200" u="none" cap="none" strike="noStrike">
                        <a:latin typeface="Helvetica Neue"/>
                        <a:ea typeface="Helvetica Neue"/>
                        <a:cs typeface="Helvetica Neue"/>
                        <a:sym typeface="Helvetica Neue"/>
                      </a:endParaRPr>
                    </a:p>
                  </a:txBody>
                  <a:tcPr marT="63500" marB="63500" marR="63500" marL="635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bl>
          </a:graphicData>
        </a:graphic>
      </p:graphicFrame>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901" name="Shape 901"/>
        <p:cNvGrpSpPr/>
        <p:nvPr/>
      </p:nvGrpSpPr>
      <p:grpSpPr>
        <a:xfrm>
          <a:off x="0" y="0"/>
          <a:ext cx="0" cy="0"/>
          <a:chOff x="0" y="0"/>
          <a:chExt cx="0" cy="0"/>
        </a:xfrm>
      </p:grpSpPr>
      <p:sp>
        <p:nvSpPr>
          <p:cNvPr id="902" name="Google Shape;902;g36afe723e52_1_43"/>
          <p:cNvSpPr txBox="1"/>
          <p:nvPr>
            <p:ph type="title"/>
          </p:nvPr>
        </p:nvSpPr>
        <p:spPr>
          <a:xfrm>
            <a:off x="257174" y="391050"/>
            <a:ext cx="8566800" cy="1046700"/>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Clr>
                <a:schemeClr val="dk1"/>
              </a:buClr>
              <a:buSzPts val="1400"/>
              <a:buFont typeface="Arial"/>
              <a:buNone/>
            </a:pPr>
            <a:r>
              <a:rPr lang="en-US" sz="3400">
                <a:solidFill>
                  <a:schemeClr val="dk2"/>
                </a:solidFill>
                <a:latin typeface="Helvetica Neue"/>
                <a:ea typeface="Helvetica Neue"/>
                <a:cs typeface="Helvetica Neue"/>
                <a:sym typeface="Helvetica Neue"/>
                <a:extLst>
                  <a:ext uri="http://customooxmlschemas.google.com/">
                    <go:slidesCustomData xmlns:go="http://customooxmlschemas.google.com/" textRoundtripDataId="11"/>
                  </a:ext>
                </a:extLst>
              </a:rPr>
              <a:t>Measure I Investment Recommendations</a:t>
            </a:r>
            <a:endParaRPr sz="3400">
              <a:solidFill>
                <a:schemeClr val="dk2"/>
              </a:solidFill>
              <a:latin typeface="Helvetica Neue"/>
              <a:ea typeface="Helvetica Neue"/>
              <a:cs typeface="Helvetica Neue"/>
              <a:sym typeface="Helvetica Neue"/>
              <a:extLst>
                <a:ext uri="http://customooxmlschemas.google.com/">
                  <go:slidesCustomData xmlns:go="http://customooxmlschemas.google.com/" textRoundtripDataId="12"/>
                </a:ext>
              </a:extLst>
            </a:endParaRPr>
          </a:p>
          <a:p>
            <a:pPr indent="0" lvl="0" marL="0" rtl="0" algn="l">
              <a:lnSpc>
                <a:spcPct val="100000"/>
              </a:lnSpc>
              <a:spcBef>
                <a:spcPts val="0"/>
              </a:spcBef>
              <a:spcAft>
                <a:spcPts val="0"/>
              </a:spcAft>
              <a:buClr>
                <a:schemeClr val="dk1"/>
              </a:buClr>
              <a:buSzPts val="1400"/>
              <a:buFont typeface="Arial"/>
              <a:buNone/>
            </a:pPr>
            <a:r>
              <a:rPr lang="en-US" sz="3400">
                <a:solidFill>
                  <a:schemeClr val="dk2"/>
                </a:solidFill>
                <a:latin typeface="Helvetica Neue"/>
                <a:ea typeface="Helvetica Neue"/>
                <a:cs typeface="Helvetica Neue"/>
                <a:sym typeface="Helvetica Neue"/>
                <a:extLst>
                  <a:ext uri="http://customooxmlschemas.google.com/">
                    <go:slidesCustomData xmlns:go="http://customooxmlschemas.google.com/" textRoundtripDataId="13"/>
                  </a:ext>
                </a:extLst>
              </a:rPr>
              <a:t>2026-2031 ECE Strategic Framework</a:t>
            </a:r>
            <a:endParaRPr sz="3400">
              <a:solidFill>
                <a:schemeClr val="dk2"/>
              </a:solidFill>
              <a:latin typeface="Helvetica Neue"/>
              <a:ea typeface="Helvetica Neue"/>
              <a:cs typeface="Helvetica Neue"/>
              <a:sym typeface="Helvetica Neue"/>
            </a:endParaRPr>
          </a:p>
        </p:txBody>
      </p:sp>
      <p:sp>
        <p:nvSpPr>
          <p:cNvPr id="903" name="Google Shape;903;g36afe723e52_1_43"/>
          <p:cNvSpPr txBox="1"/>
          <p:nvPr/>
        </p:nvSpPr>
        <p:spPr>
          <a:xfrm>
            <a:off x="593400" y="1647625"/>
            <a:ext cx="8566800" cy="3093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100"/>
              <a:buFont typeface="Arial"/>
              <a:buNone/>
            </a:pPr>
            <a:r>
              <a:rPr b="1" i="0" lang="en-US" sz="2100" u="none" cap="none" strike="noStrike">
                <a:solidFill>
                  <a:schemeClr val="dk1"/>
                </a:solidFill>
                <a:latin typeface="Helvetica Neue"/>
                <a:ea typeface="Helvetica Neue"/>
                <a:cs typeface="Helvetica Neue"/>
                <a:sym typeface="Helvetica Neue"/>
              </a:rPr>
              <a:t>Core Design Principles</a:t>
            </a:r>
            <a:endParaRPr b="1" i="0" sz="2100" u="none" cap="none" strike="noStrike">
              <a:solidFill>
                <a:schemeClr val="dk1"/>
              </a:solidFill>
              <a:latin typeface="Helvetica Neue"/>
              <a:ea typeface="Helvetica Neue"/>
              <a:cs typeface="Helvetica Neue"/>
              <a:sym typeface="Helvetica Neue"/>
            </a:endParaRPr>
          </a:p>
          <a:p>
            <a:pPr indent="-361950" lvl="0" marL="457200" marR="0" rtl="0" algn="l">
              <a:lnSpc>
                <a:spcPct val="100000"/>
              </a:lnSpc>
              <a:spcBef>
                <a:spcPts val="0"/>
              </a:spcBef>
              <a:spcAft>
                <a:spcPts val="0"/>
              </a:spcAft>
              <a:buClr>
                <a:srgbClr val="000000"/>
              </a:buClr>
              <a:buSzPts val="2100"/>
              <a:buFont typeface="Helvetica Neue"/>
              <a:buChar char="●"/>
            </a:pPr>
            <a:r>
              <a:rPr b="1" i="0" lang="en-US" sz="2100" u="none" cap="none" strike="noStrike">
                <a:solidFill>
                  <a:srgbClr val="701C7F"/>
                </a:solidFill>
                <a:latin typeface="Helvetica Neue"/>
                <a:ea typeface="Helvetica Neue"/>
                <a:cs typeface="Helvetica Neue"/>
                <a:sym typeface="Helvetica Neue"/>
              </a:rPr>
              <a:t>Link access and quality</a:t>
            </a:r>
            <a:r>
              <a:rPr b="0" i="0" lang="en-US" sz="2100" u="none" cap="none" strike="noStrike">
                <a:solidFill>
                  <a:schemeClr val="dk1"/>
                </a:solidFill>
                <a:latin typeface="Helvetica Neue"/>
                <a:ea typeface="Helvetica Neue"/>
                <a:cs typeface="Helvetica Neue"/>
                <a:sym typeface="Helvetica Neue"/>
              </a:rPr>
              <a:t> through supportive pathways, not exclusion</a:t>
            </a:r>
            <a:endParaRPr b="0" i="0" sz="2100" u="none" cap="none" strike="noStrike">
              <a:solidFill>
                <a:schemeClr val="dk1"/>
              </a:solidFill>
              <a:latin typeface="Helvetica Neue"/>
              <a:ea typeface="Helvetica Neue"/>
              <a:cs typeface="Helvetica Neue"/>
              <a:sym typeface="Helvetica Neue"/>
            </a:endParaRPr>
          </a:p>
          <a:p>
            <a:pPr indent="-361950" lvl="0" marL="457200" marR="0" rtl="0" algn="l">
              <a:lnSpc>
                <a:spcPct val="100000"/>
              </a:lnSpc>
              <a:spcBef>
                <a:spcPts val="0"/>
              </a:spcBef>
              <a:spcAft>
                <a:spcPts val="0"/>
              </a:spcAft>
              <a:buClr>
                <a:srgbClr val="000000"/>
              </a:buClr>
              <a:buSzPts val="2100"/>
              <a:buFont typeface="Helvetica Neue"/>
              <a:buChar char="●"/>
            </a:pPr>
            <a:r>
              <a:rPr b="0" i="0" lang="en-US" sz="2100" u="none" cap="none" strike="noStrike">
                <a:solidFill>
                  <a:schemeClr val="dk1"/>
                </a:solidFill>
                <a:latin typeface="Helvetica Neue"/>
                <a:ea typeface="Helvetica Neue"/>
                <a:cs typeface="Helvetica Neue"/>
                <a:sym typeface="Helvetica Neue"/>
              </a:rPr>
              <a:t>Meet providers where they are and </a:t>
            </a:r>
            <a:r>
              <a:rPr b="1" i="0" lang="en-US" sz="2100" u="none" cap="none" strike="noStrike">
                <a:solidFill>
                  <a:srgbClr val="701C7F"/>
                </a:solidFill>
                <a:latin typeface="Helvetica Neue"/>
                <a:ea typeface="Helvetica Neue"/>
                <a:cs typeface="Helvetica Neue"/>
                <a:sym typeface="Helvetica Neue"/>
              </a:rPr>
              <a:t>recognize diverse strengths and settings</a:t>
            </a:r>
            <a:endParaRPr b="1" i="0" sz="2100" u="none" cap="none" strike="noStrike">
              <a:solidFill>
                <a:srgbClr val="701C7F"/>
              </a:solidFill>
              <a:latin typeface="Helvetica Neue"/>
              <a:ea typeface="Helvetica Neue"/>
              <a:cs typeface="Helvetica Neue"/>
              <a:sym typeface="Helvetica Neue"/>
            </a:endParaRPr>
          </a:p>
          <a:p>
            <a:pPr indent="-361950" lvl="0" marL="457200" marR="0" rtl="0" algn="l">
              <a:lnSpc>
                <a:spcPct val="100000"/>
              </a:lnSpc>
              <a:spcBef>
                <a:spcPts val="0"/>
              </a:spcBef>
              <a:spcAft>
                <a:spcPts val="0"/>
              </a:spcAft>
              <a:buClr>
                <a:srgbClr val="000000"/>
              </a:buClr>
              <a:buSzPts val="2100"/>
              <a:buFont typeface="Helvetica Neue"/>
              <a:buChar char="●"/>
            </a:pPr>
            <a:r>
              <a:rPr b="1" i="0" lang="en-US" sz="2100" u="none" cap="none" strike="noStrike">
                <a:solidFill>
                  <a:srgbClr val="701C7F"/>
                </a:solidFill>
                <a:latin typeface="Helvetica Neue"/>
                <a:ea typeface="Helvetica Neue"/>
                <a:cs typeface="Helvetica Neue"/>
                <a:sym typeface="Helvetica Neue"/>
              </a:rPr>
              <a:t>Co-define quality </a:t>
            </a:r>
            <a:r>
              <a:rPr b="0" i="0" lang="en-US" sz="2100" u="none" cap="none" strike="noStrike">
                <a:solidFill>
                  <a:schemeClr val="dk1"/>
                </a:solidFill>
                <a:latin typeface="Helvetica Neue"/>
                <a:ea typeface="Helvetica Neue"/>
                <a:cs typeface="Helvetica Neue"/>
                <a:sym typeface="Helvetica Neue"/>
              </a:rPr>
              <a:t>with families and providers</a:t>
            </a:r>
            <a:endParaRPr b="0" i="0" sz="2100" u="none" cap="none" strike="noStrike">
              <a:solidFill>
                <a:schemeClr val="dk1"/>
              </a:solidFill>
              <a:latin typeface="Helvetica Neue"/>
              <a:ea typeface="Helvetica Neue"/>
              <a:cs typeface="Helvetica Neue"/>
              <a:sym typeface="Helvetica Neue"/>
            </a:endParaRPr>
          </a:p>
          <a:p>
            <a:pPr indent="-361950" lvl="0" marL="457200" marR="0" rtl="0" algn="l">
              <a:lnSpc>
                <a:spcPct val="100000"/>
              </a:lnSpc>
              <a:spcBef>
                <a:spcPts val="0"/>
              </a:spcBef>
              <a:spcAft>
                <a:spcPts val="0"/>
              </a:spcAft>
              <a:buClr>
                <a:srgbClr val="000000"/>
              </a:buClr>
              <a:buSzPts val="2100"/>
              <a:buFont typeface="Helvetica Neue"/>
              <a:buChar char="●"/>
            </a:pPr>
            <a:r>
              <a:rPr b="1" i="0" lang="en-US" sz="2100" u="none" cap="none" strike="noStrike">
                <a:solidFill>
                  <a:srgbClr val="811F82"/>
                </a:solidFill>
                <a:latin typeface="Helvetica Neue"/>
                <a:ea typeface="Helvetica Neue"/>
                <a:cs typeface="Helvetica Neue"/>
                <a:sym typeface="Helvetica Neue"/>
              </a:rPr>
              <a:t>Prioritize equity </a:t>
            </a:r>
            <a:r>
              <a:rPr b="0" i="0" lang="en-US" sz="2100" u="none" cap="none" strike="noStrike">
                <a:solidFill>
                  <a:schemeClr val="dk1"/>
                </a:solidFill>
                <a:latin typeface="Helvetica Neue"/>
                <a:ea typeface="Helvetica Neue"/>
                <a:cs typeface="Helvetica Neue"/>
                <a:sym typeface="Helvetica Neue"/>
              </a:rPr>
              <a:t>by expanding access for children on subsidies or scholarships</a:t>
            </a:r>
            <a:endParaRPr b="0" i="0" sz="2100" u="none" cap="none" strike="noStrike">
              <a:solidFill>
                <a:schemeClr val="dk1"/>
              </a:solidFill>
              <a:latin typeface="Helvetica Neue"/>
              <a:ea typeface="Helvetica Neue"/>
              <a:cs typeface="Helvetica Neue"/>
              <a:sym typeface="Helvetica Neue"/>
            </a:endParaRPr>
          </a:p>
          <a:p>
            <a:pPr indent="-361950" lvl="0" marL="457200" marR="0" rtl="0" algn="l">
              <a:lnSpc>
                <a:spcPct val="100000"/>
              </a:lnSpc>
              <a:spcBef>
                <a:spcPts val="0"/>
              </a:spcBef>
              <a:spcAft>
                <a:spcPts val="0"/>
              </a:spcAft>
              <a:buClr>
                <a:schemeClr val="dk1"/>
              </a:buClr>
              <a:buSzPts val="2100"/>
              <a:buFont typeface="Helvetica Neue"/>
              <a:buChar char="●"/>
            </a:pPr>
            <a:r>
              <a:rPr b="0" i="0" lang="en-US" sz="2100" u="none" cap="none" strike="noStrike">
                <a:solidFill>
                  <a:schemeClr val="dk1"/>
                </a:solidFill>
                <a:latin typeface="Helvetica Neue"/>
                <a:ea typeface="Helvetica Neue"/>
                <a:cs typeface="Helvetica Neue"/>
                <a:sym typeface="Helvetica Neue"/>
              </a:rPr>
              <a:t>Build </a:t>
            </a:r>
            <a:r>
              <a:rPr b="1" i="0" lang="en-US" sz="2100" u="none" cap="none" strike="noStrike">
                <a:solidFill>
                  <a:srgbClr val="701C7F"/>
                </a:solidFill>
                <a:latin typeface="Helvetica Neue"/>
                <a:ea typeface="Helvetica Neue"/>
                <a:cs typeface="Helvetica Neue"/>
                <a:sym typeface="Helvetica Neue"/>
              </a:rPr>
              <a:t>layered supports </a:t>
            </a:r>
            <a:r>
              <a:rPr b="0" i="0" lang="en-US" sz="2100" u="none" cap="none" strike="noStrike">
                <a:solidFill>
                  <a:schemeClr val="dk1"/>
                </a:solidFill>
                <a:latin typeface="Helvetica Neue"/>
                <a:ea typeface="Helvetica Neue"/>
                <a:cs typeface="Helvetica Neue"/>
                <a:sym typeface="Helvetica Neue"/>
              </a:rPr>
              <a:t>with transparency and predictability</a:t>
            </a:r>
            <a:endParaRPr b="0" i="0" sz="2100" u="none" cap="none" strike="noStrike">
              <a:solidFill>
                <a:schemeClr val="dk1"/>
              </a:solidFill>
              <a:latin typeface="Helvetica Neue"/>
              <a:ea typeface="Helvetica Neue"/>
              <a:cs typeface="Helvetica Neue"/>
              <a:sym typeface="Helvetica Neue"/>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7" name="Shape 907"/>
        <p:cNvGrpSpPr/>
        <p:nvPr/>
      </p:nvGrpSpPr>
      <p:grpSpPr>
        <a:xfrm>
          <a:off x="0" y="0"/>
          <a:ext cx="0" cy="0"/>
          <a:chOff x="0" y="0"/>
          <a:chExt cx="0" cy="0"/>
        </a:xfrm>
      </p:grpSpPr>
      <p:sp>
        <p:nvSpPr>
          <p:cNvPr id="908" name="Google Shape;908;g36b0f8eeb08_0_0"/>
          <p:cNvSpPr txBox="1"/>
          <p:nvPr>
            <p:ph type="title"/>
          </p:nvPr>
        </p:nvSpPr>
        <p:spPr>
          <a:xfrm>
            <a:off x="257174" y="391050"/>
            <a:ext cx="8566800" cy="1046700"/>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Clr>
                <a:schemeClr val="dk1"/>
              </a:buClr>
              <a:buSzPts val="1400"/>
              <a:buFont typeface="Arial"/>
              <a:buNone/>
            </a:pPr>
            <a:r>
              <a:rPr lang="en-US" sz="3400">
                <a:solidFill>
                  <a:schemeClr val="dk2"/>
                </a:solidFill>
                <a:latin typeface="Helvetica Neue"/>
                <a:ea typeface="Helvetica Neue"/>
                <a:cs typeface="Helvetica Neue"/>
                <a:sym typeface="Helvetica Neue"/>
                <a:extLst>
                  <a:ext uri="http://customooxmlschemas.google.com/">
                    <go:slidesCustomData xmlns:go="http://customooxmlschemas.google.com/" textRoundtripDataId="14"/>
                  </a:ext>
                </a:extLst>
              </a:rPr>
              <a:t>Public Member Comment &amp; CAC Discussion</a:t>
            </a:r>
            <a:endParaRPr sz="3400">
              <a:solidFill>
                <a:schemeClr val="dk2"/>
              </a:solidFill>
              <a:latin typeface="Helvetica Neue"/>
              <a:ea typeface="Helvetica Neue"/>
              <a:cs typeface="Helvetica Neue"/>
              <a:sym typeface="Helvetica Neue"/>
            </a:endParaRPr>
          </a:p>
        </p:txBody>
      </p:sp>
      <p:sp>
        <p:nvSpPr>
          <p:cNvPr id="909" name="Google Shape;909;g36b0f8eeb08_0_0"/>
          <p:cNvSpPr txBox="1"/>
          <p:nvPr/>
        </p:nvSpPr>
        <p:spPr>
          <a:xfrm>
            <a:off x="593400" y="1647625"/>
            <a:ext cx="8566800" cy="29553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Helvetica Neue"/>
                <a:ea typeface="Helvetica Neue"/>
                <a:cs typeface="Helvetica Neue"/>
                <a:sym typeface="Helvetica Neue"/>
              </a:rPr>
              <a:t>Process</a:t>
            </a:r>
            <a:endParaRPr b="1" i="0" sz="1800" u="none" cap="none" strike="noStrike">
              <a:solidFill>
                <a:schemeClr val="dk1"/>
              </a:solidFill>
              <a:latin typeface="Helvetica Neue"/>
              <a:ea typeface="Helvetica Neue"/>
              <a:cs typeface="Helvetica Neue"/>
              <a:sym typeface="Helvetica Neue"/>
            </a:endParaRPr>
          </a:p>
          <a:p>
            <a:pPr indent="-342900" lvl="0" marL="457200" marR="0" rtl="0" algn="l">
              <a:lnSpc>
                <a:spcPct val="100000"/>
              </a:lnSpc>
              <a:spcBef>
                <a:spcPts val="0"/>
              </a:spcBef>
              <a:spcAft>
                <a:spcPts val="0"/>
              </a:spcAft>
              <a:buClr>
                <a:schemeClr val="dk1"/>
              </a:buClr>
              <a:buSzPts val="1800"/>
              <a:buFont typeface="Helvetica Neue"/>
              <a:buAutoNum type="arabicPeriod"/>
            </a:pPr>
            <a:r>
              <a:rPr b="0" i="0" lang="en-US" sz="1800" u="none" cap="none" strike="noStrike">
                <a:solidFill>
                  <a:schemeClr val="dk1"/>
                </a:solidFill>
                <a:latin typeface="Helvetica Neue"/>
                <a:ea typeface="Helvetica Neue"/>
                <a:cs typeface="Helvetica Neue"/>
                <a:sym typeface="Helvetica Neue"/>
              </a:rPr>
              <a:t>CAC Questions for clarification</a:t>
            </a:r>
            <a:endParaRPr b="0" i="0" sz="1800" u="none" cap="none" strike="noStrike">
              <a:solidFill>
                <a:schemeClr val="dk1"/>
              </a:solidFill>
              <a:latin typeface="Helvetica Neue"/>
              <a:ea typeface="Helvetica Neue"/>
              <a:cs typeface="Helvetica Neue"/>
              <a:sym typeface="Helvetica Neue"/>
            </a:endParaRPr>
          </a:p>
          <a:p>
            <a:pPr indent="-342900" lvl="0" marL="457200" marR="0" rtl="0" algn="l">
              <a:lnSpc>
                <a:spcPct val="100000"/>
              </a:lnSpc>
              <a:spcBef>
                <a:spcPts val="0"/>
              </a:spcBef>
              <a:spcAft>
                <a:spcPts val="0"/>
              </a:spcAft>
              <a:buClr>
                <a:schemeClr val="dk1"/>
              </a:buClr>
              <a:buSzPts val="1800"/>
              <a:buFont typeface="Helvetica Neue"/>
              <a:buAutoNum type="arabicPeriod"/>
            </a:pPr>
            <a:r>
              <a:rPr b="0" i="0" lang="en-US" sz="1800" u="none" cap="none" strike="noStrike">
                <a:solidFill>
                  <a:schemeClr val="dk1"/>
                </a:solidFill>
                <a:latin typeface="Helvetica Neue"/>
                <a:ea typeface="Helvetica Neue"/>
                <a:cs typeface="Helvetica Neue"/>
                <a:sym typeface="Helvetica Neue"/>
              </a:rPr>
              <a:t>Public Member Comments - 2 minutes maximum per member</a:t>
            </a:r>
            <a:endParaRPr b="0" i="0" sz="1800" u="none" cap="none" strike="noStrike">
              <a:solidFill>
                <a:schemeClr val="dk1"/>
              </a:solidFill>
              <a:latin typeface="Helvetica Neue"/>
              <a:ea typeface="Helvetica Neue"/>
              <a:cs typeface="Helvetica Neue"/>
              <a:sym typeface="Helvetica Neue"/>
            </a:endParaRPr>
          </a:p>
          <a:p>
            <a:pPr indent="-342900" lvl="1" marL="914400" marR="0" rtl="0" algn="l">
              <a:lnSpc>
                <a:spcPct val="100000"/>
              </a:lnSpc>
              <a:spcBef>
                <a:spcPts val="0"/>
              </a:spcBef>
              <a:spcAft>
                <a:spcPts val="0"/>
              </a:spcAft>
              <a:buClr>
                <a:schemeClr val="dk1"/>
              </a:buClr>
              <a:buSzPts val="1800"/>
              <a:buFont typeface="Helvetica Neue"/>
              <a:buAutoNum type="alphaLcPeriod"/>
            </a:pPr>
            <a:r>
              <a:rPr b="0" i="0" lang="en-US" sz="1800" u="none" cap="none" strike="noStrike">
                <a:solidFill>
                  <a:schemeClr val="dk1"/>
                </a:solidFill>
                <a:latin typeface="Helvetica Neue"/>
                <a:ea typeface="Helvetica Neue"/>
                <a:cs typeface="Helvetica Neue"/>
                <a:sym typeface="Helvetica Neue"/>
              </a:rPr>
              <a:t>These will be charted</a:t>
            </a:r>
            <a:endParaRPr b="0" i="0" sz="1800" u="none" cap="none" strike="noStrike">
              <a:solidFill>
                <a:schemeClr val="dk1"/>
              </a:solidFill>
              <a:latin typeface="Helvetica Neue"/>
              <a:ea typeface="Helvetica Neue"/>
              <a:cs typeface="Helvetica Neue"/>
              <a:sym typeface="Helvetica Neue"/>
            </a:endParaRPr>
          </a:p>
          <a:p>
            <a:pPr indent="-342900" lvl="0" marL="457200" marR="0" rtl="0" algn="l">
              <a:lnSpc>
                <a:spcPct val="100000"/>
              </a:lnSpc>
              <a:spcBef>
                <a:spcPts val="0"/>
              </a:spcBef>
              <a:spcAft>
                <a:spcPts val="0"/>
              </a:spcAft>
              <a:buClr>
                <a:schemeClr val="dk1"/>
              </a:buClr>
              <a:buSzPts val="1800"/>
              <a:buFont typeface="Helvetica Neue"/>
              <a:buAutoNum type="arabicPeriod"/>
            </a:pPr>
            <a:r>
              <a:rPr b="0" i="0" lang="en-US" sz="1800" u="none" cap="none" strike="noStrike">
                <a:solidFill>
                  <a:schemeClr val="dk1"/>
                </a:solidFill>
                <a:latin typeface="Helvetica Neue"/>
                <a:ea typeface="Helvetica Neue"/>
                <a:cs typeface="Helvetica Neue"/>
                <a:sym typeface="Helvetica Neue"/>
              </a:rPr>
              <a:t>CAC Questions and Comments</a:t>
            </a:r>
            <a:endParaRPr b="0" i="0" sz="1800" u="none" cap="none" strike="noStrike">
              <a:solidFill>
                <a:schemeClr val="dk1"/>
              </a:solidFill>
              <a:latin typeface="Helvetica Neue"/>
              <a:ea typeface="Helvetica Neue"/>
              <a:cs typeface="Helvetica Neue"/>
              <a:sym typeface="Helvetica Neue"/>
            </a:endParaRPr>
          </a:p>
          <a:p>
            <a:pPr indent="-342900" lvl="1" marL="914400" marR="0" rtl="0" algn="l">
              <a:lnSpc>
                <a:spcPct val="100000"/>
              </a:lnSpc>
              <a:spcBef>
                <a:spcPts val="0"/>
              </a:spcBef>
              <a:spcAft>
                <a:spcPts val="0"/>
              </a:spcAft>
              <a:buClr>
                <a:schemeClr val="dk1"/>
              </a:buClr>
              <a:buSzPts val="1800"/>
              <a:buFont typeface="Helvetica Neue"/>
              <a:buAutoNum type="alphaLcPeriod"/>
            </a:pPr>
            <a:r>
              <a:rPr b="0" i="0" lang="en-US" sz="1800" u="none" cap="none" strike="noStrike">
                <a:solidFill>
                  <a:schemeClr val="dk1"/>
                </a:solidFill>
                <a:latin typeface="Helvetica Neue"/>
                <a:ea typeface="Helvetica Neue"/>
                <a:cs typeface="Helvetica Neue"/>
                <a:sym typeface="Helvetica Neue"/>
              </a:rPr>
              <a:t>Feedback/Ideas for consideration will be charted</a:t>
            </a:r>
            <a:endParaRPr b="0" i="0" sz="1800" u="none" cap="none" strike="noStrike">
              <a:solidFill>
                <a:schemeClr val="dk1"/>
              </a:solidFill>
              <a:latin typeface="Helvetica Neue"/>
              <a:ea typeface="Helvetica Neue"/>
              <a:cs typeface="Helvetica Neue"/>
              <a:sym typeface="Helvetica Neue"/>
            </a:endParaRPr>
          </a:p>
          <a:p>
            <a:pPr indent="-342900" lvl="0" marL="457200" marR="0" rtl="0" algn="l">
              <a:lnSpc>
                <a:spcPct val="100000"/>
              </a:lnSpc>
              <a:spcBef>
                <a:spcPts val="0"/>
              </a:spcBef>
              <a:spcAft>
                <a:spcPts val="0"/>
              </a:spcAft>
              <a:buClr>
                <a:schemeClr val="dk1"/>
              </a:buClr>
              <a:buSzPts val="1800"/>
              <a:buFont typeface="Helvetica Neue"/>
              <a:buAutoNum type="arabicPeriod"/>
            </a:pPr>
            <a:r>
              <a:rPr b="0" i="0" lang="en-US" sz="1800" u="none" cap="none" strike="noStrike">
                <a:solidFill>
                  <a:schemeClr val="dk1"/>
                </a:solidFill>
                <a:latin typeface="Helvetica Neue"/>
                <a:ea typeface="Helvetica Neue"/>
                <a:cs typeface="Helvetica Neue"/>
                <a:sym typeface="Helvetica Neue"/>
              </a:rPr>
              <a:t>CAC Discussion </a:t>
            </a:r>
            <a:endParaRPr b="0" i="0" sz="1800" u="none" cap="none" strike="noStrike">
              <a:solidFill>
                <a:schemeClr val="dk1"/>
              </a:solidFill>
              <a:latin typeface="Helvetica Neue"/>
              <a:ea typeface="Helvetica Neue"/>
              <a:cs typeface="Helvetica Neue"/>
              <a:sym typeface="Helvetica Neue"/>
            </a:endParaRPr>
          </a:p>
          <a:p>
            <a:pPr indent="-342900" lvl="1" marL="914400" marR="0" rtl="0" algn="l">
              <a:lnSpc>
                <a:spcPct val="100000"/>
              </a:lnSpc>
              <a:spcBef>
                <a:spcPts val="0"/>
              </a:spcBef>
              <a:spcAft>
                <a:spcPts val="0"/>
              </a:spcAft>
              <a:buClr>
                <a:schemeClr val="dk1"/>
              </a:buClr>
              <a:buSzPts val="1800"/>
              <a:buFont typeface="Helvetica Neue"/>
              <a:buAutoNum type="alphaLcPeriod"/>
            </a:pPr>
            <a:r>
              <a:rPr b="0" i="0" lang="en-US" sz="1800" u="none" cap="none" strike="noStrike">
                <a:solidFill>
                  <a:schemeClr val="dk1"/>
                </a:solidFill>
                <a:latin typeface="Helvetica Neue"/>
                <a:ea typeface="Helvetica Neue"/>
                <a:cs typeface="Helvetica Neue"/>
                <a:sym typeface="Helvetica Neue"/>
              </a:rPr>
              <a:t>Focused on what feedback to incorporate into the draft recommendation for a vote</a:t>
            </a:r>
            <a:endParaRPr b="0" i="0" sz="1800" u="none" cap="none" strike="noStrike">
              <a:solidFill>
                <a:schemeClr val="dk1"/>
              </a:solidFill>
              <a:latin typeface="Helvetica Neue"/>
              <a:ea typeface="Helvetica Neue"/>
              <a:cs typeface="Helvetica Neue"/>
              <a:sym typeface="Helvetica Neue"/>
            </a:endParaRPr>
          </a:p>
          <a:p>
            <a:pPr indent="-342900" lvl="1" marL="914400" marR="0" rtl="0" algn="l">
              <a:lnSpc>
                <a:spcPct val="100000"/>
              </a:lnSpc>
              <a:spcBef>
                <a:spcPts val="0"/>
              </a:spcBef>
              <a:spcAft>
                <a:spcPts val="0"/>
              </a:spcAft>
              <a:buClr>
                <a:schemeClr val="dk1"/>
              </a:buClr>
              <a:buSzPts val="1800"/>
              <a:buFont typeface="Helvetica Neue"/>
              <a:buAutoNum type="alphaLcPeriod"/>
            </a:pPr>
            <a:r>
              <a:rPr b="0" i="0" lang="en-US" sz="1800" u="none" cap="none" strike="noStrike">
                <a:solidFill>
                  <a:schemeClr val="dk1"/>
                </a:solidFill>
                <a:latin typeface="Helvetica Neue"/>
                <a:ea typeface="Helvetica Neue"/>
                <a:cs typeface="Helvetica Neue"/>
                <a:sym typeface="Helvetica Neue"/>
              </a:rPr>
              <a:t>Vote on draft recommendations</a:t>
            </a:r>
            <a:endParaRPr b="0" i="0" sz="1800" u="none" cap="none" strike="noStrike">
              <a:solidFill>
                <a:schemeClr val="dk1"/>
              </a:solidFill>
              <a:latin typeface="Helvetica Neue"/>
              <a:ea typeface="Helvetica Neue"/>
              <a:cs typeface="Helvetica Neue"/>
              <a:sym typeface="Helvetica Neue"/>
            </a:endParaRPr>
          </a:p>
        </p:txBody>
      </p:sp>
      <p:sp>
        <p:nvSpPr>
          <p:cNvPr id="910" name="Google Shape;910;g36b0f8eeb08_0_0"/>
          <p:cNvSpPr txBox="1"/>
          <p:nvPr/>
        </p:nvSpPr>
        <p:spPr>
          <a:xfrm>
            <a:off x="291725" y="4671525"/>
            <a:ext cx="9061200" cy="431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600"/>
              <a:buFont typeface="Arial"/>
              <a:buNone/>
            </a:pPr>
            <a:r>
              <a:rPr b="0" i="0" lang="en-US" sz="1600" u="none" cap="none" strike="noStrike">
                <a:solidFill>
                  <a:srgbClr val="3E3E3E"/>
                </a:solidFill>
                <a:latin typeface="Calibri"/>
                <a:ea typeface="Calibri"/>
                <a:cs typeface="Calibri"/>
                <a:sym typeface="Calibri"/>
              </a:rPr>
              <a:t>REMINDER - WORKFORCE COMPENSATION IS THE FOCUS FOR DISCUSSION IN JULY</a:t>
            </a:r>
            <a:endParaRPr b="0" i="0" sz="1600" u="none" cap="none" strike="noStrike">
              <a:solidFill>
                <a:srgbClr val="3E3E3E"/>
              </a:solidFill>
              <a:latin typeface="Calibri"/>
              <a:ea typeface="Calibri"/>
              <a:cs typeface="Calibri"/>
              <a:sym typeface="Calibri"/>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4" name="Shape 914"/>
        <p:cNvGrpSpPr/>
        <p:nvPr/>
      </p:nvGrpSpPr>
      <p:grpSpPr>
        <a:xfrm>
          <a:off x="0" y="0"/>
          <a:ext cx="0" cy="0"/>
          <a:chOff x="0" y="0"/>
          <a:chExt cx="0" cy="0"/>
        </a:xfrm>
      </p:grpSpPr>
      <p:grpSp>
        <p:nvGrpSpPr>
          <p:cNvPr id="915" name="Google Shape;915;g34cb613946a_0_2"/>
          <p:cNvGrpSpPr/>
          <p:nvPr/>
        </p:nvGrpSpPr>
        <p:grpSpPr>
          <a:xfrm>
            <a:off x="8099729" y="188905"/>
            <a:ext cx="1399762" cy="1363870"/>
            <a:chOff x="8099729" y="188905"/>
            <a:chExt cx="1399762" cy="1363870"/>
          </a:xfrm>
        </p:grpSpPr>
        <p:pic>
          <p:nvPicPr>
            <p:cNvPr id="916" name="Google Shape;916;g34cb613946a_0_2"/>
            <p:cNvPicPr preferRelativeResize="0"/>
            <p:nvPr/>
          </p:nvPicPr>
          <p:blipFill rotWithShape="1">
            <a:blip r:embed="rId3">
              <a:alphaModFix/>
            </a:blip>
            <a:srcRect b="0" l="0" r="0" t="0"/>
            <a:stretch/>
          </p:blipFill>
          <p:spPr>
            <a:xfrm>
              <a:off x="8099729" y="292105"/>
              <a:ext cx="1399762" cy="1019415"/>
            </a:xfrm>
            <a:prstGeom prst="rect">
              <a:avLst/>
            </a:prstGeom>
            <a:noFill/>
            <a:ln>
              <a:noFill/>
            </a:ln>
          </p:spPr>
        </p:pic>
        <p:pic>
          <p:nvPicPr>
            <p:cNvPr id="917" name="Google Shape;917;g34cb613946a_0_2"/>
            <p:cNvPicPr preferRelativeResize="0"/>
            <p:nvPr/>
          </p:nvPicPr>
          <p:blipFill rotWithShape="1">
            <a:blip r:embed="rId4">
              <a:alphaModFix/>
            </a:blip>
            <a:srcRect b="0" l="0" r="0" t="0"/>
            <a:stretch/>
          </p:blipFill>
          <p:spPr>
            <a:xfrm>
              <a:off x="8099729" y="188905"/>
              <a:ext cx="1399762" cy="1363870"/>
            </a:xfrm>
            <a:prstGeom prst="rect">
              <a:avLst/>
            </a:prstGeom>
            <a:noFill/>
            <a:ln>
              <a:noFill/>
            </a:ln>
          </p:spPr>
        </p:pic>
      </p:grpSp>
      <p:sp>
        <p:nvSpPr>
          <p:cNvPr id="918" name="Google Shape;918;g34cb613946a_0_2"/>
          <p:cNvSpPr txBox="1"/>
          <p:nvPr/>
        </p:nvSpPr>
        <p:spPr>
          <a:xfrm>
            <a:off x="119743" y="2561574"/>
            <a:ext cx="9753600" cy="2209500"/>
          </a:xfrm>
          <a:prstGeom prst="rect">
            <a:avLst/>
          </a:prstGeom>
          <a:noFill/>
          <a:ln>
            <a:noFill/>
          </a:ln>
        </p:spPr>
        <p:txBody>
          <a:bodyPr anchorCtr="0" anchor="t" bIns="0" lIns="0" spcFirstLastPara="1" rIns="0" wrap="square" tIns="50150">
            <a:spAutoFit/>
          </a:bodyPr>
          <a:lstStyle/>
          <a:p>
            <a:pPr indent="-9525" lvl="0" marL="9525" marR="5080" rtl="0" algn="ctr">
              <a:lnSpc>
                <a:spcPct val="90700"/>
              </a:lnSpc>
              <a:spcBef>
                <a:spcPts val="0"/>
              </a:spcBef>
              <a:spcAft>
                <a:spcPts val="0"/>
              </a:spcAft>
              <a:buClr>
                <a:srgbClr val="000000"/>
              </a:buClr>
              <a:buSzPts val="2550"/>
              <a:buFont typeface="Arial"/>
              <a:buNone/>
            </a:pPr>
            <a:r>
              <a:rPr b="0" i="1" lang="en-US" sz="2550" u="none" cap="none" strike="noStrike">
                <a:solidFill>
                  <a:srgbClr val="25408F"/>
                </a:solidFill>
                <a:latin typeface="Helvetica Neue"/>
                <a:ea typeface="Helvetica Neue"/>
                <a:cs typeface="Helvetica Neue"/>
                <a:sym typeface="Helvetica Neue"/>
              </a:rPr>
              <a:t>Next Community Advisory Council Meeting: </a:t>
            </a:r>
            <a:endParaRPr b="0" i="0" sz="1400" u="none" cap="none" strike="noStrike">
              <a:solidFill>
                <a:srgbClr val="000000"/>
              </a:solidFill>
              <a:latin typeface="Helvetica Neue"/>
              <a:ea typeface="Helvetica Neue"/>
              <a:cs typeface="Helvetica Neue"/>
              <a:sym typeface="Helvetica Neue"/>
            </a:endParaRPr>
          </a:p>
          <a:p>
            <a:pPr indent="-9525" lvl="0" marL="9525" marR="5080" rtl="0" algn="ctr">
              <a:lnSpc>
                <a:spcPct val="90700"/>
              </a:lnSpc>
              <a:spcBef>
                <a:spcPts val="395"/>
              </a:spcBef>
              <a:spcAft>
                <a:spcPts val="0"/>
              </a:spcAft>
              <a:buClr>
                <a:srgbClr val="000000"/>
              </a:buClr>
              <a:buSzPts val="2850"/>
              <a:buFont typeface="Arial"/>
              <a:buNone/>
            </a:pPr>
            <a:r>
              <a:rPr b="1" i="0" lang="en-US" sz="2850" u="none" cap="none" strike="noStrike">
                <a:solidFill>
                  <a:schemeClr val="dk1"/>
                </a:solidFill>
                <a:highlight>
                  <a:srgbClr val="FFFF00"/>
                </a:highlight>
                <a:latin typeface="Helvetica Neue"/>
                <a:ea typeface="Helvetica Neue"/>
                <a:cs typeface="Helvetica Neue"/>
                <a:sym typeface="Helvetica Neue"/>
              </a:rPr>
              <a:t>July 31, 2025</a:t>
            </a:r>
            <a:r>
              <a:rPr b="1" i="0" lang="en-US" sz="2850" u="none" cap="none" strike="noStrike">
                <a:solidFill>
                  <a:srgbClr val="25408F"/>
                </a:solidFill>
                <a:latin typeface="Helvetica Neue"/>
                <a:ea typeface="Helvetica Neue"/>
                <a:cs typeface="Helvetica Neue"/>
                <a:sym typeface="Helvetica Neue"/>
              </a:rPr>
              <a:t>     </a:t>
            </a:r>
            <a:endParaRPr b="0" i="0" sz="1400" u="none" cap="none" strike="noStrike">
              <a:solidFill>
                <a:srgbClr val="000000"/>
              </a:solidFill>
              <a:latin typeface="Helvetica Neue"/>
              <a:ea typeface="Helvetica Neue"/>
              <a:cs typeface="Helvetica Neue"/>
              <a:sym typeface="Helvetica Neue"/>
            </a:endParaRPr>
          </a:p>
          <a:p>
            <a:pPr indent="-9525" lvl="0" marL="9525" marR="5080" rtl="0" algn="ctr">
              <a:lnSpc>
                <a:spcPct val="90700"/>
              </a:lnSpc>
              <a:spcBef>
                <a:spcPts val="395"/>
              </a:spcBef>
              <a:spcAft>
                <a:spcPts val="0"/>
              </a:spcAft>
              <a:buClr>
                <a:srgbClr val="000000"/>
              </a:buClr>
              <a:buSzPts val="2850"/>
              <a:buFont typeface="Arial"/>
              <a:buNone/>
            </a:pPr>
            <a:r>
              <a:rPr b="1" i="0" lang="en-US" sz="2850" u="none" cap="none" strike="noStrike">
                <a:solidFill>
                  <a:srgbClr val="25408F"/>
                </a:solidFill>
                <a:latin typeface="Helvetica Neue"/>
                <a:ea typeface="Helvetica Neue"/>
                <a:cs typeface="Helvetica Neue"/>
                <a:sym typeface="Helvetica Neue"/>
              </a:rPr>
              <a:t>3:00-5:30 pm</a:t>
            </a:r>
            <a:endParaRPr b="0" i="0" sz="1400" u="none" cap="none" strike="noStrike">
              <a:solidFill>
                <a:srgbClr val="000000"/>
              </a:solidFill>
              <a:latin typeface="Arial"/>
              <a:ea typeface="Arial"/>
              <a:cs typeface="Arial"/>
              <a:sym typeface="Arial"/>
            </a:endParaRPr>
          </a:p>
          <a:p>
            <a:pPr indent="-9525" lvl="0" marL="9525" marR="5080" rtl="0" algn="ctr">
              <a:lnSpc>
                <a:spcPct val="90700"/>
              </a:lnSpc>
              <a:spcBef>
                <a:spcPts val="395"/>
              </a:spcBef>
              <a:spcAft>
                <a:spcPts val="0"/>
              </a:spcAft>
              <a:buClr>
                <a:srgbClr val="000000"/>
              </a:buClr>
              <a:buSzPts val="2850"/>
              <a:buFont typeface="Arial"/>
              <a:buNone/>
            </a:pPr>
            <a:r>
              <a:t/>
            </a:r>
            <a:endParaRPr b="1" i="0" sz="1400" u="none" cap="none" strike="noStrike">
              <a:solidFill>
                <a:srgbClr val="25408F"/>
              </a:solidFill>
              <a:latin typeface="Helvetica Neue"/>
              <a:ea typeface="Helvetica Neue"/>
              <a:cs typeface="Helvetica Neue"/>
              <a:sym typeface="Helvetica Neue"/>
            </a:endParaRPr>
          </a:p>
          <a:p>
            <a:pPr indent="-9525" lvl="0" marL="9525" marR="5080" rtl="0" algn="ctr">
              <a:lnSpc>
                <a:spcPct val="90700"/>
              </a:lnSpc>
              <a:spcBef>
                <a:spcPts val="395"/>
              </a:spcBef>
              <a:spcAft>
                <a:spcPts val="0"/>
              </a:spcAft>
              <a:buClr>
                <a:srgbClr val="000000"/>
              </a:buClr>
              <a:buSzPts val="2850"/>
              <a:buFont typeface="Arial"/>
              <a:buNone/>
            </a:pPr>
            <a:r>
              <a:rPr b="1" i="0" lang="en-US" sz="2000" u="none" cap="none" strike="noStrike">
                <a:solidFill>
                  <a:srgbClr val="9900FF"/>
                </a:solidFill>
                <a:latin typeface="Helvetica Neue"/>
                <a:ea typeface="Helvetica Neue"/>
                <a:cs typeface="Helvetica Neue"/>
                <a:sym typeface="Helvetica Neue"/>
              </a:rPr>
              <a:t>NOTE NEW LOCATION: </a:t>
            </a:r>
            <a:endParaRPr b="0" i="0" sz="1400" u="none" cap="none" strike="noStrike">
              <a:solidFill>
                <a:srgbClr val="000000"/>
              </a:solidFill>
              <a:latin typeface="Arial"/>
              <a:ea typeface="Arial"/>
              <a:cs typeface="Arial"/>
              <a:sym typeface="Arial"/>
            </a:endParaRPr>
          </a:p>
          <a:p>
            <a:pPr indent="-9525" lvl="0" marL="9525" marR="5080" rtl="0" algn="ctr">
              <a:lnSpc>
                <a:spcPct val="90700"/>
              </a:lnSpc>
              <a:spcBef>
                <a:spcPts val="395"/>
              </a:spcBef>
              <a:spcAft>
                <a:spcPts val="0"/>
              </a:spcAft>
              <a:buClr>
                <a:srgbClr val="000000"/>
              </a:buClr>
              <a:buSzPts val="2850"/>
              <a:buFont typeface="Arial"/>
              <a:buNone/>
            </a:pPr>
            <a:r>
              <a:rPr b="1" i="0" lang="en-US" sz="2000" u="none" cap="none" strike="noStrike">
                <a:solidFill>
                  <a:srgbClr val="9900FF"/>
                </a:solidFill>
                <a:latin typeface="Helvetica Neue"/>
                <a:ea typeface="Helvetica Neue"/>
                <a:cs typeface="Helvetica Neue"/>
                <a:sym typeface="Helvetica Neue"/>
              </a:rPr>
              <a:t>120 Stony Point, Suite 155, Santa Rosa</a:t>
            </a:r>
            <a:endParaRPr b="1" i="0" sz="2000" u="none" cap="none" strike="noStrike">
              <a:solidFill>
                <a:srgbClr val="9900FF"/>
              </a:solidFill>
              <a:latin typeface="Helvetica Neue"/>
              <a:ea typeface="Helvetica Neue"/>
              <a:cs typeface="Helvetica Neue"/>
              <a:sym typeface="Helvetica Neue"/>
            </a:endParaRPr>
          </a:p>
        </p:txBody>
      </p:sp>
      <p:pic>
        <p:nvPicPr>
          <p:cNvPr descr="Mixed race daughter embracing her mother with smiling in the park (Provided by Getty Images)" id="919" name="Google Shape;919;g34cb613946a_0_2"/>
          <p:cNvPicPr preferRelativeResize="0"/>
          <p:nvPr/>
        </p:nvPicPr>
        <p:blipFill rotWithShape="1">
          <a:blip r:embed="rId5">
            <a:alphaModFix/>
          </a:blip>
          <a:srcRect b="0" l="0" r="0" t="0"/>
          <a:stretch/>
        </p:blipFill>
        <p:spPr>
          <a:xfrm>
            <a:off x="3108085" y="188905"/>
            <a:ext cx="3537428" cy="226946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4" name="Shape 444"/>
        <p:cNvGrpSpPr/>
        <p:nvPr/>
      </p:nvGrpSpPr>
      <p:grpSpPr>
        <a:xfrm>
          <a:off x="0" y="0"/>
          <a:ext cx="0" cy="0"/>
          <a:chOff x="0" y="0"/>
          <a:chExt cx="0" cy="0"/>
        </a:xfrm>
      </p:grpSpPr>
      <p:sp>
        <p:nvSpPr>
          <p:cNvPr id="445" name="Google Shape;445;p9"/>
          <p:cNvSpPr txBox="1"/>
          <p:nvPr/>
        </p:nvSpPr>
        <p:spPr>
          <a:xfrm>
            <a:off x="4372303" y="1616806"/>
            <a:ext cx="4788831" cy="2154288"/>
          </a:xfrm>
          <a:prstGeom prst="rect">
            <a:avLst/>
          </a:prstGeom>
          <a:noFill/>
          <a:ln>
            <a:noFill/>
          </a:ln>
        </p:spPr>
        <p:txBody>
          <a:bodyPr anchorCtr="0" anchor="t" bIns="0" lIns="0" spcFirstLastPara="1" rIns="0" wrap="square" tIns="13950">
            <a:spAutoFit/>
          </a:bodyPr>
          <a:lstStyle/>
          <a:p>
            <a:pPr indent="0" lvl="0" marL="12700" marR="0" rtl="0" algn="l">
              <a:lnSpc>
                <a:spcPct val="114117"/>
              </a:lnSpc>
              <a:spcBef>
                <a:spcPts val="0"/>
              </a:spcBef>
              <a:spcAft>
                <a:spcPts val="0"/>
              </a:spcAft>
              <a:buClr>
                <a:srgbClr val="000000"/>
              </a:buClr>
              <a:buSzPts val="2800"/>
              <a:buFont typeface="Arial"/>
              <a:buNone/>
            </a:pPr>
            <a:r>
              <a:rPr b="0" i="0" lang="en-US" sz="2800" u="none" cap="none" strike="noStrike">
                <a:solidFill>
                  <a:srgbClr val="1A2F6A"/>
                </a:solidFill>
                <a:latin typeface="Helvetica Neue"/>
                <a:ea typeface="Helvetica Neue"/>
                <a:cs typeface="Helvetica Neue"/>
                <a:sym typeface="Helvetica Neue"/>
              </a:rPr>
              <a:t>Public</a:t>
            </a:r>
            <a:r>
              <a:rPr b="0" i="0" lang="en-US" sz="2550" u="none" cap="none" strike="noStrike">
                <a:solidFill>
                  <a:srgbClr val="1A2F6A"/>
                </a:solidFill>
                <a:latin typeface="Helvetica Neue"/>
                <a:ea typeface="Helvetica Neue"/>
                <a:cs typeface="Helvetica Neue"/>
                <a:sym typeface="Helvetica Neue"/>
              </a:rPr>
              <a:t> comment</a:t>
            </a:r>
            <a:endParaRPr b="0" i="0" sz="2550" u="none" cap="none" strike="noStrike">
              <a:solidFill>
                <a:srgbClr val="000000"/>
              </a:solidFill>
              <a:latin typeface="Helvetica Neue"/>
              <a:ea typeface="Helvetica Neue"/>
              <a:cs typeface="Helvetica Neue"/>
              <a:sym typeface="Helvetica Neue"/>
            </a:endParaRPr>
          </a:p>
          <a:p>
            <a:pPr indent="0" lvl="0" marL="12700" marR="0" rtl="0" algn="l">
              <a:lnSpc>
                <a:spcPct val="114117"/>
              </a:lnSpc>
              <a:spcBef>
                <a:spcPts val="0"/>
              </a:spcBef>
              <a:spcAft>
                <a:spcPts val="0"/>
              </a:spcAft>
              <a:buClr>
                <a:srgbClr val="000000"/>
              </a:buClr>
              <a:buSzPts val="2550"/>
              <a:buFont typeface="Arial"/>
              <a:buNone/>
            </a:pPr>
            <a:r>
              <a:rPr b="0" i="0" lang="en-US" sz="2550" u="none" cap="none" strike="noStrike">
                <a:solidFill>
                  <a:srgbClr val="1A2F6A"/>
                </a:solidFill>
                <a:latin typeface="Helvetica Neue"/>
                <a:ea typeface="Helvetica Neue"/>
                <a:cs typeface="Helvetica Neue"/>
                <a:sym typeface="Helvetica Neue"/>
              </a:rPr>
              <a:t>on non-agendized items</a:t>
            </a:r>
            <a:endParaRPr b="0" i="0" sz="2550" u="none" cap="none" strike="noStrike">
              <a:solidFill>
                <a:srgbClr val="000000"/>
              </a:solidFill>
              <a:latin typeface="Helvetica Neue"/>
              <a:ea typeface="Helvetica Neue"/>
              <a:cs typeface="Helvetica Neue"/>
              <a:sym typeface="Helvetica Neue"/>
            </a:endParaRPr>
          </a:p>
          <a:p>
            <a:pPr indent="0" lvl="0" marL="0" marR="0" rtl="0" algn="l">
              <a:lnSpc>
                <a:spcPct val="100000"/>
              </a:lnSpc>
              <a:spcBef>
                <a:spcPts val="0"/>
              </a:spcBef>
              <a:spcAft>
                <a:spcPts val="0"/>
              </a:spcAft>
              <a:buClr>
                <a:srgbClr val="000000"/>
              </a:buClr>
              <a:buSzPts val="2300"/>
              <a:buFont typeface="Arial"/>
              <a:buNone/>
            </a:pPr>
            <a:r>
              <a:t/>
            </a:r>
            <a:endParaRPr b="0" i="0" sz="2300" u="none" cap="none" strike="noStrike">
              <a:solidFill>
                <a:srgbClr val="000000"/>
              </a:solidFill>
              <a:latin typeface="Helvetica Neue"/>
              <a:ea typeface="Helvetica Neue"/>
              <a:cs typeface="Helvetica Neue"/>
              <a:sym typeface="Helvetica Neue"/>
            </a:endParaRPr>
          </a:p>
          <a:p>
            <a:pPr indent="0" lvl="0" marL="12700" marR="5080" rtl="0" algn="l">
              <a:lnSpc>
                <a:spcPct val="108235"/>
              </a:lnSpc>
              <a:spcBef>
                <a:spcPts val="0"/>
              </a:spcBef>
              <a:spcAft>
                <a:spcPts val="0"/>
              </a:spcAft>
              <a:buClr>
                <a:srgbClr val="000000"/>
              </a:buClr>
              <a:buSzPts val="2550"/>
              <a:buFont typeface="Arial"/>
              <a:buNone/>
            </a:pPr>
            <a:r>
              <a:rPr b="0" i="0" lang="en-US" sz="2550" u="none" cap="none" strike="noStrike">
                <a:solidFill>
                  <a:srgbClr val="1A2F6A"/>
                </a:solidFill>
                <a:latin typeface="Helvetica Neue"/>
                <a:ea typeface="Helvetica Neue"/>
                <a:cs typeface="Helvetica Neue"/>
                <a:sym typeface="Helvetica Neue"/>
              </a:rPr>
              <a:t>Comentarios públicos sobre temas no incluidos en la agenda</a:t>
            </a:r>
            <a:endParaRPr b="0" i="0" sz="2550" u="none" cap="none" strike="noStrike">
              <a:solidFill>
                <a:srgbClr val="000000"/>
              </a:solidFill>
              <a:latin typeface="Helvetica Neue"/>
              <a:ea typeface="Helvetica Neue"/>
              <a:cs typeface="Helvetica Neue"/>
              <a:sym typeface="Helvetica Neue"/>
            </a:endParaRPr>
          </a:p>
        </p:txBody>
      </p:sp>
      <p:pic>
        <p:nvPicPr>
          <p:cNvPr id="446" name="Google Shape;446;p9" title="Screenshot 2025-03-26 at 9.02.31 AM.png"/>
          <p:cNvPicPr preferRelativeResize="0"/>
          <p:nvPr/>
        </p:nvPicPr>
        <p:blipFill rotWithShape="1">
          <a:blip r:embed="rId3">
            <a:alphaModFix/>
          </a:blip>
          <a:srcRect b="0" l="5284" r="5293" t="0"/>
          <a:stretch/>
        </p:blipFill>
        <p:spPr>
          <a:xfrm>
            <a:off x="478892" y="1408682"/>
            <a:ext cx="3510029" cy="2593151"/>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0" name="Shape 450"/>
        <p:cNvGrpSpPr/>
        <p:nvPr/>
      </p:nvGrpSpPr>
      <p:grpSpPr>
        <a:xfrm>
          <a:off x="0" y="0"/>
          <a:ext cx="0" cy="0"/>
          <a:chOff x="0" y="0"/>
          <a:chExt cx="0" cy="0"/>
        </a:xfrm>
      </p:grpSpPr>
      <p:sp>
        <p:nvSpPr>
          <p:cNvPr id="451" name="Google Shape;451;p1"/>
          <p:cNvSpPr txBox="1"/>
          <p:nvPr/>
        </p:nvSpPr>
        <p:spPr>
          <a:xfrm>
            <a:off x="234875" y="326850"/>
            <a:ext cx="7953000" cy="1068600"/>
          </a:xfrm>
          <a:prstGeom prst="rect">
            <a:avLst/>
          </a:prstGeom>
          <a:noFill/>
          <a:ln>
            <a:noFill/>
          </a:ln>
        </p:spPr>
        <p:txBody>
          <a:bodyPr anchorCtr="0" anchor="t" bIns="0" lIns="0" spcFirstLastPara="1" rIns="0" wrap="square" tIns="13950">
            <a:spAutoFit/>
          </a:bodyPr>
          <a:lstStyle/>
          <a:p>
            <a:pPr indent="0" lvl="0" marL="12700" marR="0" rtl="0" algn="l">
              <a:lnSpc>
                <a:spcPct val="114117"/>
              </a:lnSpc>
              <a:spcBef>
                <a:spcPts val="0"/>
              </a:spcBef>
              <a:spcAft>
                <a:spcPts val="0"/>
              </a:spcAft>
              <a:buClr>
                <a:srgbClr val="000000"/>
              </a:buClr>
              <a:buSzPts val="2800"/>
              <a:buFont typeface="Arial"/>
              <a:buNone/>
            </a:pPr>
            <a:r>
              <a:rPr b="0" i="0" lang="en-US" sz="3200" u="none" cap="none" strike="noStrike">
                <a:solidFill>
                  <a:srgbClr val="1A2F6A"/>
                </a:solidFill>
                <a:latin typeface="Helvetica Neue"/>
                <a:ea typeface="Helvetica Neue"/>
                <a:cs typeface="Helvetica Neue"/>
                <a:sym typeface="Helvetica Neue"/>
              </a:rPr>
              <a:t>Guidelines for Public Comment</a:t>
            </a:r>
            <a:endParaRPr b="0" i="0" sz="3200" u="none" cap="none" strike="noStrike">
              <a:solidFill>
                <a:srgbClr val="1A2F6A"/>
              </a:solidFill>
              <a:latin typeface="Helvetica Neue"/>
              <a:ea typeface="Helvetica Neue"/>
              <a:cs typeface="Helvetica Neue"/>
              <a:sym typeface="Helvetica Neue"/>
            </a:endParaRPr>
          </a:p>
          <a:p>
            <a:pPr indent="0" lvl="0" marL="12700" marR="0" rtl="0" algn="l">
              <a:lnSpc>
                <a:spcPct val="114117"/>
              </a:lnSpc>
              <a:spcBef>
                <a:spcPts val="0"/>
              </a:spcBef>
              <a:spcAft>
                <a:spcPts val="0"/>
              </a:spcAft>
              <a:buClr>
                <a:srgbClr val="000000"/>
              </a:buClr>
              <a:buSzPts val="2800"/>
              <a:buFont typeface="Arial"/>
              <a:buNone/>
            </a:pPr>
            <a:r>
              <a:rPr b="0" i="0" lang="en-US" sz="3200" u="none" cap="none" strike="noStrike">
                <a:solidFill>
                  <a:srgbClr val="1A2F6A"/>
                </a:solidFill>
                <a:latin typeface="Helvetica Neue"/>
                <a:ea typeface="Helvetica Neue"/>
                <a:cs typeface="Helvetica Neue"/>
                <a:sym typeface="Helvetica Neue"/>
              </a:rPr>
              <a:t>Directrices para los comentarios públicos</a:t>
            </a:r>
            <a:endParaRPr b="0" i="0" sz="3200" u="none" cap="none" strike="noStrike">
              <a:solidFill>
                <a:srgbClr val="1A2F6A"/>
              </a:solidFill>
              <a:latin typeface="Helvetica Neue"/>
              <a:ea typeface="Helvetica Neue"/>
              <a:cs typeface="Helvetica Neue"/>
              <a:sym typeface="Helvetica Neue"/>
            </a:endParaRPr>
          </a:p>
        </p:txBody>
      </p:sp>
      <p:sp>
        <p:nvSpPr>
          <p:cNvPr id="452" name="Google Shape;452;p1"/>
          <p:cNvSpPr txBox="1"/>
          <p:nvPr/>
        </p:nvSpPr>
        <p:spPr>
          <a:xfrm>
            <a:off x="234875" y="1747750"/>
            <a:ext cx="3888000" cy="3283800"/>
          </a:xfrm>
          <a:prstGeom prst="rect">
            <a:avLst/>
          </a:prstGeom>
          <a:noFill/>
          <a:ln>
            <a:noFill/>
          </a:ln>
        </p:spPr>
        <p:txBody>
          <a:bodyPr anchorCtr="0" anchor="t" bIns="45700" lIns="91425" spcFirstLastPara="1" rIns="91425" wrap="square" tIns="45700">
            <a:spAutoFit/>
          </a:bodyPr>
          <a:lstStyle/>
          <a:p>
            <a:pPr indent="-311150" lvl="0" marL="457200" marR="0" rtl="0" algn="l">
              <a:lnSpc>
                <a:spcPct val="115000"/>
              </a:lnSpc>
              <a:spcBef>
                <a:spcPts val="0"/>
              </a:spcBef>
              <a:spcAft>
                <a:spcPts val="0"/>
              </a:spcAft>
              <a:buClr>
                <a:srgbClr val="444444"/>
              </a:buClr>
              <a:buSzPts val="1300"/>
              <a:buFont typeface="Arial"/>
              <a:buChar char="●"/>
            </a:pPr>
            <a:r>
              <a:rPr b="0" i="0" lang="en-US" sz="1300" u="none" cap="none" strike="noStrike">
                <a:solidFill>
                  <a:srgbClr val="444444"/>
                </a:solidFill>
                <a:latin typeface="Arial"/>
                <a:ea typeface="Arial"/>
                <a:cs typeface="Arial"/>
                <a:sym typeface="Arial"/>
              </a:rPr>
              <a:t>Public comments are brief statements intended to inform the CAC and First 5 about the topic/Action Item</a:t>
            </a:r>
            <a:endParaRPr b="0" i="0" sz="1300" u="none" cap="none" strike="noStrike">
              <a:solidFill>
                <a:srgbClr val="000000"/>
              </a:solidFill>
              <a:latin typeface="Arial"/>
              <a:ea typeface="Arial"/>
              <a:cs typeface="Arial"/>
              <a:sym typeface="Arial"/>
            </a:endParaRPr>
          </a:p>
          <a:p>
            <a:pPr indent="-311150" lvl="0" marL="457200" marR="0" rtl="0" algn="l">
              <a:lnSpc>
                <a:spcPct val="115000"/>
              </a:lnSpc>
              <a:spcBef>
                <a:spcPts val="0"/>
              </a:spcBef>
              <a:spcAft>
                <a:spcPts val="0"/>
              </a:spcAft>
              <a:buClr>
                <a:srgbClr val="444444"/>
              </a:buClr>
              <a:buSzPts val="1300"/>
              <a:buFont typeface="Arial"/>
              <a:buChar char="●"/>
            </a:pPr>
            <a:r>
              <a:rPr b="0" i="0" lang="en-US" sz="1300" u="none" cap="none" strike="noStrike">
                <a:solidFill>
                  <a:srgbClr val="444444"/>
                </a:solidFill>
                <a:latin typeface="Arial"/>
                <a:ea typeface="Arial"/>
                <a:cs typeface="Arial"/>
                <a:sym typeface="Arial"/>
              </a:rPr>
              <a:t>Comments from the public at public meetings do not include questions and is not intended to be a dialogue</a:t>
            </a:r>
            <a:endParaRPr b="0" i="0" sz="1300" u="none" cap="none" strike="noStrike">
              <a:solidFill>
                <a:srgbClr val="000000"/>
              </a:solidFill>
              <a:latin typeface="Arial"/>
              <a:ea typeface="Arial"/>
              <a:cs typeface="Arial"/>
              <a:sym typeface="Arial"/>
            </a:endParaRPr>
          </a:p>
          <a:p>
            <a:pPr indent="-311150" lvl="0" marL="457200" marR="0" rtl="0" algn="l">
              <a:lnSpc>
                <a:spcPct val="115000"/>
              </a:lnSpc>
              <a:spcBef>
                <a:spcPts val="0"/>
              </a:spcBef>
              <a:spcAft>
                <a:spcPts val="0"/>
              </a:spcAft>
              <a:buClr>
                <a:srgbClr val="444444"/>
              </a:buClr>
              <a:buSzPts val="1300"/>
              <a:buFont typeface="Arial"/>
              <a:buChar char="●"/>
            </a:pPr>
            <a:r>
              <a:rPr b="0" i="0" lang="en-US" sz="1300" u="none" cap="none" strike="noStrike">
                <a:solidFill>
                  <a:srgbClr val="444444"/>
                </a:solidFill>
                <a:latin typeface="Arial"/>
                <a:ea typeface="Arial"/>
                <a:cs typeface="Arial"/>
                <a:sym typeface="Arial"/>
              </a:rPr>
              <a:t>Appointed Council members and First 5 staff and consultants are discouraged from responding or discussing topics with the public (can potentially constitute a Brown Act violation)</a:t>
            </a:r>
            <a:endParaRPr b="0" i="0" sz="1300" u="none" cap="none" strike="noStrike">
              <a:solidFill>
                <a:srgbClr val="444444"/>
              </a:solidFill>
              <a:latin typeface="Arial"/>
              <a:ea typeface="Arial"/>
              <a:cs typeface="Arial"/>
              <a:sym typeface="Arial"/>
            </a:endParaRPr>
          </a:p>
          <a:p>
            <a:pPr indent="-311150" lvl="0" marL="457200" marR="0" rtl="0" algn="l">
              <a:lnSpc>
                <a:spcPct val="115000"/>
              </a:lnSpc>
              <a:spcBef>
                <a:spcPts val="0"/>
              </a:spcBef>
              <a:spcAft>
                <a:spcPts val="0"/>
              </a:spcAft>
              <a:buClr>
                <a:srgbClr val="444444"/>
              </a:buClr>
              <a:buSzPts val="1300"/>
              <a:buFont typeface="Arial"/>
              <a:buChar char="●"/>
            </a:pPr>
            <a:r>
              <a:rPr b="0" i="0" lang="en-US" sz="1300" u="none" cap="none" strike="noStrike">
                <a:solidFill>
                  <a:srgbClr val="444444"/>
                </a:solidFill>
                <a:latin typeface="Arial"/>
                <a:ea typeface="Arial"/>
                <a:cs typeface="Arial"/>
                <a:sym typeface="Arial"/>
              </a:rPr>
              <a:t>Time limits can (and typically will) be imposed per comment and/or for total time allotted </a:t>
            </a:r>
            <a:endParaRPr b="0" i="0" sz="1300" u="none" cap="none" strike="noStrike">
              <a:solidFill>
                <a:srgbClr val="000000"/>
              </a:solidFill>
              <a:latin typeface="Arial"/>
              <a:ea typeface="Arial"/>
              <a:cs typeface="Arial"/>
              <a:sym typeface="Arial"/>
            </a:endParaRPr>
          </a:p>
        </p:txBody>
      </p:sp>
      <p:sp>
        <p:nvSpPr>
          <p:cNvPr id="453" name="Google Shape;453;p1"/>
          <p:cNvSpPr txBox="1"/>
          <p:nvPr/>
        </p:nvSpPr>
        <p:spPr>
          <a:xfrm>
            <a:off x="4299900" y="1663875"/>
            <a:ext cx="3888000" cy="3376200"/>
          </a:xfrm>
          <a:prstGeom prst="rect">
            <a:avLst/>
          </a:prstGeom>
          <a:noFill/>
          <a:ln>
            <a:noFill/>
          </a:ln>
        </p:spPr>
        <p:txBody>
          <a:bodyPr anchorCtr="0" anchor="t" bIns="91425" lIns="91425" spcFirstLastPara="1" rIns="91425" wrap="square" tIns="91425">
            <a:spAutoFit/>
          </a:bodyPr>
          <a:lstStyle/>
          <a:p>
            <a:pPr indent="-311150" lvl="0" marL="457200" marR="0" rtl="0" algn="l">
              <a:lnSpc>
                <a:spcPct val="115000"/>
              </a:lnSpc>
              <a:spcBef>
                <a:spcPts val="0"/>
              </a:spcBef>
              <a:spcAft>
                <a:spcPts val="0"/>
              </a:spcAft>
              <a:buClr>
                <a:schemeClr val="dk2"/>
              </a:buClr>
              <a:buSzPts val="1300"/>
              <a:buFont typeface="Arial"/>
              <a:buChar char="●"/>
            </a:pPr>
            <a:r>
              <a:rPr b="0" i="0" lang="en-US" sz="1300" u="none" cap="none" strike="noStrike">
                <a:solidFill>
                  <a:schemeClr val="dk2"/>
                </a:solidFill>
                <a:latin typeface="Arial"/>
                <a:ea typeface="Arial"/>
                <a:cs typeface="Arial"/>
                <a:sym typeface="Arial"/>
              </a:rPr>
              <a:t>Los comentarios públicos son declaraciones breves destinadas a informar al CAC y a First 5 sobre el tema o punto de acción.</a:t>
            </a:r>
            <a:endParaRPr b="0" i="0" sz="1300" u="none" cap="none" strike="noStrike">
              <a:solidFill>
                <a:schemeClr val="dk2"/>
              </a:solidFill>
              <a:latin typeface="Arial"/>
              <a:ea typeface="Arial"/>
              <a:cs typeface="Arial"/>
              <a:sym typeface="Arial"/>
            </a:endParaRPr>
          </a:p>
          <a:p>
            <a:pPr indent="-311150" lvl="0" marL="457200" marR="0" rtl="0" algn="l">
              <a:lnSpc>
                <a:spcPct val="115000"/>
              </a:lnSpc>
              <a:spcBef>
                <a:spcPts val="0"/>
              </a:spcBef>
              <a:spcAft>
                <a:spcPts val="0"/>
              </a:spcAft>
              <a:buClr>
                <a:schemeClr val="dk2"/>
              </a:buClr>
              <a:buSzPts val="1300"/>
              <a:buFont typeface="Arial"/>
              <a:buChar char="●"/>
            </a:pPr>
            <a:r>
              <a:rPr b="0" i="0" lang="en-US" sz="1300" u="none" cap="none" strike="noStrike">
                <a:solidFill>
                  <a:schemeClr val="dk2"/>
                </a:solidFill>
                <a:latin typeface="Arial"/>
                <a:ea typeface="Arial"/>
                <a:cs typeface="Arial"/>
                <a:sym typeface="Arial"/>
              </a:rPr>
              <a:t>Los comentarios del público en reuniones públicas no incluyen preguntas y no están destinados a ser un diálogo.</a:t>
            </a:r>
            <a:endParaRPr b="0" i="0" sz="1300" u="none" cap="none" strike="noStrike">
              <a:solidFill>
                <a:schemeClr val="dk2"/>
              </a:solidFill>
              <a:latin typeface="Arial"/>
              <a:ea typeface="Arial"/>
              <a:cs typeface="Arial"/>
              <a:sym typeface="Arial"/>
            </a:endParaRPr>
          </a:p>
          <a:p>
            <a:pPr indent="-311150" lvl="0" marL="457200" marR="0" rtl="0" algn="l">
              <a:lnSpc>
                <a:spcPct val="115000"/>
              </a:lnSpc>
              <a:spcBef>
                <a:spcPts val="0"/>
              </a:spcBef>
              <a:spcAft>
                <a:spcPts val="0"/>
              </a:spcAft>
              <a:buClr>
                <a:schemeClr val="dk2"/>
              </a:buClr>
              <a:buSzPts val="1300"/>
              <a:buFont typeface="Arial"/>
              <a:buChar char="●"/>
            </a:pPr>
            <a:r>
              <a:rPr b="0" i="0" lang="en-US" sz="1300" u="none" cap="none" strike="noStrike">
                <a:solidFill>
                  <a:schemeClr val="dk2"/>
                </a:solidFill>
                <a:latin typeface="Arial"/>
                <a:ea typeface="Arial"/>
                <a:cs typeface="Arial"/>
                <a:sym typeface="Arial"/>
              </a:rPr>
              <a:t>Se desalienta a los miembros designados del Consejo, al personal de First 5 y a los asesores de responder o discutir temas con el público (ya que podría constituir una violación de la Ley Brown).</a:t>
            </a:r>
            <a:endParaRPr b="0" i="0" sz="1300" u="none" cap="none" strike="noStrike">
              <a:solidFill>
                <a:schemeClr val="dk2"/>
              </a:solidFill>
              <a:latin typeface="Arial"/>
              <a:ea typeface="Arial"/>
              <a:cs typeface="Arial"/>
              <a:sym typeface="Arial"/>
            </a:endParaRPr>
          </a:p>
          <a:p>
            <a:pPr indent="-311150" lvl="0" marL="457200" marR="0" rtl="0" algn="l">
              <a:lnSpc>
                <a:spcPct val="115000"/>
              </a:lnSpc>
              <a:spcBef>
                <a:spcPts val="0"/>
              </a:spcBef>
              <a:spcAft>
                <a:spcPts val="0"/>
              </a:spcAft>
              <a:buClr>
                <a:schemeClr val="dk2"/>
              </a:buClr>
              <a:buSzPts val="1300"/>
              <a:buFont typeface="Arial"/>
              <a:buChar char="●"/>
            </a:pPr>
            <a:r>
              <a:rPr b="0" i="0" lang="en-US" sz="1300" u="none" cap="none" strike="noStrike">
                <a:solidFill>
                  <a:schemeClr val="dk2"/>
                </a:solidFill>
                <a:latin typeface="Arial"/>
                <a:ea typeface="Arial"/>
                <a:cs typeface="Arial"/>
                <a:sym typeface="Arial"/>
              </a:rPr>
              <a:t>Se pueden imponer límites de tiempo por comentario y/o para el tiempo total asignado (y típicamente se impondrán).</a:t>
            </a:r>
            <a:endParaRPr b="0" i="0" sz="1300" u="none" cap="none" strike="noStrike">
              <a:solidFill>
                <a:schemeClr val="dk2"/>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7" name="Shape 457"/>
        <p:cNvGrpSpPr/>
        <p:nvPr/>
      </p:nvGrpSpPr>
      <p:grpSpPr>
        <a:xfrm>
          <a:off x="0" y="0"/>
          <a:ext cx="0" cy="0"/>
          <a:chOff x="0" y="0"/>
          <a:chExt cx="0" cy="0"/>
        </a:xfrm>
      </p:grpSpPr>
      <p:sp>
        <p:nvSpPr>
          <p:cNvPr id="458" name="Google Shape;458;p3"/>
          <p:cNvSpPr txBox="1"/>
          <p:nvPr>
            <p:ph idx="1" type="body"/>
          </p:nvPr>
        </p:nvSpPr>
        <p:spPr>
          <a:xfrm>
            <a:off x="2346110" y="1778908"/>
            <a:ext cx="5061380" cy="1231106"/>
          </a:xfrm>
          <a:prstGeom prst="rect">
            <a:avLst/>
          </a:prstGeom>
          <a:noFill/>
          <a:ln>
            <a:noFill/>
          </a:ln>
        </p:spPr>
        <p:txBody>
          <a:bodyPr anchorCtr="0" anchor="t" bIns="0" lIns="0" spcFirstLastPara="1" rIns="0" wrap="square" tIns="0">
            <a:spAutoFit/>
          </a:bodyPr>
          <a:lstStyle/>
          <a:p>
            <a:pPr indent="0" lvl="0" marL="0" rtl="0" algn="ctr">
              <a:lnSpc>
                <a:spcPct val="100000"/>
              </a:lnSpc>
              <a:spcBef>
                <a:spcPts val="0"/>
              </a:spcBef>
              <a:spcAft>
                <a:spcPts val="0"/>
              </a:spcAft>
              <a:buSzPts val="1400"/>
              <a:buNone/>
            </a:pPr>
            <a:r>
              <a:rPr lang="en-US" sz="4000">
                <a:solidFill>
                  <a:schemeClr val="dk2"/>
                </a:solidFill>
                <a:latin typeface="Helvetica Neue"/>
                <a:ea typeface="Helvetica Neue"/>
                <a:cs typeface="Helvetica Neue"/>
                <a:sym typeface="Helvetica Neue"/>
              </a:rPr>
              <a:t>First 5 Sonoma County Staff Report</a:t>
            </a:r>
            <a:endParaRPr sz="4000">
              <a:solidFill>
                <a:schemeClr val="dk1"/>
              </a:solidFill>
              <a:latin typeface="Helvetica Neue"/>
              <a:ea typeface="Helvetica Neue"/>
              <a:cs typeface="Helvetica Neue"/>
              <a:sym typeface="Helvetica Neue"/>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2" name="Shape 462"/>
        <p:cNvGrpSpPr/>
        <p:nvPr/>
      </p:nvGrpSpPr>
      <p:grpSpPr>
        <a:xfrm>
          <a:off x="0" y="0"/>
          <a:ext cx="0" cy="0"/>
          <a:chOff x="0" y="0"/>
          <a:chExt cx="0" cy="0"/>
        </a:xfrm>
      </p:grpSpPr>
      <p:sp>
        <p:nvSpPr>
          <p:cNvPr id="463" name="Google Shape;463;p4"/>
          <p:cNvSpPr txBox="1"/>
          <p:nvPr>
            <p:ph idx="1" type="body"/>
          </p:nvPr>
        </p:nvSpPr>
        <p:spPr>
          <a:xfrm>
            <a:off x="2647280" y="1363272"/>
            <a:ext cx="4242900" cy="1231106"/>
          </a:xfrm>
          <a:prstGeom prst="rect">
            <a:avLst/>
          </a:prstGeom>
          <a:noFill/>
          <a:ln>
            <a:noFill/>
          </a:ln>
        </p:spPr>
        <p:txBody>
          <a:bodyPr anchorCtr="0" anchor="t" bIns="0" lIns="0" spcFirstLastPara="1" rIns="0" wrap="square" tIns="0">
            <a:spAutoFit/>
          </a:bodyPr>
          <a:lstStyle/>
          <a:p>
            <a:pPr indent="0" lvl="0" marL="0" rtl="0" algn="ctr">
              <a:lnSpc>
                <a:spcPct val="100000"/>
              </a:lnSpc>
              <a:spcBef>
                <a:spcPts val="0"/>
              </a:spcBef>
              <a:spcAft>
                <a:spcPts val="0"/>
              </a:spcAft>
              <a:buSzPts val="1400"/>
              <a:buNone/>
            </a:pPr>
            <a:r>
              <a:rPr lang="en-US" sz="4000">
                <a:solidFill>
                  <a:schemeClr val="dk2"/>
                </a:solidFill>
                <a:latin typeface="Helvetica Neue"/>
                <a:ea typeface="Helvetica Neue"/>
                <a:cs typeface="Helvetica Neue"/>
                <a:sym typeface="Helvetica Neue"/>
              </a:rPr>
              <a:t>Approve Amended Bylaws</a:t>
            </a:r>
            <a:endParaRPr sz="4000">
              <a:solidFill>
                <a:schemeClr val="dk1"/>
              </a:solidFill>
              <a:latin typeface="Helvetica Neue"/>
              <a:ea typeface="Helvetica Neue"/>
              <a:cs typeface="Helvetica Neue"/>
              <a:sym typeface="Helvetica Neue"/>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2A2A34"/>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First 5">
  <a:themeElements>
    <a:clrScheme name="First 5 ">
      <a:dk1>
        <a:srgbClr val="000000"/>
      </a:dk1>
      <a:lt1>
        <a:srgbClr val="FFFFFF"/>
      </a:lt1>
      <a:dk2>
        <a:srgbClr val="44546A"/>
      </a:dk2>
      <a:lt2>
        <a:srgbClr val="E7E6E6"/>
      </a:lt2>
      <a:accent1>
        <a:srgbClr val="662C91"/>
      </a:accent1>
      <a:accent2>
        <a:srgbClr val="24408E"/>
      </a:accent2>
      <a:accent3>
        <a:srgbClr val="7F8285"/>
      </a:accent3>
      <a:accent4>
        <a:srgbClr val="9FB54C"/>
      </a:accent4>
      <a:accent5>
        <a:srgbClr val="CAA7EA"/>
      </a:accent5>
      <a:accent6>
        <a:srgbClr val="BABEC4"/>
      </a:accent6>
      <a:hlink>
        <a:srgbClr val="89AAEA"/>
      </a:hlink>
      <a:folHlink>
        <a:srgbClr val="39185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2023-04-24T20:47:02Z</dcterms:creat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or">
    <vt:lpwstr>Adobe Acrobat Pro (32-bit) 23.1.20143</vt:lpwstr>
  </property>
  <property fmtid="{D5CDD505-2E9C-101B-9397-08002B2CF9AE}" pid="3" name="Producer">
    <vt:lpwstr>Venngage</vt:lpwstr>
  </property>
</Properties>
</file>