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3" r:id="rId6"/>
    <p:sldMasterId id="2147483665" r:id="rId7"/>
    <p:sldMasterId id="2147483676" r:id="rId8"/>
    <p:sldMasterId id="2147483681" r:id="rId9"/>
    <p:sldMasterId id="2147483694"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Lst>
  <p:sldSz cy="5486400" cx="9753600"/>
  <p:notesSz cx="9753600" cy="5486400"/>
  <p:embeddedFontLst>
    <p:embeddedFont>
      <p:font typeface="Libre Franklin"/>
      <p:regular r:id="rId68"/>
      <p:bold r:id="rId69"/>
      <p:italic r:id="rId70"/>
      <p:boldItalic r:id="rId71"/>
    </p:embeddedFont>
    <p:embeddedFont>
      <p:font typeface="Palatino Linotype"/>
      <p:regular r:id="rId72"/>
      <p:bold r:id="rId73"/>
      <p:italic r:id="rId74"/>
      <p:boldItalic r:id="rId75"/>
    </p:embeddedFont>
    <p:embeddedFont>
      <p:font typeface="Helvetica Neue"/>
      <p:regular r:id="rId76"/>
      <p:bold r:id="rId77"/>
      <p:italic r:id="rId78"/>
      <p:boldItalic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80" roundtripDataSignature="AMtx7mgnfSIzgyUU8cRpaelfbGjBL0Pf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04F718B-8D0C-4517-8EAB-B67FF9F20217}">
  <a:tblStyle styleId="{F04F718B-8D0C-4517-8EAB-B67FF9F20217}"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b="off" i="off"/>
      <a:tcStyle>
        <a:fill>
          <a:solidFill>
            <a:srgbClr val="CFD7E7"/>
          </a:solidFill>
        </a:fill>
      </a:tcStyle>
    </a:band1H>
    <a:band2H>
      <a:tcTxStyle b="off" i="off"/>
    </a:band2H>
    <a:band1V>
      <a:tcTxStyle b="off" i="off"/>
      <a:tcStyle>
        <a:fill>
          <a:solidFill>
            <a:srgbClr val="CFD7E7"/>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E8D62DB9-ABC6-41F8-A128-EA658CDD0935}"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FDFC8E0F-3D88-447D-8460-D748589ABDCD}" styleName="Table_2">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AE7EE"/>
          </a:solidFill>
        </a:fill>
      </a:tcStyle>
    </a:wholeTbl>
    <a:band1H>
      <a:tcTxStyle b="off" i="off"/>
      <a:tcStyle>
        <a:fill>
          <a:solidFill>
            <a:srgbClr val="D2CBDB"/>
          </a:solidFill>
        </a:fill>
      </a:tcStyle>
    </a:band1H>
    <a:band2H>
      <a:tcTxStyle b="off" i="off"/>
    </a:band2H>
    <a:band1V>
      <a:tcTxStyle b="off" i="off"/>
      <a:tcStyle>
        <a:fill>
          <a:solidFill>
            <a:srgbClr val="D2CBDB"/>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8ED7AB68-6D2E-4465-8EA4-2295C0410205}" styleName="Table_3">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slide" Target="slides/slide35.xml"/><Relationship Id="rId45" Type="http://schemas.openxmlformats.org/officeDocument/2006/relationships/slide" Target="slides/slide34.xml"/><Relationship Id="rId80" Type="http://customschemas.google.com/relationships/presentationmetadata" Target="metadata"/><Relationship Id="rId1" Type="http://schemas.openxmlformats.org/officeDocument/2006/relationships/theme" Target="theme/theme7.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slide" Target="slides/slide38.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font" Target="fonts/PalatinoLinotype-bold.fntdata"/><Relationship Id="rId72" Type="http://schemas.openxmlformats.org/officeDocument/2006/relationships/font" Target="fonts/PalatinoLinotype-regular.fntdata"/><Relationship Id="rId31" Type="http://schemas.openxmlformats.org/officeDocument/2006/relationships/slide" Target="slides/slide20.xml"/><Relationship Id="rId75" Type="http://schemas.openxmlformats.org/officeDocument/2006/relationships/font" Target="fonts/PalatinoLinotype-boldItalic.fntdata"/><Relationship Id="rId30" Type="http://schemas.openxmlformats.org/officeDocument/2006/relationships/slide" Target="slides/slide19.xml"/><Relationship Id="rId74" Type="http://schemas.openxmlformats.org/officeDocument/2006/relationships/font" Target="fonts/PalatinoLinotype-italic.fntdata"/><Relationship Id="rId33" Type="http://schemas.openxmlformats.org/officeDocument/2006/relationships/slide" Target="slides/slide22.xml"/><Relationship Id="rId77" Type="http://schemas.openxmlformats.org/officeDocument/2006/relationships/font" Target="fonts/HelveticaNeue-bold.fntdata"/><Relationship Id="rId32" Type="http://schemas.openxmlformats.org/officeDocument/2006/relationships/slide" Target="slides/slide21.xml"/><Relationship Id="rId76" Type="http://schemas.openxmlformats.org/officeDocument/2006/relationships/font" Target="fonts/HelveticaNeue-regular.fntdata"/><Relationship Id="rId35" Type="http://schemas.openxmlformats.org/officeDocument/2006/relationships/slide" Target="slides/slide24.xml"/><Relationship Id="rId79" Type="http://schemas.openxmlformats.org/officeDocument/2006/relationships/font" Target="fonts/HelveticaNeue-boldItalic.fntdata"/><Relationship Id="rId34" Type="http://schemas.openxmlformats.org/officeDocument/2006/relationships/slide" Target="slides/slide23.xml"/><Relationship Id="rId78" Type="http://schemas.openxmlformats.org/officeDocument/2006/relationships/font" Target="fonts/HelveticaNeue-italic.fntdata"/><Relationship Id="rId71" Type="http://schemas.openxmlformats.org/officeDocument/2006/relationships/font" Target="fonts/LibreFranklin-boldItalic.fntdata"/><Relationship Id="rId70" Type="http://schemas.openxmlformats.org/officeDocument/2006/relationships/font" Target="fonts/LibreFranklin-italic.fntdata"/><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62" Type="http://schemas.openxmlformats.org/officeDocument/2006/relationships/slide" Target="slides/slide51.xml"/><Relationship Id="rId61" Type="http://schemas.openxmlformats.org/officeDocument/2006/relationships/slide" Target="slides/slide50.xml"/><Relationship Id="rId20" Type="http://schemas.openxmlformats.org/officeDocument/2006/relationships/slide" Target="slides/slide9.xml"/><Relationship Id="rId64" Type="http://schemas.openxmlformats.org/officeDocument/2006/relationships/slide" Target="slides/slide53.xml"/><Relationship Id="rId63" Type="http://schemas.openxmlformats.org/officeDocument/2006/relationships/slide" Target="slides/slide52.xml"/><Relationship Id="rId22" Type="http://schemas.openxmlformats.org/officeDocument/2006/relationships/slide" Target="slides/slide11.xml"/><Relationship Id="rId66" Type="http://schemas.openxmlformats.org/officeDocument/2006/relationships/slide" Target="slides/slide55.xml"/><Relationship Id="rId21" Type="http://schemas.openxmlformats.org/officeDocument/2006/relationships/slide" Target="slides/slide10.xml"/><Relationship Id="rId65" Type="http://schemas.openxmlformats.org/officeDocument/2006/relationships/slide" Target="slides/slide54.xml"/><Relationship Id="rId24" Type="http://schemas.openxmlformats.org/officeDocument/2006/relationships/slide" Target="slides/slide13.xml"/><Relationship Id="rId68" Type="http://schemas.openxmlformats.org/officeDocument/2006/relationships/font" Target="fonts/LibreFranklin-regular.fntdata"/><Relationship Id="rId23" Type="http://schemas.openxmlformats.org/officeDocument/2006/relationships/slide" Target="slides/slide12.xml"/><Relationship Id="rId67" Type="http://schemas.openxmlformats.org/officeDocument/2006/relationships/slide" Target="slides/slide56.xml"/><Relationship Id="rId60" Type="http://schemas.openxmlformats.org/officeDocument/2006/relationships/slide" Target="slides/slide49.xml"/><Relationship Id="rId26" Type="http://schemas.openxmlformats.org/officeDocument/2006/relationships/slide" Target="slides/slide15.xml"/><Relationship Id="rId25" Type="http://schemas.openxmlformats.org/officeDocument/2006/relationships/slide" Target="slides/slide14.xml"/><Relationship Id="rId69" Type="http://schemas.openxmlformats.org/officeDocument/2006/relationships/font" Target="fonts/LibreFranklin-bold.fntdata"/><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11" Type="http://schemas.openxmlformats.org/officeDocument/2006/relationships/notesMaster" Target="notesMasters/notesMaster1.xml"/><Relationship Id="rId55" Type="http://schemas.openxmlformats.org/officeDocument/2006/relationships/slide" Target="slides/slide44.xml"/><Relationship Id="rId10" Type="http://schemas.openxmlformats.org/officeDocument/2006/relationships/slideMaster" Target="slideMasters/slideMaster6.xml"/><Relationship Id="rId54" Type="http://schemas.openxmlformats.org/officeDocument/2006/relationships/slide" Target="slides/slide43.xml"/><Relationship Id="rId13" Type="http://schemas.openxmlformats.org/officeDocument/2006/relationships/slide" Target="slides/slide2.xml"/><Relationship Id="rId57" Type="http://schemas.openxmlformats.org/officeDocument/2006/relationships/slide" Target="slides/slide46.xml"/><Relationship Id="rId12" Type="http://schemas.openxmlformats.org/officeDocument/2006/relationships/slide" Target="slides/slide1.xml"/><Relationship Id="rId56" Type="http://schemas.openxmlformats.org/officeDocument/2006/relationships/slide" Target="slides/slide45.xml"/><Relationship Id="rId15" Type="http://schemas.openxmlformats.org/officeDocument/2006/relationships/slide" Target="slides/slide4.xml"/><Relationship Id="rId59" Type="http://schemas.openxmlformats.org/officeDocument/2006/relationships/slide" Target="slides/slide48.xml"/><Relationship Id="rId14" Type="http://schemas.openxmlformats.org/officeDocument/2006/relationships/slide" Target="slides/slide3.xml"/><Relationship Id="rId58" Type="http://schemas.openxmlformats.org/officeDocument/2006/relationships/slide" Target="slides/slide47.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6: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7" name="Google Shape;317;p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74: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74: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4: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4: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27: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7: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9: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9: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76: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76: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77: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77: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3: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3: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78: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78: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30: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30: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32: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32: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5: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4" name="Google Shape;324;p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5: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5: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97: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97: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5: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5: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98: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98: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99: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99: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100: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00: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101: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101: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102: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102: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103: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103: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23: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3: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7: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1" name="Google Shape;331;p7: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p:txBody>
      </p:sp>
      <p:sp>
        <p:nvSpPr>
          <p:cNvPr id="660" name="Google Shape;660;p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10: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74" name="Google Shape;674;p1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p34: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79" name="Google Shape;679;p3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44: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6" name="Google Shape;686;p44: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Font typeface="Arial"/>
              <a:buNone/>
            </a:pPr>
            <a:r>
              <a:rPr b="0" lang="en-US" sz="1200"/>
              <a:t>ANGIE</a:t>
            </a:r>
            <a:endParaRPr/>
          </a:p>
        </p:txBody>
      </p:sp>
      <p:sp>
        <p:nvSpPr>
          <p:cNvPr id="687" name="Google Shape;687;p4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45: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93" name="Google Shape;693;p4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47: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9" name="Google Shape;699;p47: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Font typeface="Arial"/>
              <a:buNone/>
            </a:pPr>
            <a:r>
              <a:rPr b="0" lang="en-US" sz="1200"/>
              <a:t>KELLY</a:t>
            </a:r>
            <a:endParaRPr/>
          </a:p>
        </p:txBody>
      </p:sp>
      <p:sp>
        <p:nvSpPr>
          <p:cNvPr id="700" name="Google Shape;700;p4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9" name="Google Shape;719;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720" name="Google Shape;720;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p48: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26" name="Google Shape;726;p4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5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228600" lvl="0" marL="596900" rtl="0" algn="l">
              <a:lnSpc>
                <a:spcPct val="115000"/>
              </a:lnSpc>
              <a:spcBef>
                <a:spcPts val="1000"/>
              </a:spcBef>
              <a:spcAft>
                <a:spcPts val="0"/>
              </a:spcAft>
              <a:buClr>
                <a:srgbClr val="222222"/>
              </a:buClr>
              <a:buSzPts val="1100"/>
              <a:buNone/>
            </a:pPr>
            <a:r>
              <a:t/>
            </a:r>
            <a:endParaRPr/>
          </a:p>
        </p:txBody>
      </p:sp>
      <p:sp>
        <p:nvSpPr>
          <p:cNvPr id="742" name="Google Shape;742;p5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46: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56" name="Google Shape;756;p4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p:txBody>
      </p:sp>
      <p:sp>
        <p:nvSpPr>
          <p:cNvPr id="340" name="Google Shape;340;p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12: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1" name="Google Shape;761;p1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3: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9" name="Google Shape;769;p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4cb613946a_1_263: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8" name="Google Shape;778;g34cb613946a_1_263: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4cb613946a_1_275:notes"/>
          <p:cNvSpPr/>
          <p:nvPr>
            <p:ph idx="2" type="sldImg"/>
          </p:nvPr>
        </p:nvSpPr>
        <p:spPr>
          <a:xfrm>
            <a:off x="3232150" y="685800"/>
            <a:ext cx="3289300" cy="18510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4" name="Google Shape;784;g34cb613946a_1_275:notes"/>
          <p:cNvSpPr txBox="1"/>
          <p:nvPr>
            <p:ph idx="1" type="body"/>
          </p:nvPr>
        </p:nvSpPr>
        <p:spPr>
          <a:xfrm>
            <a:off x="975360" y="2640330"/>
            <a:ext cx="7803000" cy="216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a:t>$162,500,000 total estimated 5 year allocation+administration</a:t>
            </a:r>
            <a:endParaRPr/>
          </a:p>
          <a:p>
            <a:pPr indent="0" lvl="0" marL="0" rtl="0" algn="l">
              <a:lnSpc>
                <a:spcPct val="100000"/>
              </a:lnSpc>
              <a:spcBef>
                <a:spcPts val="0"/>
              </a:spcBef>
              <a:spcAft>
                <a:spcPts val="0"/>
              </a:spcAft>
              <a:buClr>
                <a:schemeClr val="dk1"/>
              </a:buClr>
              <a:buSzPts val="1400"/>
              <a:buFont typeface="Arial"/>
              <a:buNone/>
            </a:pPr>
            <a:r>
              <a:rPr lang="en-US"/>
              <a:t>~91% of the First 5 Sonoma County will be the investments from Measure I</a:t>
            </a:r>
            <a:endParaRPr/>
          </a:p>
        </p:txBody>
      </p:sp>
      <p:sp>
        <p:nvSpPr>
          <p:cNvPr id="785" name="Google Shape;785;g34cb613946a_1_275:notes"/>
          <p:cNvSpPr txBox="1"/>
          <p:nvPr>
            <p:ph idx="12" type="sldNum"/>
          </p:nvPr>
        </p:nvSpPr>
        <p:spPr>
          <a:xfrm>
            <a:off x="5524783" y="5211128"/>
            <a:ext cx="4226700" cy="2751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34cb613946a_1_257: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1" name="Google Shape;791;g34cb613946a_1_257: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extLst>
                  <a:ext uri="http://customooxmlschemas.google.com/">
                    <go:slidesCustomData xmlns:go="http://customooxmlschemas.google.com/" textRoundtripDataId="4"/>
                  </a:ext>
                </a:extLst>
              </a:rPr>
              <a:t>Strategic Planning Committee Members:</a:t>
            </a:r>
            <a:endParaRPr/>
          </a:p>
          <a:p>
            <a:pPr indent="-298450" lvl="0" marL="457200" rtl="0" algn="l">
              <a:lnSpc>
                <a:spcPct val="100000"/>
              </a:lnSpc>
              <a:spcBef>
                <a:spcPts val="0"/>
              </a:spcBef>
              <a:spcAft>
                <a:spcPts val="0"/>
              </a:spcAft>
              <a:buSzPts val="1100"/>
              <a:buAutoNum type="arabicPeriod"/>
            </a:pPr>
            <a:r>
              <a:rPr lang="en-US"/>
              <a:t>Denia Candela (F5 Commission) </a:t>
            </a:r>
            <a:endParaRPr/>
          </a:p>
          <a:p>
            <a:pPr indent="-298450" lvl="0" marL="457200" rtl="0" algn="l">
              <a:lnSpc>
                <a:spcPct val="100000"/>
              </a:lnSpc>
              <a:spcBef>
                <a:spcPts val="0"/>
              </a:spcBef>
              <a:spcAft>
                <a:spcPts val="0"/>
              </a:spcAft>
              <a:buSzPts val="1100"/>
              <a:buAutoNum type="arabicPeriod"/>
            </a:pPr>
            <a:r>
              <a:rPr lang="en-US"/>
              <a:t>Nora Mallonee Brand (F5 Commission &amp; Department of Health Services)</a:t>
            </a:r>
            <a:endParaRPr/>
          </a:p>
          <a:p>
            <a:pPr indent="-298450" lvl="0" marL="457200" rtl="0" algn="l">
              <a:lnSpc>
                <a:spcPct val="100000"/>
              </a:lnSpc>
              <a:spcBef>
                <a:spcPts val="0"/>
              </a:spcBef>
              <a:spcAft>
                <a:spcPts val="0"/>
              </a:spcAft>
              <a:buSzPts val="1100"/>
              <a:buAutoNum type="arabicPeriod"/>
            </a:pPr>
            <a:r>
              <a:rPr lang="en-US"/>
              <a:t>Dr. Daisy Morales (F5 Commission &amp; Santa Rosa City Schools) </a:t>
            </a:r>
            <a:endParaRPr/>
          </a:p>
          <a:p>
            <a:pPr indent="-298450" lvl="0" marL="457200" rtl="0" algn="l">
              <a:lnSpc>
                <a:spcPct val="100000"/>
              </a:lnSpc>
              <a:spcBef>
                <a:spcPts val="0"/>
              </a:spcBef>
              <a:spcAft>
                <a:spcPts val="0"/>
              </a:spcAft>
              <a:buSzPts val="1100"/>
              <a:buAutoNum type="arabicPeriod"/>
            </a:pPr>
            <a:r>
              <a:rPr lang="en-US"/>
              <a:t>Imelda Vera (F5 Commission &amp; Humanidad) </a:t>
            </a:r>
            <a:endParaRPr/>
          </a:p>
          <a:p>
            <a:pPr indent="-298450" lvl="0" marL="457200" rtl="0" algn="l">
              <a:lnSpc>
                <a:spcPct val="100000"/>
              </a:lnSpc>
              <a:spcBef>
                <a:spcPts val="0"/>
              </a:spcBef>
              <a:spcAft>
                <a:spcPts val="0"/>
              </a:spcAft>
              <a:buSzPts val="1100"/>
              <a:buAutoNum type="arabicPeriod"/>
            </a:pPr>
            <a:r>
              <a:rPr lang="en-US"/>
              <a:t>Donna Broadbent (F5 Commission &amp; Human Services Department) </a:t>
            </a:r>
            <a:endParaRPr/>
          </a:p>
          <a:p>
            <a:pPr indent="-298450" lvl="0" marL="457200" rtl="0" algn="l">
              <a:lnSpc>
                <a:spcPct val="100000"/>
              </a:lnSpc>
              <a:spcBef>
                <a:spcPts val="0"/>
              </a:spcBef>
              <a:spcAft>
                <a:spcPts val="0"/>
              </a:spcAft>
              <a:buSzPts val="1100"/>
              <a:buAutoNum type="arabicPeriod"/>
            </a:pPr>
            <a:r>
              <a:rPr lang="en-US"/>
              <a:t>Adriana Arrizon (Health Action Together) </a:t>
            </a:r>
            <a:endParaRPr/>
          </a:p>
          <a:p>
            <a:pPr indent="-298450" lvl="0" marL="457200" rtl="0" algn="l">
              <a:lnSpc>
                <a:spcPct val="100000"/>
              </a:lnSpc>
              <a:spcBef>
                <a:spcPts val="0"/>
              </a:spcBef>
              <a:spcAft>
                <a:spcPts val="0"/>
              </a:spcAft>
              <a:buSzPts val="1100"/>
              <a:buAutoNum type="arabicPeriod"/>
            </a:pPr>
            <a:r>
              <a:rPr lang="en-US"/>
              <a:t>Liz DePrimo (SCOE - CCPC) </a:t>
            </a:r>
            <a:endParaRPr/>
          </a:p>
          <a:p>
            <a:pPr indent="-298450" lvl="0" marL="457200" rtl="0" algn="l">
              <a:lnSpc>
                <a:spcPct val="100000"/>
              </a:lnSpc>
              <a:spcBef>
                <a:spcPts val="0"/>
              </a:spcBef>
              <a:spcAft>
                <a:spcPts val="0"/>
              </a:spcAft>
              <a:buSzPts val="1100"/>
              <a:buAutoNum type="arabicPeriod"/>
            </a:pPr>
            <a:r>
              <a:rPr lang="en-US"/>
              <a:t>Pedro Toledo (Petaluma Health Clinic)</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g34cb613946a_1_17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8" name="Google Shape;798;g34cb613946a_1_171: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Ad-hoc in September</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34cb613946a_1_122: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6" name="Google Shape;816;g34cb613946a_1_12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34cb613946a_1_155: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4" name="Google Shape;824;g34cb613946a_1_15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4cb613946a_1_139: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2" name="Google Shape;832;g34cb613946a_1_13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4cb613946a_1_188: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0" name="Google Shape;840;g34cb613946a_1_18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9: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4" name="Google Shape;354;p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34cb613946a_1_20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8" name="Google Shape;848;g34cb613946a_1_20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FQHC</a:t>
            </a:r>
            <a:endParaRPr/>
          </a:p>
          <a:p>
            <a:pPr indent="0" lvl="0" marL="0" rtl="0" algn="l">
              <a:lnSpc>
                <a:spcPct val="100000"/>
              </a:lnSpc>
              <a:spcBef>
                <a:spcPts val="0"/>
              </a:spcBef>
              <a:spcAft>
                <a:spcPts val="0"/>
              </a:spcAft>
              <a:buSzPts val="1100"/>
              <a:buNone/>
            </a:pPr>
            <a:r>
              <a:rPr lang="en-US"/>
              <a:t>Focus Groups</a:t>
            </a:r>
            <a:endParaRPr/>
          </a:p>
          <a:p>
            <a:pPr indent="0" lvl="0" marL="0" rtl="0" algn="l">
              <a:lnSpc>
                <a:spcPct val="100000"/>
              </a:lnSpc>
              <a:spcBef>
                <a:spcPts val="0"/>
              </a:spcBef>
              <a:spcAft>
                <a:spcPts val="0"/>
              </a:spcAft>
              <a:buSzPts val="1100"/>
              <a:buNone/>
            </a:pPr>
            <a:r>
              <a:rPr lang="en-US"/>
              <a:t>Meetings/Interviews</a:t>
            </a:r>
            <a:endParaRPr/>
          </a:p>
          <a:p>
            <a:pPr indent="0" lvl="0" marL="0" rtl="0" algn="l">
              <a:lnSpc>
                <a:spcPct val="100000"/>
              </a:lnSpc>
              <a:spcBef>
                <a:spcPts val="0"/>
              </a:spcBef>
              <a:spcAft>
                <a:spcPts val="0"/>
              </a:spcAft>
              <a:buSzPts val="1100"/>
              <a:buNone/>
            </a:pPr>
            <a:r>
              <a:rPr lang="en-US"/>
              <a:t>Learning from pilots and existing </a:t>
            </a:r>
            <a:endParaRPr/>
          </a:p>
          <a:p>
            <a:pPr indent="0" lvl="0" marL="0" rtl="0" algn="l">
              <a:lnSpc>
                <a:spcPct val="100000"/>
              </a:lnSpc>
              <a:spcBef>
                <a:spcPts val="0"/>
              </a:spcBef>
              <a:spcAft>
                <a:spcPts val="0"/>
              </a:spcAft>
              <a:buSzPts val="1100"/>
              <a:buNone/>
            </a:pPr>
            <a:r>
              <a:rPr lang="en-US"/>
              <a:t>Listing of who has been met with</a:t>
            </a:r>
            <a:endParaRPr/>
          </a:p>
          <a:p>
            <a:pPr indent="0" lvl="0" marL="0" rtl="0" algn="l">
              <a:lnSpc>
                <a:spcPct val="100000"/>
              </a:lnSpc>
              <a:spcBef>
                <a:spcPts val="0"/>
              </a:spcBef>
              <a:spcAft>
                <a:spcPts val="0"/>
              </a:spcAft>
              <a:buSzPts val="1100"/>
              <a:buNone/>
            </a:pPr>
            <a:r>
              <a:rPr lang="en-US"/>
              <a:t>IPP Grant / UCAN Grant</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34cb613946a_1_239: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6" name="Google Shape;856;g34cb613946a_1_23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34cb613946a_1_220: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5" name="Google Shape;865;g34cb613946a_1_22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11: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82" name="Google Shape;882;p1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p14: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0" name="Google Shape;890;p1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16: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6" name="Google Shape;896;p1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g34cb613946a_0_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04" name="Google Shape;904;g34cb613946a_0_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p:txBody>
      </p:sp>
      <p:sp>
        <p:nvSpPr>
          <p:cNvPr id="360" name="Google Shape;360;p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228600" lvl="0" marL="596900" rtl="0" algn="l">
              <a:lnSpc>
                <a:spcPct val="115000"/>
              </a:lnSpc>
              <a:spcBef>
                <a:spcPts val="1000"/>
              </a:spcBef>
              <a:spcAft>
                <a:spcPts val="0"/>
              </a:spcAft>
              <a:buClr>
                <a:srgbClr val="222222"/>
              </a:buClr>
              <a:buSzPts val="1100"/>
              <a:buNone/>
            </a:pPr>
            <a:r>
              <a:t/>
            </a:r>
            <a:endParaRPr/>
          </a:p>
        </p:txBody>
      </p:sp>
      <p:sp>
        <p:nvSpPr>
          <p:cNvPr id="374" name="Google Shape;374;p1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6: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6: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73:notes"/>
          <p:cNvSpPr txBox="1"/>
          <p:nvPr>
            <p:ph idx="1" type="body"/>
          </p:nvPr>
        </p:nvSpPr>
        <p:spPr>
          <a:xfrm>
            <a:off x="975350" y="2606025"/>
            <a:ext cx="7802875" cy="24688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73: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11" name="Shape 11"/>
        <p:cNvGrpSpPr/>
        <p:nvPr/>
      </p:nvGrpSpPr>
      <p:grpSpPr>
        <a:xfrm>
          <a:off x="0" y="0"/>
          <a:ext cx="0" cy="0"/>
          <a:chOff x="0" y="0"/>
          <a:chExt cx="0" cy="0"/>
        </a:xfrm>
      </p:grpSpPr>
      <p:sp>
        <p:nvSpPr>
          <p:cNvPr id="12" name="Google Shape;12;p54"/>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 name="Google Shape;13;p5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 name="Google Shape;14;p54"/>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 name="Google Shape;15;p54"/>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4"/>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4"/>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p54"/>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 name="Shape 79"/>
        <p:cNvGrpSpPr/>
        <p:nvPr/>
      </p:nvGrpSpPr>
      <p:grpSpPr>
        <a:xfrm>
          <a:off x="0" y="0"/>
          <a:ext cx="0" cy="0"/>
          <a:chOff x="0" y="0"/>
          <a:chExt cx="0" cy="0"/>
        </a:xfrm>
      </p:grpSpPr>
      <p:sp>
        <p:nvSpPr>
          <p:cNvPr id="80" name="Google Shape;80;p110"/>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10"/>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10"/>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10"/>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 name="Shape 84"/>
        <p:cNvGrpSpPr/>
        <p:nvPr/>
      </p:nvGrpSpPr>
      <p:grpSpPr>
        <a:xfrm>
          <a:off x="0" y="0"/>
          <a:ext cx="0" cy="0"/>
          <a:chOff x="0" y="0"/>
          <a:chExt cx="0" cy="0"/>
        </a:xfrm>
      </p:grpSpPr>
      <p:sp>
        <p:nvSpPr>
          <p:cNvPr id="85" name="Google Shape;85;p111"/>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11"/>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11"/>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8" name="Shape 88"/>
        <p:cNvGrpSpPr/>
        <p:nvPr/>
      </p:nvGrpSpPr>
      <p:grpSpPr>
        <a:xfrm>
          <a:off x="0" y="0"/>
          <a:ext cx="0" cy="0"/>
          <a:chOff x="0" y="0"/>
          <a:chExt cx="0" cy="0"/>
        </a:xfrm>
      </p:grpSpPr>
      <p:sp>
        <p:nvSpPr>
          <p:cNvPr id="89" name="Google Shape;89;p112"/>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60"/>
              <a:buFont typeface="Calibri"/>
              <a:buNone/>
              <a:defRPr sz="256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112"/>
          <p:cNvSpPr txBox="1"/>
          <p:nvPr>
            <p:ph idx="1" type="body"/>
          </p:nvPr>
        </p:nvSpPr>
        <p:spPr>
          <a:xfrm>
            <a:off x="4146550" y="789940"/>
            <a:ext cx="4937760" cy="3898900"/>
          </a:xfrm>
          <a:prstGeom prst="rect">
            <a:avLst/>
          </a:prstGeom>
          <a:noFill/>
          <a:ln>
            <a:noFill/>
          </a:ln>
        </p:spPr>
        <p:txBody>
          <a:bodyPr anchorCtr="0" anchor="t" bIns="45700" lIns="91425" spcFirstLastPara="1" rIns="91425" wrap="square" tIns="45700">
            <a:normAutofit/>
          </a:bodyPr>
          <a:lstStyle>
            <a:lvl1pPr indent="-391160" lvl="0" marL="457200" algn="l">
              <a:lnSpc>
                <a:spcPct val="90000"/>
              </a:lnSpc>
              <a:spcBef>
                <a:spcPts val="800"/>
              </a:spcBef>
              <a:spcAft>
                <a:spcPts val="0"/>
              </a:spcAft>
              <a:buClr>
                <a:schemeClr val="dk1"/>
              </a:buClr>
              <a:buSzPts val="2560"/>
              <a:buChar char="•"/>
              <a:defRPr sz="2560"/>
            </a:lvl1pPr>
            <a:lvl2pPr indent="-370840" lvl="1" marL="914400" algn="l">
              <a:lnSpc>
                <a:spcPct val="90000"/>
              </a:lnSpc>
              <a:spcBef>
                <a:spcPts val="400"/>
              </a:spcBef>
              <a:spcAft>
                <a:spcPts val="0"/>
              </a:spcAft>
              <a:buClr>
                <a:schemeClr val="dk1"/>
              </a:buClr>
              <a:buSzPts val="2240"/>
              <a:buChar char="•"/>
              <a:defRPr sz="2240"/>
            </a:lvl2pPr>
            <a:lvl3pPr indent="-350519" lvl="2" marL="1371600" algn="l">
              <a:lnSpc>
                <a:spcPct val="90000"/>
              </a:lnSpc>
              <a:spcBef>
                <a:spcPts val="400"/>
              </a:spcBef>
              <a:spcAft>
                <a:spcPts val="0"/>
              </a:spcAft>
              <a:buClr>
                <a:schemeClr val="dk1"/>
              </a:buClr>
              <a:buSzPts val="1920"/>
              <a:buChar char="•"/>
              <a:defRPr sz="1920"/>
            </a:lvl3pPr>
            <a:lvl4pPr indent="-330200" lvl="3" marL="1828800" algn="l">
              <a:lnSpc>
                <a:spcPct val="90000"/>
              </a:lnSpc>
              <a:spcBef>
                <a:spcPts val="400"/>
              </a:spcBef>
              <a:spcAft>
                <a:spcPts val="0"/>
              </a:spcAft>
              <a:buClr>
                <a:schemeClr val="dk1"/>
              </a:buClr>
              <a:buSzPts val="1600"/>
              <a:buChar char="•"/>
              <a:defRPr sz="1600"/>
            </a:lvl4pPr>
            <a:lvl5pPr indent="-330200" lvl="4" marL="2286000" algn="l">
              <a:lnSpc>
                <a:spcPct val="90000"/>
              </a:lnSpc>
              <a:spcBef>
                <a:spcPts val="400"/>
              </a:spcBef>
              <a:spcAft>
                <a:spcPts val="0"/>
              </a:spcAft>
              <a:buClr>
                <a:schemeClr val="dk1"/>
              </a:buClr>
              <a:buSzPts val="1600"/>
              <a:buChar char="•"/>
              <a:defRPr sz="1600"/>
            </a:lvl5pPr>
            <a:lvl6pPr indent="-330200" lvl="5" marL="2743200" algn="l">
              <a:lnSpc>
                <a:spcPct val="90000"/>
              </a:lnSpc>
              <a:spcBef>
                <a:spcPts val="400"/>
              </a:spcBef>
              <a:spcAft>
                <a:spcPts val="0"/>
              </a:spcAft>
              <a:buClr>
                <a:schemeClr val="dk1"/>
              </a:buClr>
              <a:buSzPts val="1600"/>
              <a:buChar char="•"/>
              <a:defRPr sz="1600"/>
            </a:lvl6pPr>
            <a:lvl7pPr indent="-330200" lvl="6" marL="3200400" algn="l">
              <a:lnSpc>
                <a:spcPct val="90000"/>
              </a:lnSpc>
              <a:spcBef>
                <a:spcPts val="400"/>
              </a:spcBef>
              <a:spcAft>
                <a:spcPts val="0"/>
              </a:spcAft>
              <a:buClr>
                <a:schemeClr val="dk1"/>
              </a:buClr>
              <a:buSzPts val="1600"/>
              <a:buChar char="•"/>
              <a:defRPr sz="1600"/>
            </a:lvl7pPr>
            <a:lvl8pPr indent="-330200" lvl="7" marL="3657600" algn="l">
              <a:lnSpc>
                <a:spcPct val="90000"/>
              </a:lnSpc>
              <a:spcBef>
                <a:spcPts val="400"/>
              </a:spcBef>
              <a:spcAft>
                <a:spcPts val="0"/>
              </a:spcAft>
              <a:buClr>
                <a:schemeClr val="dk1"/>
              </a:buClr>
              <a:buSzPts val="1600"/>
              <a:buChar char="•"/>
              <a:defRPr sz="1600"/>
            </a:lvl8pPr>
            <a:lvl9pPr indent="-330200" lvl="8" marL="4114800" algn="l">
              <a:lnSpc>
                <a:spcPct val="90000"/>
              </a:lnSpc>
              <a:spcBef>
                <a:spcPts val="400"/>
              </a:spcBef>
              <a:spcAft>
                <a:spcPts val="0"/>
              </a:spcAft>
              <a:buClr>
                <a:schemeClr val="dk1"/>
              </a:buClr>
              <a:buSzPts val="1600"/>
              <a:buChar char="•"/>
              <a:defRPr sz="1600"/>
            </a:lvl9pPr>
          </a:lstStyle>
          <a:p/>
        </p:txBody>
      </p:sp>
      <p:sp>
        <p:nvSpPr>
          <p:cNvPr id="91" name="Google Shape;91;p112"/>
          <p:cNvSpPr txBox="1"/>
          <p:nvPr>
            <p:ph idx="2"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280"/>
              <a:buNone/>
              <a:defRPr sz="1280"/>
            </a:lvl1pPr>
            <a:lvl2pPr indent="-228600" lvl="1" marL="914400" algn="l">
              <a:lnSpc>
                <a:spcPct val="90000"/>
              </a:lnSpc>
              <a:spcBef>
                <a:spcPts val="400"/>
              </a:spcBef>
              <a:spcAft>
                <a:spcPts val="0"/>
              </a:spcAft>
              <a:buClr>
                <a:schemeClr val="dk1"/>
              </a:buClr>
              <a:buSzPts val="1120"/>
              <a:buNone/>
              <a:defRPr sz="1120"/>
            </a:lvl2pPr>
            <a:lvl3pPr indent="-228600" lvl="2" marL="1371600" algn="l">
              <a:lnSpc>
                <a:spcPct val="90000"/>
              </a:lnSpc>
              <a:spcBef>
                <a:spcPts val="400"/>
              </a:spcBef>
              <a:spcAft>
                <a:spcPts val="0"/>
              </a:spcAft>
              <a:buClr>
                <a:schemeClr val="dk1"/>
              </a:buClr>
              <a:buSzPts val="960"/>
              <a:buNone/>
              <a:defRPr sz="96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92" name="Google Shape;92;p112"/>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12"/>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12"/>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5" name="Shape 95"/>
        <p:cNvGrpSpPr/>
        <p:nvPr/>
      </p:nvGrpSpPr>
      <p:grpSpPr>
        <a:xfrm>
          <a:off x="0" y="0"/>
          <a:ext cx="0" cy="0"/>
          <a:chOff x="0" y="0"/>
          <a:chExt cx="0" cy="0"/>
        </a:xfrm>
      </p:grpSpPr>
      <p:sp>
        <p:nvSpPr>
          <p:cNvPr id="96" name="Google Shape;96;p113"/>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60"/>
              <a:buFont typeface="Calibri"/>
              <a:buNone/>
              <a:defRPr sz="256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113"/>
          <p:cNvSpPr/>
          <p:nvPr>
            <p:ph idx="2" type="pic"/>
          </p:nvPr>
        </p:nvSpPr>
        <p:spPr>
          <a:xfrm>
            <a:off x="4146550" y="789940"/>
            <a:ext cx="4937760" cy="3898900"/>
          </a:xfrm>
          <a:prstGeom prst="rect">
            <a:avLst/>
          </a:prstGeom>
          <a:noFill/>
          <a:ln>
            <a:noFill/>
          </a:ln>
        </p:spPr>
      </p:sp>
      <p:sp>
        <p:nvSpPr>
          <p:cNvPr id="98" name="Google Shape;98;p113"/>
          <p:cNvSpPr txBox="1"/>
          <p:nvPr>
            <p:ph idx="1"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280"/>
              <a:buNone/>
              <a:defRPr sz="1280"/>
            </a:lvl1pPr>
            <a:lvl2pPr indent="-228600" lvl="1" marL="914400" algn="l">
              <a:lnSpc>
                <a:spcPct val="90000"/>
              </a:lnSpc>
              <a:spcBef>
                <a:spcPts val="400"/>
              </a:spcBef>
              <a:spcAft>
                <a:spcPts val="0"/>
              </a:spcAft>
              <a:buClr>
                <a:schemeClr val="dk1"/>
              </a:buClr>
              <a:buSzPts val="1120"/>
              <a:buNone/>
              <a:defRPr sz="1120"/>
            </a:lvl2pPr>
            <a:lvl3pPr indent="-228600" lvl="2" marL="1371600" algn="l">
              <a:lnSpc>
                <a:spcPct val="90000"/>
              </a:lnSpc>
              <a:spcBef>
                <a:spcPts val="400"/>
              </a:spcBef>
              <a:spcAft>
                <a:spcPts val="0"/>
              </a:spcAft>
              <a:buClr>
                <a:schemeClr val="dk1"/>
              </a:buClr>
              <a:buSzPts val="960"/>
              <a:buNone/>
              <a:defRPr sz="96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99" name="Google Shape;99;p113"/>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13"/>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13"/>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2" name="Shape 102"/>
        <p:cNvGrpSpPr/>
        <p:nvPr/>
      </p:nvGrpSpPr>
      <p:grpSpPr>
        <a:xfrm>
          <a:off x="0" y="0"/>
          <a:ext cx="0" cy="0"/>
          <a:chOff x="0" y="0"/>
          <a:chExt cx="0" cy="0"/>
        </a:xfrm>
      </p:grpSpPr>
      <p:sp>
        <p:nvSpPr>
          <p:cNvPr id="103" name="Google Shape;103;p114"/>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14"/>
          <p:cNvSpPr txBox="1"/>
          <p:nvPr>
            <p:ph idx="1" type="body"/>
          </p:nvPr>
        </p:nvSpPr>
        <p:spPr>
          <a:xfrm rot="5400000">
            <a:off x="3136265" y="-1005205"/>
            <a:ext cx="3481070" cy="841248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05" name="Google Shape;105;p114"/>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114"/>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14"/>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8" name="Shape 108"/>
        <p:cNvGrpSpPr/>
        <p:nvPr/>
      </p:nvGrpSpPr>
      <p:grpSpPr>
        <a:xfrm>
          <a:off x="0" y="0"/>
          <a:ext cx="0" cy="0"/>
          <a:chOff x="0" y="0"/>
          <a:chExt cx="0" cy="0"/>
        </a:xfrm>
      </p:grpSpPr>
      <p:sp>
        <p:nvSpPr>
          <p:cNvPr id="109" name="Google Shape;109;p115"/>
          <p:cNvSpPr txBox="1"/>
          <p:nvPr>
            <p:ph type="title"/>
          </p:nvPr>
        </p:nvSpPr>
        <p:spPr>
          <a:xfrm rot="5400000">
            <a:off x="5706745" y="1565275"/>
            <a:ext cx="4649470" cy="210312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15"/>
          <p:cNvSpPr txBox="1"/>
          <p:nvPr>
            <p:ph idx="1" type="body"/>
          </p:nvPr>
        </p:nvSpPr>
        <p:spPr>
          <a:xfrm rot="5400000">
            <a:off x="1439545" y="-476885"/>
            <a:ext cx="4649470" cy="618744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11" name="Google Shape;111;p115"/>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115"/>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115"/>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0" name="Shape 120"/>
        <p:cNvGrpSpPr/>
        <p:nvPr/>
      </p:nvGrpSpPr>
      <p:grpSpPr>
        <a:xfrm>
          <a:off x="0" y="0"/>
          <a:ext cx="0" cy="0"/>
          <a:chOff x="0" y="0"/>
          <a:chExt cx="0" cy="0"/>
        </a:xfrm>
      </p:grpSpPr>
      <p:sp>
        <p:nvSpPr>
          <p:cNvPr id="121" name="Google Shape;121;p33"/>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33"/>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23" name="Google Shape;123;p33"/>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33"/>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33"/>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6" name="Shape 126"/>
        <p:cNvGrpSpPr/>
        <p:nvPr/>
      </p:nvGrpSpPr>
      <p:grpSpPr>
        <a:xfrm>
          <a:off x="0" y="0"/>
          <a:ext cx="0" cy="0"/>
          <a:chOff x="0" y="0"/>
          <a:chExt cx="0" cy="0"/>
        </a:xfrm>
      </p:grpSpPr>
      <p:sp>
        <p:nvSpPr>
          <p:cNvPr id="127" name="Google Shape;127;p35"/>
          <p:cNvSpPr txBox="1"/>
          <p:nvPr>
            <p:ph type="title"/>
          </p:nvPr>
        </p:nvSpPr>
        <p:spPr>
          <a:xfrm>
            <a:off x="665480" y="1367791"/>
            <a:ext cx="8412480" cy="228219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35"/>
          <p:cNvSpPr txBox="1"/>
          <p:nvPr>
            <p:ph idx="1" type="body"/>
          </p:nvPr>
        </p:nvSpPr>
        <p:spPr>
          <a:xfrm>
            <a:off x="665480" y="3671571"/>
            <a:ext cx="8412480" cy="12001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rgbClr val="888888"/>
              </a:buClr>
              <a:buSzPts val="1920"/>
              <a:buNone/>
              <a:defRPr sz="1920">
                <a:solidFill>
                  <a:srgbClr val="888888"/>
                </a:solidFill>
              </a:defRPr>
            </a:lvl1pPr>
            <a:lvl2pPr indent="-228600" lvl="1" marL="914400" algn="l">
              <a:lnSpc>
                <a:spcPct val="90000"/>
              </a:lnSpc>
              <a:spcBef>
                <a:spcPts val="400"/>
              </a:spcBef>
              <a:spcAft>
                <a:spcPts val="0"/>
              </a:spcAft>
              <a:buClr>
                <a:srgbClr val="888888"/>
              </a:buClr>
              <a:buSzPts val="1600"/>
              <a:buNone/>
              <a:defRPr sz="1600">
                <a:solidFill>
                  <a:srgbClr val="888888"/>
                </a:solidFill>
              </a:defRPr>
            </a:lvl2pPr>
            <a:lvl3pPr indent="-228600" lvl="2" marL="1371600" algn="l">
              <a:lnSpc>
                <a:spcPct val="90000"/>
              </a:lnSpc>
              <a:spcBef>
                <a:spcPts val="400"/>
              </a:spcBef>
              <a:spcAft>
                <a:spcPts val="0"/>
              </a:spcAft>
              <a:buClr>
                <a:srgbClr val="888888"/>
              </a:buClr>
              <a:buSzPts val="1440"/>
              <a:buNone/>
              <a:defRPr sz="1440">
                <a:solidFill>
                  <a:srgbClr val="888888"/>
                </a:solidFill>
              </a:defRPr>
            </a:lvl3pPr>
            <a:lvl4pPr indent="-228600" lvl="3" marL="1828800" algn="l">
              <a:lnSpc>
                <a:spcPct val="90000"/>
              </a:lnSpc>
              <a:spcBef>
                <a:spcPts val="400"/>
              </a:spcBef>
              <a:spcAft>
                <a:spcPts val="0"/>
              </a:spcAft>
              <a:buClr>
                <a:srgbClr val="888888"/>
              </a:buClr>
              <a:buSzPts val="1280"/>
              <a:buNone/>
              <a:defRPr sz="1280">
                <a:solidFill>
                  <a:srgbClr val="888888"/>
                </a:solidFill>
              </a:defRPr>
            </a:lvl4pPr>
            <a:lvl5pPr indent="-228600" lvl="4" marL="2286000" algn="l">
              <a:lnSpc>
                <a:spcPct val="90000"/>
              </a:lnSpc>
              <a:spcBef>
                <a:spcPts val="400"/>
              </a:spcBef>
              <a:spcAft>
                <a:spcPts val="0"/>
              </a:spcAft>
              <a:buClr>
                <a:srgbClr val="888888"/>
              </a:buClr>
              <a:buSzPts val="1280"/>
              <a:buNone/>
              <a:defRPr sz="1280">
                <a:solidFill>
                  <a:srgbClr val="888888"/>
                </a:solidFill>
              </a:defRPr>
            </a:lvl5pPr>
            <a:lvl6pPr indent="-228600" lvl="5" marL="2743200" algn="l">
              <a:lnSpc>
                <a:spcPct val="90000"/>
              </a:lnSpc>
              <a:spcBef>
                <a:spcPts val="400"/>
              </a:spcBef>
              <a:spcAft>
                <a:spcPts val="0"/>
              </a:spcAft>
              <a:buClr>
                <a:srgbClr val="888888"/>
              </a:buClr>
              <a:buSzPts val="1280"/>
              <a:buNone/>
              <a:defRPr sz="1280">
                <a:solidFill>
                  <a:srgbClr val="888888"/>
                </a:solidFill>
              </a:defRPr>
            </a:lvl6pPr>
            <a:lvl7pPr indent="-228600" lvl="6" marL="3200400" algn="l">
              <a:lnSpc>
                <a:spcPct val="90000"/>
              </a:lnSpc>
              <a:spcBef>
                <a:spcPts val="400"/>
              </a:spcBef>
              <a:spcAft>
                <a:spcPts val="0"/>
              </a:spcAft>
              <a:buClr>
                <a:srgbClr val="888888"/>
              </a:buClr>
              <a:buSzPts val="1280"/>
              <a:buNone/>
              <a:defRPr sz="1280">
                <a:solidFill>
                  <a:srgbClr val="888888"/>
                </a:solidFill>
              </a:defRPr>
            </a:lvl7pPr>
            <a:lvl8pPr indent="-228600" lvl="7" marL="3657600" algn="l">
              <a:lnSpc>
                <a:spcPct val="90000"/>
              </a:lnSpc>
              <a:spcBef>
                <a:spcPts val="400"/>
              </a:spcBef>
              <a:spcAft>
                <a:spcPts val="0"/>
              </a:spcAft>
              <a:buClr>
                <a:srgbClr val="888888"/>
              </a:buClr>
              <a:buSzPts val="1280"/>
              <a:buNone/>
              <a:defRPr sz="1280">
                <a:solidFill>
                  <a:srgbClr val="888888"/>
                </a:solidFill>
              </a:defRPr>
            </a:lvl8pPr>
            <a:lvl9pPr indent="-228600" lvl="8" marL="4114800" algn="l">
              <a:lnSpc>
                <a:spcPct val="90000"/>
              </a:lnSpc>
              <a:spcBef>
                <a:spcPts val="400"/>
              </a:spcBef>
              <a:spcAft>
                <a:spcPts val="0"/>
              </a:spcAft>
              <a:buClr>
                <a:srgbClr val="888888"/>
              </a:buClr>
              <a:buSzPts val="1280"/>
              <a:buNone/>
              <a:defRPr sz="1280">
                <a:solidFill>
                  <a:srgbClr val="888888"/>
                </a:solidFill>
              </a:defRPr>
            </a:lvl9pPr>
          </a:lstStyle>
          <a:p/>
        </p:txBody>
      </p:sp>
      <p:sp>
        <p:nvSpPr>
          <p:cNvPr id="129" name="Google Shape;129;p35"/>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35"/>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35"/>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2" name="Shape 132"/>
        <p:cNvGrpSpPr/>
        <p:nvPr/>
      </p:nvGrpSpPr>
      <p:grpSpPr>
        <a:xfrm>
          <a:off x="0" y="0"/>
          <a:ext cx="0" cy="0"/>
          <a:chOff x="0" y="0"/>
          <a:chExt cx="0" cy="0"/>
        </a:xfrm>
      </p:grpSpPr>
      <p:sp>
        <p:nvSpPr>
          <p:cNvPr id="133" name="Google Shape;133;p36"/>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36"/>
          <p:cNvSpPr txBox="1"/>
          <p:nvPr>
            <p:ph idx="1" type="body"/>
          </p:nvPr>
        </p:nvSpPr>
        <p:spPr>
          <a:xfrm>
            <a:off x="6705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35" name="Google Shape;135;p36"/>
          <p:cNvSpPr txBox="1"/>
          <p:nvPr>
            <p:ph idx="2" type="body"/>
          </p:nvPr>
        </p:nvSpPr>
        <p:spPr>
          <a:xfrm>
            <a:off x="49377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36" name="Google Shape;136;p36"/>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36"/>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36"/>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9" name="Shape 139"/>
        <p:cNvGrpSpPr/>
        <p:nvPr/>
      </p:nvGrpSpPr>
      <p:grpSpPr>
        <a:xfrm>
          <a:off x="0" y="0"/>
          <a:ext cx="0" cy="0"/>
          <a:chOff x="0" y="0"/>
          <a:chExt cx="0" cy="0"/>
        </a:xfrm>
      </p:grpSpPr>
      <p:sp>
        <p:nvSpPr>
          <p:cNvPr id="140" name="Google Shape;140;p37"/>
          <p:cNvSpPr txBox="1"/>
          <p:nvPr>
            <p:ph type="title"/>
          </p:nvPr>
        </p:nvSpPr>
        <p:spPr>
          <a:xfrm>
            <a:off x="67183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37"/>
          <p:cNvSpPr txBox="1"/>
          <p:nvPr>
            <p:ph idx="1" type="body"/>
          </p:nvPr>
        </p:nvSpPr>
        <p:spPr>
          <a:xfrm>
            <a:off x="671831" y="1344930"/>
            <a:ext cx="412623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920"/>
              <a:buNone/>
              <a:defRPr b="1" sz="192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40"/>
              <a:buNone/>
              <a:defRPr b="1" sz="1440"/>
            </a:lvl3pPr>
            <a:lvl4pPr indent="-228600" lvl="3" marL="1828800" algn="l">
              <a:lnSpc>
                <a:spcPct val="90000"/>
              </a:lnSpc>
              <a:spcBef>
                <a:spcPts val="400"/>
              </a:spcBef>
              <a:spcAft>
                <a:spcPts val="0"/>
              </a:spcAft>
              <a:buClr>
                <a:schemeClr val="dk1"/>
              </a:buClr>
              <a:buSzPts val="1280"/>
              <a:buNone/>
              <a:defRPr b="1" sz="1280"/>
            </a:lvl4pPr>
            <a:lvl5pPr indent="-228600" lvl="4" marL="2286000" algn="l">
              <a:lnSpc>
                <a:spcPct val="90000"/>
              </a:lnSpc>
              <a:spcBef>
                <a:spcPts val="400"/>
              </a:spcBef>
              <a:spcAft>
                <a:spcPts val="0"/>
              </a:spcAft>
              <a:buClr>
                <a:schemeClr val="dk1"/>
              </a:buClr>
              <a:buSzPts val="1280"/>
              <a:buNone/>
              <a:defRPr b="1" sz="1280"/>
            </a:lvl5pPr>
            <a:lvl6pPr indent="-228600" lvl="5" marL="2743200" algn="l">
              <a:lnSpc>
                <a:spcPct val="90000"/>
              </a:lnSpc>
              <a:spcBef>
                <a:spcPts val="400"/>
              </a:spcBef>
              <a:spcAft>
                <a:spcPts val="0"/>
              </a:spcAft>
              <a:buClr>
                <a:schemeClr val="dk1"/>
              </a:buClr>
              <a:buSzPts val="1280"/>
              <a:buNone/>
              <a:defRPr b="1" sz="1280"/>
            </a:lvl6pPr>
            <a:lvl7pPr indent="-228600" lvl="6" marL="3200400" algn="l">
              <a:lnSpc>
                <a:spcPct val="90000"/>
              </a:lnSpc>
              <a:spcBef>
                <a:spcPts val="400"/>
              </a:spcBef>
              <a:spcAft>
                <a:spcPts val="0"/>
              </a:spcAft>
              <a:buClr>
                <a:schemeClr val="dk1"/>
              </a:buClr>
              <a:buSzPts val="1280"/>
              <a:buNone/>
              <a:defRPr b="1" sz="1280"/>
            </a:lvl7pPr>
            <a:lvl8pPr indent="-228600" lvl="7" marL="3657600" algn="l">
              <a:lnSpc>
                <a:spcPct val="90000"/>
              </a:lnSpc>
              <a:spcBef>
                <a:spcPts val="400"/>
              </a:spcBef>
              <a:spcAft>
                <a:spcPts val="0"/>
              </a:spcAft>
              <a:buClr>
                <a:schemeClr val="dk1"/>
              </a:buClr>
              <a:buSzPts val="1280"/>
              <a:buNone/>
              <a:defRPr b="1" sz="1280"/>
            </a:lvl8pPr>
            <a:lvl9pPr indent="-228600" lvl="8" marL="4114800" algn="l">
              <a:lnSpc>
                <a:spcPct val="90000"/>
              </a:lnSpc>
              <a:spcBef>
                <a:spcPts val="400"/>
              </a:spcBef>
              <a:spcAft>
                <a:spcPts val="0"/>
              </a:spcAft>
              <a:buClr>
                <a:schemeClr val="dk1"/>
              </a:buClr>
              <a:buSzPts val="1280"/>
              <a:buNone/>
              <a:defRPr b="1" sz="1280"/>
            </a:lvl9pPr>
          </a:lstStyle>
          <a:p/>
        </p:txBody>
      </p:sp>
      <p:sp>
        <p:nvSpPr>
          <p:cNvPr id="142" name="Google Shape;142;p37"/>
          <p:cNvSpPr txBox="1"/>
          <p:nvPr>
            <p:ph idx="2" type="body"/>
          </p:nvPr>
        </p:nvSpPr>
        <p:spPr>
          <a:xfrm>
            <a:off x="671831" y="2004060"/>
            <a:ext cx="412623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43" name="Google Shape;143;p37"/>
          <p:cNvSpPr txBox="1"/>
          <p:nvPr>
            <p:ph idx="3" type="body"/>
          </p:nvPr>
        </p:nvSpPr>
        <p:spPr>
          <a:xfrm>
            <a:off x="4937760" y="1344930"/>
            <a:ext cx="414655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920"/>
              <a:buNone/>
              <a:defRPr b="1" sz="192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40"/>
              <a:buNone/>
              <a:defRPr b="1" sz="1440"/>
            </a:lvl3pPr>
            <a:lvl4pPr indent="-228600" lvl="3" marL="1828800" algn="l">
              <a:lnSpc>
                <a:spcPct val="90000"/>
              </a:lnSpc>
              <a:spcBef>
                <a:spcPts val="400"/>
              </a:spcBef>
              <a:spcAft>
                <a:spcPts val="0"/>
              </a:spcAft>
              <a:buClr>
                <a:schemeClr val="dk1"/>
              </a:buClr>
              <a:buSzPts val="1280"/>
              <a:buNone/>
              <a:defRPr b="1" sz="1280"/>
            </a:lvl4pPr>
            <a:lvl5pPr indent="-228600" lvl="4" marL="2286000" algn="l">
              <a:lnSpc>
                <a:spcPct val="90000"/>
              </a:lnSpc>
              <a:spcBef>
                <a:spcPts val="400"/>
              </a:spcBef>
              <a:spcAft>
                <a:spcPts val="0"/>
              </a:spcAft>
              <a:buClr>
                <a:schemeClr val="dk1"/>
              </a:buClr>
              <a:buSzPts val="1280"/>
              <a:buNone/>
              <a:defRPr b="1" sz="1280"/>
            </a:lvl5pPr>
            <a:lvl6pPr indent="-228600" lvl="5" marL="2743200" algn="l">
              <a:lnSpc>
                <a:spcPct val="90000"/>
              </a:lnSpc>
              <a:spcBef>
                <a:spcPts val="400"/>
              </a:spcBef>
              <a:spcAft>
                <a:spcPts val="0"/>
              </a:spcAft>
              <a:buClr>
                <a:schemeClr val="dk1"/>
              </a:buClr>
              <a:buSzPts val="1280"/>
              <a:buNone/>
              <a:defRPr b="1" sz="1280"/>
            </a:lvl6pPr>
            <a:lvl7pPr indent="-228600" lvl="6" marL="3200400" algn="l">
              <a:lnSpc>
                <a:spcPct val="90000"/>
              </a:lnSpc>
              <a:spcBef>
                <a:spcPts val="400"/>
              </a:spcBef>
              <a:spcAft>
                <a:spcPts val="0"/>
              </a:spcAft>
              <a:buClr>
                <a:schemeClr val="dk1"/>
              </a:buClr>
              <a:buSzPts val="1280"/>
              <a:buNone/>
              <a:defRPr b="1" sz="1280"/>
            </a:lvl7pPr>
            <a:lvl8pPr indent="-228600" lvl="7" marL="3657600" algn="l">
              <a:lnSpc>
                <a:spcPct val="90000"/>
              </a:lnSpc>
              <a:spcBef>
                <a:spcPts val="400"/>
              </a:spcBef>
              <a:spcAft>
                <a:spcPts val="0"/>
              </a:spcAft>
              <a:buClr>
                <a:schemeClr val="dk1"/>
              </a:buClr>
              <a:buSzPts val="1280"/>
              <a:buNone/>
              <a:defRPr b="1" sz="1280"/>
            </a:lvl8pPr>
            <a:lvl9pPr indent="-228600" lvl="8" marL="4114800" algn="l">
              <a:lnSpc>
                <a:spcPct val="90000"/>
              </a:lnSpc>
              <a:spcBef>
                <a:spcPts val="400"/>
              </a:spcBef>
              <a:spcAft>
                <a:spcPts val="0"/>
              </a:spcAft>
              <a:buClr>
                <a:schemeClr val="dk1"/>
              </a:buClr>
              <a:buSzPts val="1280"/>
              <a:buNone/>
              <a:defRPr b="1" sz="1280"/>
            </a:lvl9pPr>
          </a:lstStyle>
          <a:p/>
        </p:txBody>
      </p:sp>
      <p:sp>
        <p:nvSpPr>
          <p:cNvPr id="144" name="Google Shape;144;p37"/>
          <p:cNvSpPr txBox="1"/>
          <p:nvPr>
            <p:ph idx="4" type="body"/>
          </p:nvPr>
        </p:nvSpPr>
        <p:spPr>
          <a:xfrm>
            <a:off x="4937760" y="2004060"/>
            <a:ext cx="414655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45" name="Google Shape;145;p37"/>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37"/>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37"/>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53"/>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3"/>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2" name="Google Shape;22;p53"/>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53"/>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3"/>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8" name="Shape 148"/>
        <p:cNvGrpSpPr/>
        <p:nvPr/>
      </p:nvGrpSpPr>
      <p:grpSpPr>
        <a:xfrm>
          <a:off x="0" y="0"/>
          <a:ext cx="0" cy="0"/>
          <a:chOff x="0" y="0"/>
          <a:chExt cx="0" cy="0"/>
        </a:xfrm>
      </p:grpSpPr>
      <p:sp>
        <p:nvSpPr>
          <p:cNvPr id="149" name="Google Shape;149;p38"/>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38"/>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p38"/>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38"/>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3" name="Shape 153"/>
        <p:cNvGrpSpPr/>
        <p:nvPr/>
      </p:nvGrpSpPr>
      <p:grpSpPr>
        <a:xfrm>
          <a:off x="0" y="0"/>
          <a:ext cx="0" cy="0"/>
          <a:chOff x="0" y="0"/>
          <a:chExt cx="0" cy="0"/>
        </a:xfrm>
      </p:grpSpPr>
      <p:sp>
        <p:nvSpPr>
          <p:cNvPr id="154" name="Google Shape;154;p39"/>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p39"/>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p39"/>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7" name="Shape 157"/>
        <p:cNvGrpSpPr/>
        <p:nvPr/>
      </p:nvGrpSpPr>
      <p:grpSpPr>
        <a:xfrm>
          <a:off x="0" y="0"/>
          <a:ext cx="0" cy="0"/>
          <a:chOff x="0" y="0"/>
          <a:chExt cx="0" cy="0"/>
        </a:xfrm>
      </p:grpSpPr>
      <p:sp>
        <p:nvSpPr>
          <p:cNvPr id="158" name="Google Shape;158;p40"/>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60"/>
              <a:buFont typeface="Calibri"/>
              <a:buNone/>
              <a:defRPr sz="256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40"/>
          <p:cNvSpPr txBox="1"/>
          <p:nvPr>
            <p:ph idx="1" type="body"/>
          </p:nvPr>
        </p:nvSpPr>
        <p:spPr>
          <a:xfrm>
            <a:off x="4146550" y="789940"/>
            <a:ext cx="4937760" cy="3898900"/>
          </a:xfrm>
          <a:prstGeom prst="rect">
            <a:avLst/>
          </a:prstGeom>
          <a:noFill/>
          <a:ln>
            <a:noFill/>
          </a:ln>
        </p:spPr>
        <p:txBody>
          <a:bodyPr anchorCtr="0" anchor="t" bIns="45700" lIns="91425" spcFirstLastPara="1" rIns="91425" wrap="square" tIns="45700">
            <a:normAutofit/>
          </a:bodyPr>
          <a:lstStyle>
            <a:lvl1pPr indent="-391160" lvl="0" marL="457200" algn="l">
              <a:lnSpc>
                <a:spcPct val="90000"/>
              </a:lnSpc>
              <a:spcBef>
                <a:spcPts val="800"/>
              </a:spcBef>
              <a:spcAft>
                <a:spcPts val="0"/>
              </a:spcAft>
              <a:buClr>
                <a:schemeClr val="dk1"/>
              </a:buClr>
              <a:buSzPts val="2560"/>
              <a:buChar char="•"/>
              <a:defRPr sz="2560"/>
            </a:lvl1pPr>
            <a:lvl2pPr indent="-370840" lvl="1" marL="914400" algn="l">
              <a:lnSpc>
                <a:spcPct val="90000"/>
              </a:lnSpc>
              <a:spcBef>
                <a:spcPts val="400"/>
              </a:spcBef>
              <a:spcAft>
                <a:spcPts val="0"/>
              </a:spcAft>
              <a:buClr>
                <a:schemeClr val="dk1"/>
              </a:buClr>
              <a:buSzPts val="2240"/>
              <a:buChar char="•"/>
              <a:defRPr sz="2240"/>
            </a:lvl2pPr>
            <a:lvl3pPr indent="-350519" lvl="2" marL="1371600" algn="l">
              <a:lnSpc>
                <a:spcPct val="90000"/>
              </a:lnSpc>
              <a:spcBef>
                <a:spcPts val="400"/>
              </a:spcBef>
              <a:spcAft>
                <a:spcPts val="0"/>
              </a:spcAft>
              <a:buClr>
                <a:schemeClr val="dk1"/>
              </a:buClr>
              <a:buSzPts val="1920"/>
              <a:buChar char="•"/>
              <a:defRPr sz="1920"/>
            </a:lvl3pPr>
            <a:lvl4pPr indent="-330200" lvl="3" marL="1828800" algn="l">
              <a:lnSpc>
                <a:spcPct val="90000"/>
              </a:lnSpc>
              <a:spcBef>
                <a:spcPts val="400"/>
              </a:spcBef>
              <a:spcAft>
                <a:spcPts val="0"/>
              </a:spcAft>
              <a:buClr>
                <a:schemeClr val="dk1"/>
              </a:buClr>
              <a:buSzPts val="1600"/>
              <a:buChar char="•"/>
              <a:defRPr sz="1600"/>
            </a:lvl4pPr>
            <a:lvl5pPr indent="-330200" lvl="4" marL="2286000" algn="l">
              <a:lnSpc>
                <a:spcPct val="90000"/>
              </a:lnSpc>
              <a:spcBef>
                <a:spcPts val="400"/>
              </a:spcBef>
              <a:spcAft>
                <a:spcPts val="0"/>
              </a:spcAft>
              <a:buClr>
                <a:schemeClr val="dk1"/>
              </a:buClr>
              <a:buSzPts val="1600"/>
              <a:buChar char="•"/>
              <a:defRPr sz="1600"/>
            </a:lvl5pPr>
            <a:lvl6pPr indent="-330200" lvl="5" marL="2743200" algn="l">
              <a:lnSpc>
                <a:spcPct val="90000"/>
              </a:lnSpc>
              <a:spcBef>
                <a:spcPts val="400"/>
              </a:spcBef>
              <a:spcAft>
                <a:spcPts val="0"/>
              </a:spcAft>
              <a:buClr>
                <a:schemeClr val="dk1"/>
              </a:buClr>
              <a:buSzPts val="1600"/>
              <a:buChar char="•"/>
              <a:defRPr sz="1600"/>
            </a:lvl6pPr>
            <a:lvl7pPr indent="-330200" lvl="6" marL="3200400" algn="l">
              <a:lnSpc>
                <a:spcPct val="90000"/>
              </a:lnSpc>
              <a:spcBef>
                <a:spcPts val="400"/>
              </a:spcBef>
              <a:spcAft>
                <a:spcPts val="0"/>
              </a:spcAft>
              <a:buClr>
                <a:schemeClr val="dk1"/>
              </a:buClr>
              <a:buSzPts val="1600"/>
              <a:buChar char="•"/>
              <a:defRPr sz="1600"/>
            </a:lvl7pPr>
            <a:lvl8pPr indent="-330200" lvl="7" marL="3657600" algn="l">
              <a:lnSpc>
                <a:spcPct val="90000"/>
              </a:lnSpc>
              <a:spcBef>
                <a:spcPts val="400"/>
              </a:spcBef>
              <a:spcAft>
                <a:spcPts val="0"/>
              </a:spcAft>
              <a:buClr>
                <a:schemeClr val="dk1"/>
              </a:buClr>
              <a:buSzPts val="1600"/>
              <a:buChar char="•"/>
              <a:defRPr sz="1600"/>
            </a:lvl8pPr>
            <a:lvl9pPr indent="-330200" lvl="8" marL="4114800" algn="l">
              <a:lnSpc>
                <a:spcPct val="90000"/>
              </a:lnSpc>
              <a:spcBef>
                <a:spcPts val="400"/>
              </a:spcBef>
              <a:spcAft>
                <a:spcPts val="0"/>
              </a:spcAft>
              <a:buClr>
                <a:schemeClr val="dk1"/>
              </a:buClr>
              <a:buSzPts val="1600"/>
              <a:buChar char="•"/>
              <a:defRPr sz="1600"/>
            </a:lvl9pPr>
          </a:lstStyle>
          <a:p/>
        </p:txBody>
      </p:sp>
      <p:sp>
        <p:nvSpPr>
          <p:cNvPr id="160" name="Google Shape;160;p40"/>
          <p:cNvSpPr txBox="1"/>
          <p:nvPr>
            <p:ph idx="2"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280"/>
              <a:buNone/>
              <a:defRPr sz="1280"/>
            </a:lvl1pPr>
            <a:lvl2pPr indent="-228600" lvl="1" marL="914400" algn="l">
              <a:lnSpc>
                <a:spcPct val="90000"/>
              </a:lnSpc>
              <a:spcBef>
                <a:spcPts val="400"/>
              </a:spcBef>
              <a:spcAft>
                <a:spcPts val="0"/>
              </a:spcAft>
              <a:buClr>
                <a:schemeClr val="dk1"/>
              </a:buClr>
              <a:buSzPts val="1120"/>
              <a:buNone/>
              <a:defRPr sz="1120"/>
            </a:lvl2pPr>
            <a:lvl3pPr indent="-228600" lvl="2" marL="1371600" algn="l">
              <a:lnSpc>
                <a:spcPct val="90000"/>
              </a:lnSpc>
              <a:spcBef>
                <a:spcPts val="400"/>
              </a:spcBef>
              <a:spcAft>
                <a:spcPts val="0"/>
              </a:spcAft>
              <a:buClr>
                <a:schemeClr val="dk1"/>
              </a:buClr>
              <a:buSzPts val="960"/>
              <a:buNone/>
              <a:defRPr sz="96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61" name="Google Shape;161;p40"/>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p40"/>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 name="Google Shape;163;p40"/>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4" name="Shape 164"/>
        <p:cNvGrpSpPr/>
        <p:nvPr/>
      </p:nvGrpSpPr>
      <p:grpSpPr>
        <a:xfrm>
          <a:off x="0" y="0"/>
          <a:ext cx="0" cy="0"/>
          <a:chOff x="0" y="0"/>
          <a:chExt cx="0" cy="0"/>
        </a:xfrm>
      </p:grpSpPr>
      <p:sp>
        <p:nvSpPr>
          <p:cNvPr id="165" name="Google Shape;165;p41"/>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60"/>
              <a:buFont typeface="Calibri"/>
              <a:buNone/>
              <a:defRPr sz="256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41"/>
          <p:cNvSpPr/>
          <p:nvPr>
            <p:ph idx="2" type="pic"/>
          </p:nvPr>
        </p:nvSpPr>
        <p:spPr>
          <a:xfrm>
            <a:off x="4146550" y="789940"/>
            <a:ext cx="4937760" cy="3898900"/>
          </a:xfrm>
          <a:prstGeom prst="rect">
            <a:avLst/>
          </a:prstGeom>
          <a:noFill/>
          <a:ln>
            <a:noFill/>
          </a:ln>
        </p:spPr>
      </p:sp>
      <p:sp>
        <p:nvSpPr>
          <p:cNvPr id="167" name="Google Shape;167;p41"/>
          <p:cNvSpPr txBox="1"/>
          <p:nvPr>
            <p:ph idx="1"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280"/>
              <a:buNone/>
              <a:defRPr sz="1280"/>
            </a:lvl1pPr>
            <a:lvl2pPr indent="-228600" lvl="1" marL="914400" algn="l">
              <a:lnSpc>
                <a:spcPct val="90000"/>
              </a:lnSpc>
              <a:spcBef>
                <a:spcPts val="400"/>
              </a:spcBef>
              <a:spcAft>
                <a:spcPts val="0"/>
              </a:spcAft>
              <a:buClr>
                <a:schemeClr val="dk1"/>
              </a:buClr>
              <a:buSzPts val="1120"/>
              <a:buNone/>
              <a:defRPr sz="1120"/>
            </a:lvl2pPr>
            <a:lvl3pPr indent="-228600" lvl="2" marL="1371600" algn="l">
              <a:lnSpc>
                <a:spcPct val="90000"/>
              </a:lnSpc>
              <a:spcBef>
                <a:spcPts val="400"/>
              </a:spcBef>
              <a:spcAft>
                <a:spcPts val="0"/>
              </a:spcAft>
              <a:buClr>
                <a:schemeClr val="dk1"/>
              </a:buClr>
              <a:buSzPts val="960"/>
              <a:buNone/>
              <a:defRPr sz="96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68" name="Google Shape;168;p41"/>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 name="Google Shape;169;p41"/>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 name="Google Shape;170;p41"/>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1" name="Shape 171"/>
        <p:cNvGrpSpPr/>
        <p:nvPr/>
      </p:nvGrpSpPr>
      <p:grpSpPr>
        <a:xfrm>
          <a:off x="0" y="0"/>
          <a:ext cx="0" cy="0"/>
          <a:chOff x="0" y="0"/>
          <a:chExt cx="0" cy="0"/>
        </a:xfrm>
      </p:grpSpPr>
      <p:sp>
        <p:nvSpPr>
          <p:cNvPr id="172" name="Google Shape;172;p42"/>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42"/>
          <p:cNvSpPr txBox="1"/>
          <p:nvPr>
            <p:ph idx="1" type="body"/>
          </p:nvPr>
        </p:nvSpPr>
        <p:spPr>
          <a:xfrm rot="5400000">
            <a:off x="3136265" y="-1005205"/>
            <a:ext cx="3481070" cy="841248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74" name="Google Shape;174;p42"/>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 name="Google Shape;175;p42"/>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42"/>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7" name="Shape 177"/>
        <p:cNvGrpSpPr/>
        <p:nvPr/>
      </p:nvGrpSpPr>
      <p:grpSpPr>
        <a:xfrm>
          <a:off x="0" y="0"/>
          <a:ext cx="0" cy="0"/>
          <a:chOff x="0" y="0"/>
          <a:chExt cx="0" cy="0"/>
        </a:xfrm>
      </p:grpSpPr>
      <p:sp>
        <p:nvSpPr>
          <p:cNvPr id="178" name="Google Shape;178;p43"/>
          <p:cNvSpPr txBox="1"/>
          <p:nvPr>
            <p:ph type="title"/>
          </p:nvPr>
        </p:nvSpPr>
        <p:spPr>
          <a:xfrm rot="5400000">
            <a:off x="5706745" y="1565275"/>
            <a:ext cx="4649470" cy="210312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43"/>
          <p:cNvSpPr txBox="1"/>
          <p:nvPr>
            <p:ph idx="1" type="body"/>
          </p:nvPr>
        </p:nvSpPr>
        <p:spPr>
          <a:xfrm rot="5400000">
            <a:off x="1439545" y="-476885"/>
            <a:ext cx="4649470" cy="618744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80" name="Google Shape;180;p43"/>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43"/>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43"/>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89" name="Shape 189"/>
        <p:cNvGrpSpPr/>
        <p:nvPr/>
      </p:nvGrpSpPr>
      <p:grpSpPr>
        <a:xfrm>
          <a:off x="0" y="0"/>
          <a:ext cx="0" cy="0"/>
          <a:chOff x="0" y="0"/>
          <a:chExt cx="0" cy="0"/>
        </a:xfrm>
      </p:grpSpPr>
      <p:sp>
        <p:nvSpPr>
          <p:cNvPr id="190" name="Google Shape;190;p55"/>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1" name="Google Shape;191;p55"/>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2" name="Google Shape;192;p55"/>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193" name="Google Shape;193;p55"/>
          <p:cNvPicPr preferRelativeResize="0"/>
          <p:nvPr/>
        </p:nvPicPr>
        <p:blipFill rotWithShape="1">
          <a:blip r:embed="rId2">
            <a:alphaModFix/>
          </a:blip>
          <a:srcRect b="0" l="0" r="0" t="0"/>
          <a:stretch/>
        </p:blipFill>
        <p:spPr>
          <a:xfrm>
            <a:off x="8099729" y="292105"/>
            <a:ext cx="1399762" cy="1019415"/>
          </a:xfrm>
          <a:prstGeom prst="rect">
            <a:avLst/>
          </a:prstGeom>
          <a:noFill/>
          <a:ln>
            <a:noFill/>
          </a:ln>
        </p:spPr>
      </p:pic>
      <p:pic>
        <p:nvPicPr>
          <p:cNvPr id="194" name="Google Shape;194;p55"/>
          <p:cNvPicPr preferRelativeResize="0"/>
          <p:nvPr/>
        </p:nvPicPr>
        <p:blipFill rotWithShape="1">
          <a:blip r:embed="rId3">
            <a:alphaModFix/>
          </a:blip>
          <a:srcRect b="0" l="0" r="0" t="0"/>
          <a:stretch/>
        </p:blipFill>
        <p:spPr>
          <a:xfrm>
            <a:off x="8099729" y="188905"/>
            <a:ext cx="1399762" cy="1363871"/>
          </a:xfrm>
          <a:prstGeom prst="rect">
            <a:avLst/>
          </a:prstGeom>
          <a:noFill/>
          <a:ln>
            <a:noFill/>
          </a:ln>
        </p:spPr>
      </p:pic>
      <p:sp>
        <p:nvSpPr>
          <p:cNvPr id="195" name="Google Shape;195;p55"/>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55"/>
          <p:cNvSpPr txBox="1"/>
          <p:nvPr>
            <p:ph idx="1" type="body"/>
          </p:nvPr>
        </p:nvSpPr>
        <p:spPr>
          <a:xfrm>
            <a:off x="487680"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7" name="Google Shape;197;p55"/>
          <p:cNvSpPr txBox="1"/>
          <p:nvPr>
            <p:ph idx="2" type="body"/>
          </p:nvPr>
        </p:nvSpPr>
        <p:spPr>
          <a:xfrm>
            <a:off x="5023104"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8" name="Google Shape;198;p55"/>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55"/>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 name="Google Shape;200;p55"/>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201" name="Shape 201"/>
        <p:cNvGrpSpPr/>
        <p:nvPr/>
      </p:nvGrpSpPr>
      <p:grpSpPr>
        <a:xfrm>
          <a:off x="0" y="0"/>
          <a:ext cx="0" cy="0"/>
          <a:chOff x="0" y="0"/>
          <a:chExt cx="0" cy="0"/>
        </a:xfrm>
      </p:grpSpPr>
      <p:sp>
        <p:nvSpPr>
          <p:cNvPr id="202" name="Google Shape;202;p57"/>
          <p:cNvSpPr txBox="1"/>
          <p:nvPr>
            <p:ph type="title"/>
          </p:nvPr>
        </p:nvSpPr>
        <p:spPr>
          <a:xfrm>
            <a:off x="23614" y="6350"/>
            <a:ext cx="962025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 name="Google Shape;203;p57"/>
          <p:cNvSpPr txBox="1"/>
          <p:nvPr>
            <p:ph idx="1" type="body"/>
          </p:nvPr>
        </p:nvSpPr>
        <p:spPr>
          <a:xfrm>
            <a:off x="2246662" y="2532192"/>
            <a:ext cx="6492875" cy="1354217"/>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04" name="Shape 204"/>
        <p:cNvGrpSpPr/>
        <p:nvPr/>
      </p:nvGrpSpPr>
      <p:grpSpPr>
        <a:xfrm>
          <a:off x="0" y="0"/>
          <a:ext cx="0" cy="0"/>
          <a:chOff x="0" y="0"/>
          <a:chExt cx="0" cy="0"/>
        </a:xfrm>
      </p:grpSpPr>
      <p:sp>
        <p:nvSpPr>
          <p:cNvPr id="205" name="Google Shape;205;p61"/>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 name="Google Shape;206;p61"/>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7" name="Google Shape;207;p61"/>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 name="Google Shape;208;p61"/>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 name="Google Shape;209;p61"/>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0" name="Shape 210"/>
        <p:cNvGrpSpPr/>
        <p:nvPr/>
      </p:nvGrpSpPr>
      <p:grpSpPr>
        <a:xfrm>
          <a:off x="0" y="0"/>
          <a:ext cx="0" cy="0"/>
          <a:chOff x="0" y="0"/>
          <a:chExt cx="0" cy="0"/>
        </a:xfrm>
      </p:grpSpPr>
      <p:sp>
        <p:nvSpPr>
          <p:cNvPr id="211" name="Google Shape;211;p62"/>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25" name="Shape 25"/>
        <p:cNvGrpSpPr/>
        <p:nvPr/>
      </p:nvGrpSpPr>
      <p:grpSpPr>
        <a:xfrm>
          <a:off x="0" y="0"/>
          <a:ext cx="0" cy="0"/>
          <a:chOff x="0" y="0"/>
          <a:chExt cx="0" cy="0"/>
        </a:xfrm>
      </p:grpSpPr>
      <p:sp>
        <p:nvSpPr>
          <p:cNvPr id="26" name="Google Shape;26;p56"/>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 name="Google Shape;27;p56"/>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56"/>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9" name="Google Shape;29;p56"/>
          <p:cNvPicPr preferRelativeResize="0"/>
          <p:nvPr/>
        </p:nvPicPr>
        <p:blipFill rotWithShape="1">
          <a:blip r:embed="rId2">
            <a:alphaModFix/>
          </a:blip>
          <a:srcRect b="0" l="0" r="0" t="0"/>
          <a:stretch/>
        </p:blipFill>
        <p:spPr>
          <a:xfrm>
            <a:off x="8099729" y="292105"/>
            <a:ext cx="1399762" cy="1019415"/>
          </a:xfrm>
          <a:prstGeom prst="rect">
            <a:avLst/>
          </a:prstGeom>
          <a:noFill/>
          <a:ln>
            <a:noFill/>
          </a:ln>
        </p:spPr>
      </p:pic>
      <p:pic>
        <p:nvPicPr>
          <p:cNvPr id="30" name="Google Shape;30;p56"/>
          <p:cNvPicPr preferRelativeResize="0"/>
          <p:nvPr/>
        </p:nvPicPr>
        <p:blipFill rotWithShape="1">
          <a:blip r:embed="rId3">
            <a:alphaModFix/>
          </a:blip>
          <a:srcRect b="0" l="0" r="0" t="0"/>
          <a:stretch/>
        </p:blipFill>
        <p:spPr>
          <a:xfrm>
            <a:off x="8099729" y="188905"/>
            <a:ext cx="1399762" cy="1363871"/>
          </a:xfrm>
          <a:prstGeom prst="rect">
            <a:avLst/>
          </a:prstGeom>
          <a:noFill/>
          <a:ln>
            <a:noFill/>
          </a:ln>
        </p:spPr>
      </p:pic>
      <p:sp>
        <p:nvSpPr>
          <p:cNvPr id="31" name="Google Shape;31;p56"/>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6"/>
          <p:cNvSpPr txBox="1"/>
          <p:nvPr>
            <p:ph idx="1" type="body"/>
          </p:nvPr>
        </p:nvSpPr>
        <p:spPr>
          <a:xfrm>
            <a:off x="487680"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3" name="Google Shape;33;p56"/>
          <p:cNvSpPr txBox="1"/>
          <p:nvPr>
            <p:ph idx="2" type="body"/>
          </p:nvPr>
        </p:nvSpPr>
        <p:spPr>
          <a:xfrm>
            <a:off x="5023104"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4" name="Google Shape;34;p56"/>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6"/>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6"/>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9" name="Shape 219"/>
        <p:cNvGrpSpPr/>
        <p:nvPr/>
      </p:nvGrpSpPr>
      <p:grpSpPr>
        <a:xfrm>
          <a:off x="0" y="0"/>
          <a:ext cx="0" cy="0"/>
          <a:chOff x="0" y="0"/>
          <a:chExt cx="0" cy="0"/>
        </a:xfrm>
      </p:grpSpPr>
      <p:sp>
        <p:nvSpPr>
          <p:cNvPr id="220" name="Google Shape;220;p59"/>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 name="Google Shape;221;p59"/>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2_Custom Layout">
    <p:spTree>
      <p:nvGrpSpPr>
        <p:cNvPr id="222" name="Shape 222"/>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23" name="Shape 223"/>
        <p:cNvGrpSpPr/>
        <p:nvPr/>
      </p:nvGrpSpPr>
      <p:grpSpPr>
        <a:xfrm>
          <a:off x="0" y="0"/>
          <a:ext cx="0" cy="0"/>
          <a:chOff x="0" y="0"/>
          <a:chExt cx="0" cy="0"/>
        </a:xfrm>
      </p:grpSpPr>
      <p:sp>
        <p:nvSpPr>
          <p:cNvPr id="224" name="Google Shape;224;p63"/>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5" name="Shape 225"/>
        <p:cNvGrpSpPr/>
        <p:nvPr/>
      </p:nvGrpSpPr>
      <p:grpSpPr>
        <a:xfrm>
          <a:off x="0" y="0"/>
          <a:ext cx="0" cy="0"/>
          <a:chOff x="0" y="0"/>
          <a:chExt cx="0" cy="0"/>
        </a:xfrm>
      </p:grpSpPr>
      <p:sp>
        <p:nvSpPr>
          <p:cNvPr id="226" name="Google Shape;226;p64"/>
          <p:cNvSpPr txBox="1"/>
          <p:nvPr>
            <p:ph type="title"/>
          </p:nvPr>
        </p:nvSpPr>
        <p:spPr>
          <a:xfrm>
            <a:off x="665481" y="1367792"/>
            <a:ext cx="8412480" cy="228219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7" name="Google Shape;227;p64"/>
          <p:cNvSpPr txBox="1"/>
          <p:nvPr>
            <p:ph idx="1" type="body"/>
          </p:nvPr>
        </p:nvSpPr>
        <p:spPr>
          <a:xfrm>
            <a:off x="665481" y="3671572"/>
            <a:ext cx="8412480" cy="12001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888888"/>
              </a:buClr>
              <a:buSzPts val="1440"/>
              <a:buNone/>
              <a:defRPr sz="1440">
                <a:solidFill>
                  <a:srgbClr val="888888"/>
                </a:solidFill>
              </a:defRPr>
            </a:lvl1pPr>
            <a:lvl2pPr indent="-228600" lvl="1" marL="914400" algn="l">
              <a:lnSpc>
                <a:spcPct val="90000"/>
              </a:lnSpc>
              <a:spcBef>
                <a:spcPts val="300"/>
              </a:spcBef>
              <a:spcAft>
                <a:spcPts val="0"/>
              </a:spcAft>
              <a:buClr>
                <a:srgbClr val="888888"/>
              </a:buClr>
              <a:buSzPts val="1200"/>
              <a:buNone/>
              <a:defRPr sz="1200">
                <a:solidFill>
                  <a:srgbClr val="888888"/>
                </a:solidFill>
              </a:defRPr>
            </a:lvl2pPr>
            <a:lvl3pPr indent="-228600" lvl="2" marL="1371600" algn="l">
              <a:lnSpc>
                <a:spcPct val="90000"/>
              </a:lnSpc>
              <a:spcBef>
                <a:spcPts val="300"/>
              </a:spcBef>
              <a:spcAft>
                <a:spcPts val="0"/>
              </a:spcAft>
              <a:buClr>
                <a:srgbClr val="888888"/>
              </a:buClr>
              <a:buSzPts val="1080"/>
              <a:buNone/>
              <a:defRPr sz="1080">
                <a:solidFill>
                  <a:srgbClr val="888888"/>
                </a:solidFill>
              </a:defRPr>
            </a:lvl3pPr>
            <a:lvl4pPr indent="-228600" lvl="3" marL="1828800" algn="l">
              <a:lnSpc>
                <a:spcPct val="90000"/>
              </a:lnSpc>
              <a:spcBef>
                <a:spcPts val="300"/>
              </a:spcBef>
              <a:spcAft>
                <a:spcPts val="0"/>
              </a:spcAft>
              <a:buClr>
                <a:srgbClr val="888888"/>
              </a:buClr>
              <a:buSzPts val="960"/>
              <a:buNone/>
              <a:defRPr sz="960">
                <a:solidFill>
                  <a:srgbClr val="888888"/>
                </a:solidFill>
              </a:defRPr>
            </a:lvl4pPr>
            <a:lvl5pPr indent="-228600" lvl="4" marL="2286000" algn="l">
              <a:lnSpc>
                <a:spcPct val="90000"/>
              </a:lnSpc>
              <a:spcBef>
                <a:spcPts val="300"/>
              </a:spcBef>
              <a:spcAft>
                <a:spcPts val="0"/>
              </a:spcAft>
              <a:buClr>
                <a:srgbClr val="888888"/>
              </a:buClr>
              <a:buSzPts val="960"/>
              <a:buNone/>
              <a:defRPr sz="960">
                <a:solidFill>
                  <a:srgbClr val="888888"/>
                </a:solidFill>
              </a:defRPr>
            </a:lvl5pPr>
            <a:lvl6pPr indent="-228600" lvl="5" marL="2743200" algn="l">
              <a:lnSpc>
                <a:spcPct val="90000"/>
              </a:lnSpc>
              <a:spcBef>
                <a:spcPts val="300"/>
              </a:spcBef>
              <a:spcAft>
                <a:spcPts val="0"/>
              </a:spcAft>
              <a:buClr>
                <a:srgbClr val="888888"/>
              </a:buClr>
              <a:buSzPts val="960"/>
              <a:buNone/>
              <a:defRPr sz="960">
                <a:solidFill>
                  <a:srgbClr val="888888"/>
                </a:solidFill>
              </a:defRPr>
            </a:lvl6pPr>
            <a:lvl7pPr indent="-228600" lvl="6" marL="3200400" algn="l">
              <a:lnSpc>
                <a:spcPct val="90000"/>
              </a:lnSpc>
              <a:spcBef>
                <a:spcPts val="300"/>
              </a:spcBef>
              <a:spcAft>
                <a:spcPts val="0"/>
              </a:spcAft>
              <a:buClr>
                <a:srgbClr val="888888"/>
              </a:buClr>
              <a:buSzPts val="960"/>
              <a:buNone/>
              <a:defRPr sz="960">
                <a:solidFill>
                  <a:srgbClr val="888888"/>
                </a:solidFill>
              </a:defRPr>
            </a:lvl7pPr>
            <a:lvl8pPr indent="-228600" lvl="7" marL="3657600" algn="l">
              <a:lnSpc>
                <a:spcPct val="90000"/>
              </a:lnSpc>
              <a:spcBef>
                <a:spcPts val="300"/>
              </a:spcBef>
              <a:spcAft>
                <a:spcPts val="0"/>
              </a:spcAft>
              <a:buClr>
                <a:srgbClr val="888888"/>
              </a:buClr>
              <a:buSzPts val="960"/>
              <a:buNone/>
              <a:defRPr sz="960">
                <a:solidFill>
                  <a:srgbClr val="888888"/>
                </a:solidFill>
              </a:defRPr>
            </a:lvl8pPr>
            <a:lvl9pPr indent="-228600" lvl="8" marL="4114800" algn="l">
              <a:lnSpc>
                <a:spcPct val="90000"/>
              </a:lnSpc>
              <a:spcBef>
                <a:spcPts val="300"/>
              </a:spcBef>
              <a:spcAft>
                <a:spcPts val="0"/>
              </a:spcAft>
              <a:buClr>
                <a:srgbClr val="888888"/>
              </a:buClr>
              <a:buSzPts val="960"/>
              <a:buNone/>
              <a:defRPr sz="960">
                <a:solidFill>
                  <a:srgbClr val="888888"/>
                </a:solidFil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28" name="Shape 228"/>
        <p:cNvGrpSpPr/>
        <p:nvPr/>
      </p:nvGrpSpPr>
      <p:grpSpPr>
        <a:xfrm>
          <a:off x="0" y="0"/>
          <a:ext cx="0" cy="0"/>
          <a:chOff x="0" y="0"/>
          <a:chExt cx="0" cy="0"/>
        </a:xfrm>
      </p:grpSpPr>
      <p:sp>
        <p:nvSpPr>
          <p:cNvPr id="229" name="Google Shape;229;p65"/>
          <p:cNvSpPr txBox="1"/>
          <p:nvPr>
            <p:ph type="ctrTitle"/>
          </p:nvPr>
        </p:nvSpPr>
        <p:spPr>
          <a:xfrm>
            <a:off x="1219200" y="897890"/>
            <a:ext cx="7315200" cy="191008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 name="Google Shape;230;p65"/>
          <p:cNvSpPr txBox="1"/>
          <p:nvPr>
            <p:ph idx="1" type="subTitle"/>
          </p:nvPr>
        </p:nvSpPr>
        <p:spPr>
          <a:xfrm>
            <a:off x="1219200" y="2881630"/>
            <a:ext cx="7315200" cy="132461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600"/>
              </a:spcBef>
              <a:spcAft>
                <a:spcPts val="0"/>
              </a:spcAft>
              <a:buClr>
                <a:srgbClr val="3F4142"/>
              </a:buClr>
              <a:buSzPts val="1440"/>
              <a:buNone/>
              <a:defRPr sz="1440"/>
            </a:lvl1pPr>
            <a:lvl2pPr lvl="1" algn="ctr">
              <a:lnSpc>
                <a:spcPct val="90000"/>
              </a:lnSpc>
              <a:spcBef>
                <a:spcPts val="300"/>
              </a:spcBef>
              <a:spcAft>
                <a:spcPts val="0"/>
              </a:spcAft>
              <a:buClr>
                <a:srgbClr val="3F4142"/>
              </a:buClr>
              <a:buSzPts val="1200"/>
              <a:buNone/>
              <a:defRPr sz="1200"/>
            </a:lvl2pPr>
            <a:lvl3pPr lvl="2" algn="ctr">
              <a:lnSpc>
                <a:spcPct val="90000"/>
              </a:lnSpc>
              <a:spcBef>
                <a:spcPts val="300"/>
              </a:spcBef>
              <a:spcAft>
                <a:spcPts val="0"/>
              </a:spcAft>
              <a:buClr>
                <a:srgbClr val="3F4142"/>
              </a:buClr>
              <a:buSzPts val="1080"/>
              <a:buNone/>
              <a:defRPr sz="1080"/>
            </a:lvl3pPr>
            <a:lvl4pPr lvl="3" algn="ctr">
              <a:lnSpc>
                <a:spcPct val="90000"/>
              </a:lnSpc>
              <a:spcBef>
                <a:spcPts val="300"/>
              </a:spcBef>
              <a:spcAft>
                <a:spcPts val="0"/>
              </a:spcAft>
              <a:buClr>
                <a:srgbClr val="3F4142"/>
              </a:buClr>
              <a:buSzPts val="960"/>
              <a:buNone/>
              <a:defRPr sz="960"/>
            </a:lvl4pPr>
            <a:lvl5pPr lvl="4" algn="ctr">
              <a:lnSpc>
                <a:spcPct val="90000"/>
              </a:lnSpc>
              <a:spcBef>
                <a:spcPts val="300"/>
              </a:spcBef>
              <a:spcAft>
                <a:spcPts val="0"/>
              </a:spcAft>
              <a:buClr>
                <a:srgbClr val="3F4142"/>
              </a:buClr>
              <a:buSzPts val="960"/>
              <a:buNone/>
              <a:defRPr sz="960"/>
            </a:lvl5pPr>
            <a:lvl6pPr lvl="5" algn="ctr">
              <a:lnSpc>
                <a:spcPct val="90000"/>
              </a:lnSpc>
              <a:spcBef>
                <a:spcPts val="300"/>
              </a:spcBef>
              <a:spcAft>
                <a:spcPts val="0"/>
              </a:spcAft>
              <a:buClr>
                <a:schemeClr val="dk1"/>
              </a:buClr>
              <a:buSzPts val="960"/>
              <a:buNone/>
              <a:defRPr sz="960"/>
            </a:lvl6pPr>
            <a:lvl7pPr lvl="6" algn="ctr">
              <a:lnSpc>
                <a:spcPct val="90000"/>
              </a:lnSpc>
              <a:spcBef>
                <a:spcPts val="300"/>
              </a:spcBef>
              <a:spcAft>
                <a:spcPts val="0"/>
              </a:spcAft>
              <a:buClr>
                <a:schemeClr val="dk1"/>
              </a:buClr>
              <a:buSzPts val="960"/>
              <a:buNone/>
              <a:defRPr sz="960"/>
            </a:lvl7pPr>
            <a:lvl8pPr lvl="7" algn="ctr">
              <a:lnSpc>
                <a:spcPct val="90000"/>
              </a:lnSpc>
              <a:spcBef>
                <a:spcPts val="300"/>
              </a:spcBef>
              <a:spcAft>
                <a:spcPts val="0"/>
              </a:spcAft>
              <a:buClr>
                <a:schemeClr val="dk1"/>
              </a:buClr>
              <a:buSzPts val="960"/>
              <a:buNone/>
              <a:defRPr sz="960"/>
            </a:lvl8pPr>
            <a:lvl9pPr lvl="8" algn="ctr">
              <a:lnSpc>
                <a:spcPct val="90000"/>
              </a:lnSpc>
              <a:spcBef>
                <a:spcPts val="300"/>
              </a:spcBef>
              <a:spcAft>
                <a:spcPts val="0"/>
              </a:spcAft>
              <a:buClr>
                <a:schemeClr val="dk1"/>
              </a:buClr>
              <a:buSzPts val="960"/>
              <a:buNone/>
              <a:defRPr sz="960"/>
            </a:lvl9pPr>
          </a:lstStyle>
          <a:p/>
        </p:txBody>
      </p:sp>
      <p:sp>
        <p:nvSpPr>
          <p:cNvPr id="231" name="Google Shape;231;p65"/>
          <p:cNvSpPr txBox="1"/>
          <p:nvPr>
            <p:ph idx="11" type="ftr"/>
          </p:nvPr>
        </p:nvSpPr>
        <p:spPr>
          <a:xfrm>
            <a:off x="2864350" y="5190935"/>
            <a:ext cx="6889251" cy="295466"/>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32" name="Shape 232"/>
        <p:cNvGrpSpPr/>
        <p:nvPr/>
      </p:nvGrpSpPr>
      <p:grpSpPr>
        <a:xfrm>
          <a:off x="0" y="0"/>
          <a:ext cx="0" cy="0"/>
          <a:chOff x="0" y="0"/>
          <a:chExt cx="0" cy="0"/>
        </a:xfrm>
      </p:grpSpPr>
      <p:sp>
        <p:nvSpPr>
          <p:cNvPr id="233" name="Google Shape;233;p66"/>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 name="Google Shape;234;p66"/>
          <p:cNvSpPr txBox="1"/>
          <p:nvPr>
            <p:ph idx="1" type="body"/>
          </p:nvPr>
        </p:nvSpPr>
        <p:spPr>
          <a:xfrm>
            <a:off x="6705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235" name="Google Shape;235;p66"/>
          <p:cNvSpPr txBox="1"/>
          <p:nvPr>
            <p:ph idx="2" type="body"/>
          </p:nvPr>
        </p:nvSpPr>
        <p:spPr>
          <a:xfrm>
            <a:off x="49377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36" name="Shape 236"/>
        <p:cNvGrpSpPr/>
        <p:nvPr/>
      </p:nvGrpSpPr>
      <p:grpSpPr>
        <a:xfrm>
          <a:off x="0" y="0"/>
          <a:ext cx="0" cy="0"/>
          <a:chOff x="0" y="0"/>
          <a:chExt cx="0" cy="0"/>
        </a:xfrm>
      </p:grpSpPr>
      <p:sp>
        <p:nvSpPr>
          <p:cNvPr id="237" name="Google Shape;237;p67"/>
          <p:cNvSpPr txBox="1"/>
          <p:nvPr>
            <p:ph type="title"/>
          </p:nvPr>
        </p:nvSpPr>
        <p:spPr>
          <a:xfrm>
            <a:off x="67183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8" name="Google Shape;238;p67"/>
          <p:cNvSpPr txBox="1"/>
          <p:nvPr>
            <p:ph idx="1" type="body"/>
          </p:nvPr>
        </p:nvSpPr>
        <p:spPr>
          <a:xfrm>
            <a:off x="671831" y="1344930"/>
            <a:ext cx="412623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440"/>
              <a:buNone/>
              <a:defRPr b="1" sz="144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080"/>
              <a:buNone/>
              <a:defRPr b="1" sz="1080"/>
            </a:lvl3pPr>
            <a:lvl4pPr indent="-228600" lvl="3" marL="1828800" algn="l">
              <a:lnSpc>
                <a:spcPct val="90000"/>
              </a:lnSpc>
              <a:spcBef>
                <a:spcPts val="300"/>
              </a:spcBef>
              <a:spcAft>
                <a:spcPts val="0"/>
              </a:spcAft>
              <a:buClr>
                <a:srgbClr val="3F4142"/>
              </a:buClr>
              <a:buSzPts val="960"/>
              <a:buNone/>
              <a:defRPr b="1" sz="960"/>
            </a:lvl4pPr>
            <a:lvl5pPr indent="-228600" lvl="4" marL="2286000" algn="l">
              <a:lnSpc>
                <a:spcPct val="90000"/>
              </a:lnSpc>
              <a:spcBef>
                <a:spcPts val="300"/>
              </a:spcBef>
              <a:spcAft>
                <a:spcPts val="0"/>
              </a:spcAft>
              <a:buClr>
                <a:srgbClr val="3F4142"/>
              </a:buClr>
              <a:buSzPts val="960"/>
              <a:buNone/>
              <a:defRPr b="1" sz="960"/>
            </a:lvl5pPr>
            <a:lvl6pPr indent="-228600" lvl="5" marL="2743200" algn="l">
              <a:lnSpc>
                <a:spcPct val="90000"/>
              </a:lnSpc>
              <a:spcBef>
                <a:spcPts val="300"/>
              </a:spcBef>
              <a:spcAft>
                <a:spcPts val="0"/>
              </a:spcAft>
              <a:buClr>
                <a:schemeClr val="dk1"/>
              </a:buClr>
              <a:buSzPts val="960"/>
              <a:buNone/>
              <a:defRPr b="1" sz="960"/>
            </a:lvl6pPr>
            <a:lvl7pPr indent="-228600" lvl="6" marL="3200400" algn="l">
              <a:lnSpc>
                <a:spcPct val="90000"/>
              </a:lnSpc>
              <a:spcBef>
                <a:spcPts val="300"/>
              </a:spcBef>
              <a:spcAft>
                <a:spcPts val="0"/>
              </a:spcAft>
              <a:buClr>
                <a:schemeClr val="dk1"/>
              </a:buClr>
              <a:buSzPts val="960"/>
              <a:buNone/>
              <a:defRPr b="1" sz="960"/>
            </a:lvl7pPr>
            <a:lvl8pPr indent="-228600" lvl="7" marL="3657600" algn="l">
              <a:lnSpc>
                <a:spcPct val="90000"/>
              </a:lnSpc>
              <a:spcBef>
                <a:spcPts val="300"/>
              </a:spcBef>
              <a:spcAft>
                <a:spcPts val="0"/>
              </a:spcAft>
              <a:buClr>
                <a:schemeClr val="dk1"/>
              </a:buClr>
              <a:buSzPts val="960"/>
              <a:buNone/>
              <a:defRPr b="1" sz="960"/>
            </a:lvl8pPr>
            <a:lvl9pPr indent="-228600" lvl="8" marL="4114800" algn="l">
              <a:lnSpc>
                <a:spcPct val="90000"/>
              </a:lnSpc>
              <a:spcBef>
                <a:spcPts val="300"/>
              </a:spcBef>
              <a:spcAft>
                <a:spcPts val="0"/>
              </a:spcAft>
              <a:buClr>
                <a:schemeClr val="dk1"/>
              </a:buClr>
              <a:buSzPts val="960"/>
              <a:buNone/>
              <a:defRPr b="1" sz="960"/>
            </a:lvl9pPr>
          </a:lstStyle>
          <a:p/>
        </p:txBody>
      </p:sp>
      <p:sp>
        <p:nvSpPr>
          <p:cNvPr id="239" name="Google Shape;239;p67"/>
          <p:cNvSpPr txBox="1"/>
          <p:nvPr>
            <p:ph idx="2" type="body"/>
          </p:nvPr>
        </p:nvSpPr>
        <p:spPr>
          <a:xfrm>
            <a:off x="671831" y="2004060"/>
            <a:ext cx="412623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240" name="Google Shape;240;p67"/>
          <p:cNvSpPr txBox="1"/>
          <p:nvPr>
            <p:ph idx="3" type="body"/>
          </p:nvPr>
        </p:nvSpPr>
        <p:spPr>
          <a:xfrm>
            <a:off x="4937761" y="1344930"/>
            <a:ext cx="414655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440"/>
              <a:buNone/>
              <a:defRPr b="1" sz="144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080"/>
              <a:buNone/>
              <a:defRPr b="1" sz="1080"/>
            </a:lvl3pPr>
            <a:lvl4pPr indent="-228600" lvl="3" marL="1828800" algn="l">
              <a:lnSpc>
                <a:spcPct val="90000"/>
              </a:lnSpc>
              <a:spcBef>
                <a:spcPts val="300"/>
              </a:spcBef>
              <a:spcAft>
                <a:spcPts val="0"/>
              </a:spcAft>
              <a:buClr>
                <a:srgbClr val="3F4142"/>
              </a:buClr>
              <a:buSzPts val="960"/>
              <a:buNone/>
              <a:defRPr b="1" sz="960"/>
            </a:lvl4pPr>
            <a:lvl5pPr indent="-228600" lvl="4" marL="2286000" algn="l">
              <a:lnSpc>
                <a:spcPct val="90000"/>
              </a:lnSpc>
              <a:spcBef>
                <a:spcPts val="300"/>
              </a:spcBef>
              <a:spcAft>
                <a:spcPts val="0"/>
              </a:spcAft>
              <a:buClr>
                <a:srgbClr val="3F4142"/>
              </a:buClr>
              <a:buSzPts val="960"/>
              <a:buNone/>
              <a:defRPr b="1" sz="960"/>
            </a:lvl5pPr>
            <a:lvl6pPr indent="-228600" lvl="5" marL="2743200" algn="l">
              <a:lnSpc>
                <a:spcPct val="90000"/>
              </a:lnSpc>
              <a:spcBef>
                <a:spcPts val="300"/>
              </a:spcBef>
              <a:spcAft>
                <a:spcPts val="0"/>
              </a:spcAft>
              <a:buClr>
                <a:schemeClr val="dk1"/>
              </a:buClr>
              <a:buSzPts val="960"/>
              <a:buNone/>
              <a:defRPr b="1" sz="960"/>
            </a:lvl6pPr>
            <a:lvl7pPr indent="-228600" lvl="6" marL="3200400" algn="l">
              <a:lnSpc>
                <a:spcPct val="90000"/>
              </a:lnSpc>
              <a:spcBef>
                <a:spcPts val="300"/>
              </a:spcBef>
              <a:spcAft>
                <a:spcPts val="0"/>
              </a:spcAft>
              <a:buClr>
                <a:schemeClr val="dk1"/>
              </a:buClr>
              <a:buSzPts val="960"/>
              <a:buNone/>
              <a:defRPr b="1" sz="960"/>
            </a:lvl7pPr>
            <a:lvl8pPr indent="-228600" lvl="7" marL="3657600" algn="l">
              <a:lnSpc>
                <a:spcPct val="90000"/>
              </a:lnSpc>
              <a:spcBef>
                <a:spcPts val="300"/>
              </a:spcBef>
              <a:spcAft>
                <a:spcPts val="0"/>
              </a:spcAft>
              <a:buClr>
                <a:schemeClr val="dk1"/>
              </a:buClr>
              <a:buSzPts val="960"/>
              <a:buNone/>
              <a:defRPr b="1" sz="960"/>
            </a:lvl8pPr>
            <a:lvl9pPr indent="-228600" lvl="8" marL="4114800" algn="l">
              <a:lnSpc>
                <a:spcPct val="90000"/>
              </a:lnSpc>
              <a:spcBef>
                <a:spcPts val="300"/>
              </a:spcBef>
              <a:spcAft>
                <a:spcPts val="0"/>
              </a:spcAft>
              <a:buClr>
                <a:schemeClr val="dk1"/>
              </a:buClr>
              <a:buSzPts val="960"/>
              <a:buNone/>
              <a:defRPr b="1" sz="960"/>
            </a:lvl9pPr>
          </a:lstStyle>
          <a:p/>
        </p:txBody>
      </p:sp>
      <p:sp>
        <p:nvSpPr>
          <p:cNvPr id="241" name="Google Shape;241;p67"/>
          <p:cNvSpPr txBox="1"/>
          <p:nvPr>
            <p:ph idx="4" type="body"/>
          </p:nvPr>
        </p:nvSpPr>
        <p:spPr>
          <a:xfrm>
            <a:off x="4937761" y="2004060"/>
            <a:ext cx="414655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2" name="Shape 242"/>
        <p:cNvGrpSpPr/>
        <p:nvPr/>
      </p:nvGrpSpPr>
      <p:grpSpPr>
        <a:xfrm>
          <a:off x="0" y="0"/>
          <a:ext cx="0" cy="0"/>
          <a:chOff x="0" y="0"/>
          <a:chExt cx="0" cy="0"/>
        </a:xfrm>
      </p:grpSpPr>
      <p:sp>
        <p:nvSpPr>
          <p:cNvPr id="243" name="Google Shape;243;p6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4" name="Shape 244"/>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45" name="Shape 245"/>
        <p:cNvGrpSpPr/>
        <p:nvPr/>
      </p:nvGrpSpPr>
      <p:grpSpPr>
        <a:xfrm>
          <a:off x="0" y="0"/>
          <a:ext cx="0" cy="0"/>
          <a:chOff x="0" y="0"/>
          <a:chExt cx="0" cy="0"/>
        </a:xfrm>
      </p:grpSpPr>
      <p:sp>
        <p:nvSpPr>
          <p:cNvPr id="246" name="Google Shape;246;p70"/>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20"/>
              <a:buFont typeface="Helvetica Neue"/>
              <a:buNone/>
              <a:defRPr sz="192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7" name="Google Shape;247;p70"/>
          <p:cNvSpPr txBox="1"/>
          <p:nvPr>
            <p:ph idx="1" type="body"/>
          </p:nvPr>
        </p:nvSpPr>
        <p:spPr>
          <a:xfrm>
            <a:off x="4146550" y="789942"/>
            <a:ext cx="4937760" cy="3898900"/>
          </a:xfrm>
          <a:prstGeom prst="rect">
            <a:avLst/>
          </a:prstGeom>
          <a:noFill/>
          <a:ln>
            <a:noFill/>
          </a:ln>
        </p:spPr>
        <p:txBody>
          <a:bodyPr anchorCtr="0" anchor="t" bIns="45700" lIns="91425" spcFirstLastPara="1" rIns="91425" wrap="square" tIns="45700">
            <a:normAutofit/>
          </a:bodyPr>
          <a:lstStyle>
            <a:lvl1pPr indent="-350520" lvl="0" marL="457200" algn="l">
              <a:lnSpc>
                <a:spcPct val="90000"/>
              </a:lnSpc>
              <a:spcBef>
                <a:spcPts val="600"/>
              </a:spcBef>
              <a:spcAft>
                <a:spcPts val="0"/>
              </a:spcAft>
              <a:buClr>
                <a:srgbClr val="3F4142"/>
              </a:buClr>
              <a:buSzPts val="1920"/>
              <a:buChar char="•"/>
              <a:defRPr sz="1920"/>
            </a:lvl1pPr>
            <a:lvl2pPr indent="-335280" lvl="1" marL="914400" algn="l">
              <a:lnSpc>
                <a:spcPct val="90000"/>
              </a:lnSpc>
              <a:spcBef>
                <a:spcPts val="300"/>
              </a:spcBef>
              <a:spcAft>
                <a:spcPts val="0"/>
              </a:spcAft>
              <a:buClr>
                <a:srgbClr val="3F4142"/>
              </a:buClr>
              <a:buSzPts val="1680"/>
              <a:buChar char="•"/>
              <a:defRPr sz="1679"/>
            </a:lvl2pPr>
            <a:lvl3pPr indent="-320039" lvl="2" marL="1371600" algn="l">
              <a:lnSpc>
                <a:spcPct val="90000"/>
              </a:lnSpc>
              <a:spcBef>
                <a:spcPts val="300"/>
              </a:spcBef>
              <a:spcAft>
                <a:spcPts val="0"/>
              </a:spcAft>
              <a:buClr>
                <a:srgbClr val="3F4142"/>
              </a:buClr>
              <a:buSzPts val="1440"/>
              <a:buChar char="•"/>
              <a:defRPr sz="1440"/>
            </a:lvl3pPr>
            <a:lvl4pPr indent="-304800" lvl="3" marL="1828800" algn="l">
              <a:lnSpc>
                <a:spcPct val="90000"/>
              </a:lnSpc>
              <a:spcBef>
                <a:spcPts val="300"/>
              </a:spcBef>
              <a:spcAft>
                <a:spcPts val="0"/>
              </a:spcAft>
              <a:buClr>
                <a:srgbClr val="3F4142"/>
              </a:buClr>
              <a:buSzPts val="1200"/>
              <a:buChar char="•"/>
              <a:defRPr sz="1200"/>
            </a:lvl4pPr>
            <a:lvl5pPr indent="-304800" lvl="4" marL="2286000" algn="l">
              <a:lnSpc>
                <a:spcPct val="90000"/>
              </a:lnSpc>
              <a:spcBef>
                <a:spcPts val="300"/>
              </a:spcBef>
              <a:spcAft>
                <a:spcPts val="0"/>
              </a:spcAft>
              <a:buClr>
                <a:srgbClr val="3F4142"/>
              </a:buClr>
              <a:buSzPts val="1200"/>
              <a:buChar char="•"/>
              <a:defRPr sz="1200"/>
            </a:lvl5pPr>
            <a:lvl6pPr indent="-304800" lvl="5" marL="2743200" algn="l">
              <a:lnSpc>
                <a:spcPct val="90000"/>
              </a:lnSpc>
              <a:spcBef>
                <a:spcPts val="300"/>
              </a:spcBef>
              <a:spcAft>
                <a:spcPts val="0"/>
              </a:spcAft>
              <a:buClr>
                <a:schemeClr val="dk1"/>
              </a:buClr>
              <a:buSzPts val="1200"/>
              <a:buChar char="•"/>
              <a:defRPr sz="1200"/>
            </a:lvl6pPr>
            <a:lvl7pPr indent="-304800" lvl="6" marL="3200400" algn="l">
              <a:lnSpc>
                <a:spcPct val="90000"/>
              </a:lnSpc>
              <a:spcBef>
                <a:spcPts val="300"/>
              </a:spcBef>
              <a:spcAft>
                <a:spcPts val="0"/>
              </a:spcAft>
              <a:buClr>
                <a:schemeClr val="dk1"/>
              </a:buClr>
              <a:buSzPts val="1200"/>
              <a:buChar char="•"/>
              <a:defRPr sz="1200"/>
            </a:lvl7pPr>
            <a:lvl8pPr indent="-304800" lvl="7" marL="3657600" algn="l">
              <a:lnSpc>
                <a:spcPct val="90000"/>
              </a:lnSpc>
              <a:spcBef>
                <a:spcPts val="300"/>
              </a:spcBef>
              <a:spcAft>
                <a:spcPts val="0"/>
              </a:spcAft>
              <a:buClr>
                <a:schemeClr val="dk1"/>
              </a:buClr>
              <a:buSzPts val="1200"/>
              <a:buChar char="•"/>
              <a:defRPr sz="1200"/>
            </a:lvl8pPr>
            <a:lvl9pPr indent="-304800" lvl="8" marL="4114800" algn="l">
              <a:lnSpc>
                <a:spcPct val="90000"/>
              </a:lnSpc>
              <a:spcBef>
                <a:spcPts val="300"/>
              </a:spcBef>
              <a:spcAft>
                <a:spcPts val="0"/>
              </a:spcAft>
              <a:buClr>
                <a:schemeClr val="dk1"/>
              </a:buClr>
              <a:buSzPts val="1200"/>
              <a:buChar char="•"/>
              <a:defRPr sz="1200"/>
            </a:lvl9pPr>
          </a:lstStyle>
          <a:p/>
        </p:txBody>
      </p:sp>
      <p:sp>
        <p:nvSpPr>
          <p:cNvPr id="248" name="Google Shape;248;p70"/>
          <p:cNvSpPr txBox="1"/>
          <p:nvPr>
            <p:ph idx="2"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960"/>
              <a:buNone/>
              <a:defRPr sz="960"/>
            </a:lvl1pPr>
            <a:lvl2pPr indent="-228600" lvl="1" marL="914400" algn="l">
              <a:lnSpc>
                <a:spcPct val="90000"/>
              </a:lnSpc>
              <a:spcBef>
                <a:spcPts val="300"/>
              </a:spcBef>
              <a:spcAft>
                <a:spcPts val="0"/>
              </a:spcAft>
              <a:buClr>
                <a:srgbClr val="3F4142"/>
              </a:buClr>
              <a:buSzPts val="840"/>
              <a:buNone/>
              <a:defRPr sz="839"/>
            </a:lvl2pPr>
            <a:lvl3pPr indent="-228600" lvl="2" marL="1371600" algn="l">
              <a:lnSpc>
                <a:spcPct val="90000"/>
              </a:lnSpc>
              <a:spcBef>
                <a:spcPts val="300"/>
              </a:spcBef>
              <a:spcAft>
                <a:spcPts val="0"/>
              </a:spcAft>
              <a:buClr>
                <a:srgbClr val="3F4142"/>
              </a:buClr>
              <a:buSzPts val="720"/>
              <a:buNone/>
              <a:defRPr sz="72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2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249" name="Shape 249"/>
        <p:cNvGrpSpPr/>
        <p:nvPr/>
      </p:nvGrpSpPr>
      <p:grpSpPr>
        <a:xfrm>
          <a:off x="0" y="0"/>
          <a:ext cx="0" cy="0"/>
          <a:chOff x="0" y="0"/>
          <a:chExt cx="0" cy="0"/>
        </a:xfrm>
      </p:grpSpPr>
      <p:sp>
        <p:nvSpPr>
          <p:cNvPr id="250" name="Google Shape;250;p71"/>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20"/>
              <a:buFont typeface="Helvetica Neue"/>
              <a:buNone/>
              <a:defRPr sz="192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1" name="Google Shape;251;p71"/>
          <p:cNvSpPr/>
          <p:nvPr>
            <p:ph idx="2" type="pic"/>
          </p:nvPr>
        </p:nvSpPr>
        <p:spPr>
          <a:xfrm>
            <a:off x="4146550" y="789942"/>
            <a:ext cx="4937760" cy="3898900"/>
          </a:xfrm>
          <a:prstGeom prst="rect">
            <a:avLst/>
          </a:prstGeom>
          <a:noFill/>
          <a:ln>
            <a:noFill/>
          </a:ln>
        </p:spPr>
      </p:sp>
      <p:sp>
        <p:nvSpPr>
          <p:cNvPr id="252" name="Google Shape;252;p71"/>
          <p:cNvSpPr txBox="1"/>
          <p:nvPr>
            <p:ph idx="1"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960"/>
              <a:buNone/>
              <a:defRPr sz="960"/>
            </a:lvl1pPr>
            <a:lvl2pPr indent="-228600" lvl="1" marL="914400" algn="l">
              <a:lnSpc>
                <a:spcPct val="90000"/>
              </a:lnSpc>
              <a:spcBef>
                <a:spcPts val="300"/>
              </a:spcBef>
              <a:spcAft>
                <a:spcPts val="0"/>
              </a:spcAft>
              <a:buClr>
                <a:srgbClr val="3F4142"/>
              </a:buClr>
              <a:buSzPts val="840"/>
              <a:buNone/>
              <a:defRPr sz="839"/>
            </a:lvl2pPr>
            <a:lvl3pPr indent="-228600" lvl="2" marL="1371600" algn="l">
              <a:lnSpc>
                <a:spcPct val="90000"/>
              </a:lnSpc>
              <a:spcBef>
                <a:spcPts val="300"/>
              </a:spcBef>
              <a:spcAft>
                <a:spcPts val="0"/>
              </a:spcAft>
              <a:buClr>
                <a:srgbClr val="3F4142"/>
              </a:buClr>
              <a:buSzPts val="720"/>
              <a:buNone/>
              <a:defRPr sz="72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53" name="Shape 253"/>
        <p:cNvGrpSpPr/>
        <p:nvPr/>
      </p:nvGrpSpPr>
      <p:grpSpPr>
        <a:xfrm>
          <a:off x="0" y="0"/>
          <a:ext cx="0" cy="0"/>
          <a:chOff x="0" y="0"/>
          <a:chExt cx="0" cy="0"/>
        </a:xfrm>
      </p:grpSpPr>
      <p:sp>
        <p:nvSpPr>
          <p:cNvPr id="254" name="Google Shape;254;p72"/>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2" name="Shape 262"/>
        <p:cNvGrpSpPr/>
        <p:nvPr/>
      </p:nvGrpSpPr>
      <p:grpSpPr>
        <a:xfrm>
          <a:off x="0" y="0"/>
          <a:ext cx="0" cy="0"/>
          <a:chOff x="0" y="0"/>
          <a:chExt cx="0" cy="0"/>
        </a:xfrm>
      </p:grpSpPr>
      <p:sp>
        <p:nvSpPr>
          <p:cNvPr id="263" name="Google Shape;263;g34cb613946a_1_76"/>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4" name="Google Shape;264;g34cb613946a_1_76"/>
          <p:cNvSpPr txBox="1"/>
          <p:nvPr>
            <p:ph idx="1" type="body"/>
          </p:nvPr>
        </p:nvSpPr>
        <p:spPr>
          <a:xfrm>
            <a:off x="670560" y="1460500"/>
            <a:ext cx="84126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1_Blank">
    <p:bg>
      <p:bgPr>
        <a:solidFill>
          <a:schemeClr val="lt1"/>
        </a:solidFill>
      </p:bgPr>
    </p:bg>
    <p:spTree>
      <p:nvGrpSpPr>
        <p:cNvPr id="265" name="Shape 265"/>
        <p:cNvGrpSpPr/>
        <p:nvPr/>
      </p:nvGrpSpPr>
      <p:grpSpPr>
        <a:xfrm>
          <a:off x="0" y="0"/>
          <a:ext cx="0" cy="0"/>
          <a:chOff x="0" y="0"/>
          <a:chExt cx="0" cy="0"/>
        </a:xfrm>
      </p:grpSpPr>
      <p:sp>
        <p:nvSpPr>
          <p:cNvPr id="266" name="Google Shape;266;p17"/>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 name="Google Shape;267;p17"/>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8" name="Google Shape;268;p17"/>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 name="Google Shape;269;p17"/>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0" name="Google Shape;270;p17"/>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1" name="Google Shape;271;p17"/>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72" name="Google Shape;272;p17"/>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3" name="Shape 273"/>
        <p:cNvGrpSpPr/>
        <p:nvPr/>
      </p:nvGrpSpPr>
      <p:grpSpPr>
        <a:xfrm>
          <a:off x="0" y="0"/>
          <a:ext cx="0" cy="0"/>
          <a:chOff x="0" y="0"/>
          <a:chExt cx="0" cy="0"/>
        </a:xfrm>
      </p:grpSpPr>
      <p:sp>
        <p:nvSpPr>
          <p:cNvPr id="274" name="Google Shape;274;g34cb613946a_1_90"/>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 name="Google Shape;275;g34cb613946a_1_90"/>
          <p:cNvSpPr txBox="1"/>
          <p:nvPr>
            <p:ph idx="1" type="body"/>
          </p:nvPr>
        </p:nvSpPr>
        <p:spPr>
          <a:xfrm>
            <a:off x="6705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276" name="Google Shape;276;g34cb613946a_1_90"/>
          <p:cNvSpPr txBox="1"/>
          <p:nvPr>
            <p:ph idx="2" type="body"/>
          </p:nvPr>
        </p:nvSpPr>
        <p:spPr>
          <a:xfrm>
            <a:off x="49377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7" name="Shape 277"/>
        <p:cNvGrpSpPr/>
        <p:nvPr/>
      </p:nvGrpSpPr>
      <p:grpSpPr>
        <a:xfrm>
          <a:off x="0" y="0"/>
          <a:ext cx="0" cy="0"/>
          <a:chOff x="0" y="0"/>
          <a:chExt cx="0" cy="0"/>
        </a:xfrm>
      </p:grpSpPr>
      <p:sp>
        <p:nvSpPr>
          <p:cNvPr id="278" name="Google Shape;278;g34cb613946a_1_7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79" name="Shape 279"/>
        <p:cNvGrpSpPr/>
        <p:nvPr/>
      </p:nvGrpSpPr>
      <p:grpSpPr>
        <a:xfrm>
          <a:off x="0" y="0"/>
          <a:ext cx="0" cy="0"/>
          <a:chOff x="0" y="0"/>
          <a:chExt cx="0" cy="0"/>
        </a:xfrm>
      </p:grpSpPr>
      <p:sp>
        <p:nvSpPr>
          <p:cNvPr id="280" name="Google Shape;280;g34cb613946a_1_81"/>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1" name="Shape 281"/>
        <p:cNvGrpSpPr/>
        <p:nvPr/>
      </p:nvGrpSpPr>
      <p:grpSpPr>
        <a:xfrm>
          <a:off x="0" y="0"/>
          <a:ext cx="0" cy="0"/>
          <a:chOff x="0" y="0"/>
          <a:chExt cx="0" cy="0"/>
        </a:xfrm>
      </p:grpSpPr>
      <p:sp>
        <p:nvSpPr>
          <p:cNvPr id="282" name="Google Shape;282;g34cb613946a_1_83"/>
          <p:cNvSpPr txBox="1"/>
          <p:nvPr>
            <p:ph type="title"/>
          </p:nvPr>
        </p:nvSpPr>
        <p:spPr>
          <a:xfrm>
            <a:off x="665481" y="1367792"/>
            <a:ext cx="8412600" cy="2282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3" name="Google Shape;283;g34cb613946a_1_83"/>
          <p:cNvSpPr txBox="1"/>
          <p:nvPr>
            <p:ph idx="1" type="body"/>
          </p:nvPr>
        </p:nvSpPr>
        <p:spPr>
          <a:xfrm>
            <a:off x="665481" y="3671572"/>
            <a:ext cx="8412600" cy="1200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888888"/>
              </a:buClr>
              <a:buSzPts val="1500"/>
              <a:buNone/>
              <a:defRPr sz="1500">
                <a:solidFill>
                  <a:srgbClr val="888888"/>
                </a:solidFill>
              </a:defRPr>
            </a:lvl1pPr>
            <a:lvl2pPr indent="-228600" lvl="1" marL="914400" algn="l">
              <a:lnSpc>
                <a:spcPct val="90000"/>
              </a:lnSpc>
              <a:spcBef>
                <a:spcPts val="300"/>
              </a:spcBef>
              <a:spcAft>
                <a:spcPts val="0"/>
              </a:spcAft>
              <a:buClr>
                <a:srgbClr val="888888"/>
              </a:buClr>
              <a:buSzPts val="1200"/>
              <a:buNone/>
              <a:defRPr sz="1200">
                <a:solidFill>
                  <a:srgbClr val="888888"/>
                </a:solidFill>
              </a:defRPr>
            </a:lvl2pPr>
            <a:lvl3pPr indent="-228600" lvl="2" marL="1371600" algn="l">
              <a:lnSpc>
                <a:spcPct val="90000"/>
              </a:lnSpc>
              <a:spcBef>
                <a:spcPts val="300"/>
              </a:spcBef>
              <a:spcAft>
                <a:spcPts val="0"/>
              </a:spcAft>
              <a:buClr>
                <a:srgbClr val="888888"/>
              </a:buClr>
              <a:buSzPts val="1100"/>
              <a:buNone/>
              <a:defRPr sz="1100">
                <a:solidFill>
                  <a:srgbClr val="888888"/>
                </a:solidFill>
              </a:defRPr>
            </a:lvl3pPr>
            <a:lvl4pPr indent="-228600" lvl="3" marL="1828800" algn="l">
              <a:lnSpc>
                <a:spcPct val="90000"/>
              </a:lnSpc>
              <a:spcBef>
                <a:spcPts val="300"/>
              </a:spcBef>
              <a:spcAft>
                <a:spcPts val="0"/>
              </a:spcAft>
              <a:buClr>
                <a:srgbClr val="888888"/>
              </a:buClr>
              <a:buSzPts val="1000"/>
              <a:buNone/>
              <a:defRPr sz="1000">
                <a:solidFill>
                  <a:srgbClr val="888888"/>
                </a:solidFill>
              </a:defRPr>
            </a:lvl4pPr>
            <a:lvl5pPr indent="-228600" lvl="4" marL="2286000" algn="l">
              <a:lnSpc>
                <a:spcPct val="90000"/>
              </a:lnSpc>
              <a:spcBef>
                <a:spcPts val="300"/>
              </a:spcBef>
              <a:spcAft>
                <a:spcPts val="0"/>
              </a:spcAft>
              <a:buClr>
                <a:srgbClr val="888888"/>
              </a:buClr>
              <a:buSzPts val="1000"/>
              <a:buNone/>
              <a:defRPr sz="1000">
                <a:solidFill>
                  <a:srgbClr val="888888"/>
                </a:solidFill>
              </a:defRPr>
            </a:lvl5pPr>
            <a:lvl6pPr indent="-228600" lvl="5" marL="2743200" algn="l">
              <a:lnSpc>
                <a:spcPct val="90000"/>
              </a:lnSpc>
              <a:spcBef>
                <a:spcPts val="300"/>
              </a:spcBef>
              <a:spcAft>
                <a:spcPts val="0"/>
              </a:spcAft>
              <a:buClr>
                <a:srgbClr val="888888"/>
              </a:buClr>
              <a:buSzPts val="1000"/>
              <a:buNone/>
              <a:defRPr sz="1000">
                <a:solidFill>
                  <a:srgbClr val="888888"/>
                </a:solidFill>
              </a:defRPr>
            </a:lvl6pPr>
            <a:lvl7pPr indent="-228600" lvl="6" marL="3200400" algn="l">
              <a:lnSpc>
                <a:spcPct val="90000"/>
              </a:lnSpc>
              <a:spcBef>
                <a:spcPts val="300"/>
              </a:spcBef>
              <a:spcAft>
                <a:spcPts val="0"/>
              </a:spcAft>
              <a:buClr>
                <a:srgbClr val="888888"/>
              </a:buClr>
              <a:buSzPts val="1000"/>
              <a:buNone/>
              <a:defRPr sz="1000">
                <a:solidFill>
                  <a:srgbClr val="888888"/>
                </a:solidFill>
              </a:defRPr>
            </a:lvl7pPr>
            <a:lvl8pPr indent="-228600" lvl="7" marL="3657600" algn="l">
              <a:lnSpc>
                <a:spcPct val="90000"/>
              </a:lnSpc>
              <a:spcBef>
                <a:spcPts val="300"/>
              </a:spcBef>
              <a:spcAft>
                <a:spcPts val="0"/>
              </a:spcAft>
              <a:buClr>
                <a:srgbClr val="888888"/>
              </a:buClr>
              <a:buSzPts val="1000"/>
              <a:buNone/>
              <a:defRPr sz="1000">
                <a:solidFill>
                  <a:srgbClr val="888888"/>
                </a:solidFill>
              </a:defRPr>
            </a:lvl8pPr>
            <a:lvl9pPr indent="-228600" lvl="8" marL="4114800" algn="l">
              <a:lnSpc>
                <a:spcPct val="90000"/>
              </a:lnSpc>
              <a:spcBef>
                <a:spcPts val="300"/>
              </a:spcBef>
              <a:spcAft>
                <a:spcPts val="0"/>
              </a:spcAft>
              <a:buClr>
                <a:srgbClr val="888888"/>
              </a:buClr>
              <a:buSzPts val="1000"/>
              <a:buNone/>
              <a:defRPr sz="1000">
                <a:solidFill>
                  <a:srgbClr val="888888"/>
                </a:solidFill>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4" name="Shape 284"/>
        <p:cNvGrpSpPr/>
        <p:nvPr/>
      </p:nvGrpSpPr>
      <p:grpSpPr>
        <a:xfrm>
          <a:off x="0" y="0"/>
          <a:ext cx="0" cy="0"/>
          <a:chOff x="0" y="0"/>
          <a:chExt cx="0" cy="0"/>
        </a:xfrm>
      </p:grpSpPr>
      <p:sp>
        <p:nvSpPr>
          <p:cNvPr id="285" name="Google Shape;285;g34cb613946a_1_86"/>
          <p:cNvSpPr txBox="1"/>
          <p:nvPr>
            <p:ph type="ctrTitle"/>
          </p:nvPr>
        </p:nvSpPr>
        <p:spPr>
          <a:xfrm>
            <a:off x="1219200" y="897890"/>
            <a:ext cx="7315200" cy="19101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6" name="Google Shape;286;g34cb613946a_1_86"/>
          <p:cNvSpPr txBox="1"/>
          <p:nvPr>
            <p:ph idx="1" type="subTitle"/>
          </p:nvPr>
        </p:nvSpPr>
        <p:spPr>
          <a:xfrm>
            <a:off x="1219200" y="2881630"/>
            <a:ext cx="7315200" cy="13245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600"/>
              </a:spcBef>
              <a:spcAft>
                <a:spcPts val="0"/>
              </a:spcAft>
              <a:buClr>
                <a:srgbClr val="3F4142"/>
              </a:buClr>
              <a:buSzPts val="1500"/>
              <a:buNone/>
              <a:defRPr sz="1500"/>
            </a:lvl1pPr>
            <a:lvl2pPr lvl="1" algn="ctr">
              <a:lnSpc>
                <a:spcPct val="90000"/>
              </a:lnSpc>
              <a:spcBef>
                <a:spcPts val="300"/>
              </a:spcBef>
              <a:spcAft>
                <a:spcPts val="0"/>
              </a:spcAft>
              <a:buClr>
                <a:srgbClr val="3F4142"/>
              </a:buClr>
              <a:buSzPts val="1200"/>
              <a:buNone/>
              <a:defRPr sz="1200"/>
            </a:lvl2pPr>
            <a:lvl3pPr lvl="2" algn="ctr">
              <a:lnSpc>
                <a:spcPct val="90000"/>
              </a:lnSpc>
              <a:spcBef>
                <a:spcPts val="300"/>
              </a:spcBef>
              <a:spcAft>
                <a:spcPts val="0"/>
              </a:spcAft>
              <a:buClr>
                <a:srgbClr val="3F4142"/>
              </a:buClr>
              <a:buSzPts val="1100"/>
              <a:buNone/>
              <a:defRPr sz="1100"/>
            </a:lvl3pPr>
            <a:lvl4pPr lvl="3" algn="ctr">
              <a:lnSpc>
                <a:spcPct val="90000"/>
              </a:lnSpc>
              <a:spcBef>
                <a:spcPts val="300"/>
              </a:spcBef>
              <a:spcAft>
                <a:spcPts val="0"/>
              </a:spcAft>
              <a:buClr>
                <a:srgbClr val="3F4142"/>
              </a:buClr>
              <a:buSzPts val="1000"/>
              <a:buNone/>
              <a:defRPr sz="1000"/>
            </a:lvl4pPr>
            <a:lvl5pPr lvl="4" algn="ctr">
              <a:lnSpc>
                <a:spcPct val="90000"/>
              </a:lnSpc>
              <a:spcBef>
                <a:spcPts val="300"/>
              </a:spcBef>
              <a:spcAft>
                <a:spcPts val="0"/>
              </a:spcAft>
              <a:buClr>
                <a:srgbClr val="3F4142"/>
              </a:buClr>
              <a:buSzPts val="1000"/>
              <a:buNone/>
              <a:defRPr sz="1000"/>
            </a:lvl5pPr>
            <a:lvl6pPr lvl="5" algn="ctr">
              <a:lnSpc>
                <a:spcPct val="90000"/>
              </a:lnSpc>
              <a:spcBef>
                <a:spcPts val="300"/>
              </a:spcBef>
              <a:spcAft>
                <a:spcPts val="0"/>
              </a:spcAft>
              <a:buClr>
                <a:schemeClr val="dk1"/>
              </a:buClr>
              <a:buSzPts val="1000"/>
              <a:buNone/>
              <a:defRPr sz="1000"/>
            </a:lvl6pPr>
            <a:lvl7pPr lvl="6" algn="ctr">
              <a:lnSpc>
                <a:spcPct val="90000"/>
              </a:lnSpc>
              <a:spcBef>
                <a:spcPts val="300"/>
              </a:spcBef>
              <a:spcAft>
                <a:spcPts val="0"/>
              </a:spcAft>
              <a:buClr>
                <a:schemeClr val="dk1"/>
              </a:buClr>
              <a:buSzPts val="1000"/>
              <a:buNone/>
              <a:defRPr sz="1000"/>
            </a:lvl7pPr>
            <a:lvl8pPr lvl="7" algn="ctr">
              <a:lnSpc>
                <a:spcPct val="90000"/>
              </a:lnSpc>
              <a:spcBef>
                <a:spcPts val="300"/>
              </a:spcBef>
              <a:spcAft>
                <a:spcPts val="0"/>
              </a:spcAft>
              <a:buClr>
                <a:schemeClr val="dk1"/>
              </a:buClr>
              <a:buSzPts val="1000"/>
              <a:buNone/>
              <a:defRPr sz="1000"/>
            </a:lvl8pPr>
            <a:lvl9pPr lvl="8" algn="ctr">
              <a:lnSpc>
                <a:spcPct val="90000"/>
              </a:lnSpc>
              <a:spcBef>
                <a:spcPts val="300"/>
              </a:spcBef>
              <a:spcAft>
                <a:spcPts val="0"/>
              </a:spcAft>
              <a:buClr>
                <a:schemeClr val="dk1"/>
              </a:buClr>
              <a:buSzPts val="1000"/>
              <a:buNone/>
              <a:defRPr sz="1000"/>
            </a:lvl9pPr>
          </a:lstStyle>
          <a:p/>
        </p:txBody>
      </p:sp>
      <p:sp>
        <p:nvSpPr>
          <p:cNvPr id="287" name="Google Shape;287;g34cb613946a_1_86"/>
          <p:cNvSpPr txBox="1"/>
          <p:nvPr>
            <p:ph idx="11" type="ftr"/>
          </p:nvPr>
        </p:nvSpPr>
        <p:spPr>
          <a:xfrm>
            <a:off x="2864350" y="5190935"/>
            <a:ext cx="6889200" cy="2955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88" name="Shape 288"/>
        <p:cNvGrpSpPr/>
        <p:nvPr/>
      </p:nvGrpSpPr>
      <p:grpSpPr>
        <a:xfrm>
          <a:off x="0" y="0"/>
          <a:ext cx="0" cy="0"/>
          <a:chOff x="0" y="0"/>
          <a:chExt cx="0" cy="0"/>
        </a:xfrm>
      </p:grpSpPr>
      <p:sp>
        <p:nvSpPr>
          <p:cNvPr id="289" name="Google Shape;289;g34cb613946a_1_94"/>
          <p:cNvSpPr txBox="1"/>
          <p:nvPr>
            <p:ph type="title"/>
          </p:nvPr>
        </p:nvSpPr>
        <p:spPr>
          <a:xfrm>
            <a:off x="67183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0" name="Google Shape;290;g34cb613946a_1_94"/>
          <p:cNvSpPr txBox="1"/>
          <p:nvPr>
            <p:ph idx="1" type="body"/>
          </p:nvPr>
        </p:nvSpPr>
        <p:spPr>
          <a:xfrm>
            <a:off x="671831" y="1344930"/>
            <a:ext cx="4126200" cy="659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500"/>
              <a:buNone/>
              <a:defRPr b="1" sz="150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100"/>
              <a:buNone/>
              <a:defRPr b="1" sz="1100"/>
            </a:lvl3pPr>
            <a:lvl4pPr indent="-228600" lvl="3" marL="1828800" algn="l">
              <a:lnSpc>
                <a:spcPct val="90000"/>
              </a:lnSpc>
              <a:spcBef>
                <a:spcPts val="300"/>
              </a:spcBef>
              <a:spcAft>
                <a:spcPts val="0"/>
              </a:spcAft>
              <a:buClr>
                <a:srgbClr val="3F4142"/>
              </a:buClr>
              <a:buSzPts val="1000"/>
              <a:buNone/>
              <a:defRPr b="1" sz="1000"/>
            </a:lvl4pPr>
            <a:lvl5pPr indent="-228600" lvl="4" marL="2286000" algn="l">
              <a:lnSpc>
                <a:spcPct val="90000"/>
              </a:lnSpc>
              <a:spcBef>
                <a:spcPts val="300"/>
              </a:spcBef>
              <a:spcAft>
                <a:spcPts val="0"/>
              </a:spcAft>
              <a:buClr>
                <a:srgbClr val="3F4142"/>
              </a:buClr>
              <a:buSzPts val="1000"/>
              <a:buNone/>
              <a:defRPr b="1" sz="1000"/>
            </a:lvl5pPr>
            <a:lvl6pPr indent="-228600" lvl="5" marL="2743200" algn="l">
              <a:lnSpc>
                <a:spcPct val="90000"/>
              </a:lnSpc>
              <a:spcBef>
                <a:spcPts val="300"/>
              </a:spcBef>
              <a:spcAft>
                <a:spcPts val="0"/>
              </a:spcAft>
              <a:buClr>
                <a:schemeClr val="dk1"/>
              </a:buClr>
              <a:buSzPts val="1000"/>
              <a:buNone/>
              <a:defRPr b="1" sz="1000"/>
            </a:lvl6pPr>
            <a:lvl7pPr indent="-228600" lvl="6" marL="3200400" algn="l">
              <a:lnSpc>
                <a:spcPct val="90000"/>
              </a:lnSpc>
              <a:spcBef>
                <a:spcPts val="300"/>
              </a:spcBef>
              <a:spcAft>
                <a:spcPts val="0"/>
              </a:spcAft>
              <a:buClr>
                <a:schemeClr val="dk1"/>
              </a:buClr>
              <a:buSzPts val="1000"/>
              <a:buNone/>
              <a:defRPr b="1" sz="1000"/>
            </a:lvl7pPr>
            <a:lvl8pPr indent="-228600" lvl="7" marL="3657600" algn="l">
              <a:lnSpc>
                <a:spcPct val="90000"/>
              </a:lnSpc>
              <a:spcBef>
                <a:spcPts val="300"/>
              </a:spcBef>
              <a:spcAft>
                <a:spcPts val="0"/>
              </a:spcAft>
              <a:buClr>
                <a:schemeClr val="dk1"/>
              </a:buClr>
              <a:buSzPts val="1000"/>
              <a:buNone/>
              <a:defRPr b="1" sz="1000"/>
            </a:lvl8pPr>
            <a:lvl9pPr indent="-228600" lvl="8" marL="4114800" algn="l">
              <a:lnSpc>
                <a:spcPct val="90000"/>
              </a:lnSpc>
              <a:spcBef>
                <a:spcPts val="300"/>
              </a:spcBef>
              <a:spcAft>
                <a:spcPts val="0"/>
              </a:spcAft>
              <a:buClr>
                <a:schemeClr val="dk1"/>
              </a:buClr>
              <a:buSzPts val="1000"/>
              <a:buNone/>
              <a:defRPr b="1" sz="1000"/>
            </a:lvl9pPr>
          </a:lstStyle>
          <a:p/>
        </p:txBody>
      </p:sp>
      <p:sp>
        <p:nvSpPr>
          <p:cNvPr id="291" name="Google Shape;291;g34cb613946a_1_94"/>
          <p:cNvSpPr txBox="1"/>
          <p:nvPr>
            <p:ph idx="2" type="body"/>
          </p:nvPr>
        </p:nvSpPr>
        <p:spPr>
          <a:xfrm>
            <a:off x="671831" y="2004060"/>
            <a:ext cx="4126200" cy="2947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292" name="Google Shape;292;g34cb613946a_1_94"/>
          <p:cNvSpPr txBox="1"/>
          <p:nvPr>
            <p:ph idx="3" type="body"/>
          </p:nvPr>
        </p:nvSpPr>
        <p:spPr>
          <a:xfrm>
            <a:off x="4937761" y="1344930"/>
            <a:ext cx="4146600" cy="659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500"/>
              <a:buNone/>
              <a:defRPr b="1" sz="150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100"/>
              <a:buNone/>
              <a:defRPr b="1" sz="1100"/>
            </a:lvl3pPr>
            <a:lvl4pPr indent="-228600" lvl="3" marL="1828800" algn="l">
              <a:lnSpc>
                <a:spcPct val="90000"/>
              </a:lnSpc>
              <a:spcBef>
                <a:spcPts val="300"/>
              </a:spcBef>
              <a:spcAft>
                <a:spcPts val="0"/>
              </a:spcAft>
              <a:buClr>
                <a:srgbClr val="3F4142"/>
              </a:buClr>
              <a:buSzPts val="1000"/>
              <a:buNone/>
              <a:defRPr b="1" sz="1000"/>
            </a:lvl4pPr>
            <a:lvl5pPr indent="-228600" lvl="4" marL="2286000" algn="l">
              <a:lnSpc>
                <a:spcPct val="90000"/>
              </a:lnSpc>
              <a:spcBef>
                <a:spcPts val="300"/>
              </a:spcBef>
              <a:spcAft>
                <a:spcPts val="0"/>
              </a:spcAft>
              <a:buClr>
                <a:srgbClr val="3F4142"/>
              </a:buClr>
              <a:buSzPts val="1000"/>
              <a:buNone/>
              <a:defRPr b="1" sz="1000"/>
            </a:lvl5pPr>
            <a:lvl6pPr indent="-228600" lvl="5" marL="2743200" algn="l">
              <a:lnSpc>
                <a:spcPct val="90000"/>
              </a:lnSpc>
              <a:spcBef>
                <a:spcPts val="300"/>
              </a:spcBef>
              <a:spcAft>
                <a:spcPts val="0"/>
              </a:spcAft>
              <a:buClr>
                <a:schemeClr val="dk1"/>
              </a:buClr>
              <a:buSzPts val="1000"/>
              <a:buNone/>
              <a:defRPr b="1" sz="1000"/>
            </a:lvl6pPr>
            <a:lvl7pPr indent="-228600" lvl="6" marL="3200400" algn="l">
              <a:lnSpc>
                <a:spcPct val="90000"/>
              </a:lnSpc>
              <a:spcBef>
                <a:spcPts val="300"/>
              </a:spcBef>
              <a:spcAft>
                <a:spcPts val="0"/>
              </a:spcAft>
              <a:buClr>
                <a:schemeClr val="dk1"/>
              </a:buClr>
              <a:buSzPts val="1000"/>
              <a:buNone/>
              <a:defRPr b="1" sz="1000"/>
            </a:lvl7pPr>
            <a:lvl8pPr indent="-228600" lvl="7" marL="3657600" algn="l">
              <a:lnSpc>
                <a:spcPct val="90000"/>
              </a:lnSpc>
              <a:spcBef>
                <a:spcPts val="300"/>
              </a:spcBef>
              <a:spcAft>
                <a:spcPts val="0"/>
              </a:spcAft>
              <a:buClr>
                <a:schemeClr val="dk1"/>
              </a:buClr>
              <a:buSzPts val="1000"/>
              <a:buNone/>
              <a:defRPr b="1" sz="1000"/>
            </a:lvl8pPr>
            <a:lvl9pPr indent="-228600" lvl="8" marL="4114800" algn="l">
              <a:lnSpc>
                <a:spcPct val="90000"/>
              </a:lnSpc>
              <a:spcBef>
                <a:spcPts val="300"/>
              </a:spcBef>
              <a:spcAft>
                <a:spcPts val="0"/>
              </a:spcAft>
              <a:buClr>
                <a:schemeClr val="dk1"/>
              </a:buClr>
              <a:buSzPts val="1000"/>
              <a:buNone/>
              <a:defRPr b="1" sz="1000"/>
            </a:lvl9pPr>
          </a:lstStyle>
          <a:p/>
        </p:txBody>
      </p:sp>
      <p:sp>
        <p:nvSpPr>
          <p:cNvPr id="293" name="Google Shape;293;g34cb613946a_1_94"/>
          <p:cNvSpPr txBox="1"/>
          <p:nvPr>
            <p:ph idx="4" type="body"/>
          </p:nvPr>
        </p:nvSpPr>
        <p:spPr>
          <a:xfrm>
            <a:off x="4937761" y="2004060"/>
            <a:ext cx="4146600" cy="2947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 name="Shape 45"/>
        <p:cNvGrpSpPr/>
        <p:nvPr/>
      </p:nvGrpSpPr>
      <p:grpSpPr>
        <a:xfrm>
          <a:off x="0" y="0"/>
          <a:ext cx="0" cy="0"/>
          <a:chOff x="0" y="0"/>
          <a:chExt cx="0" cy="0"/>
        </a:xfrm>
      </p:grpSpPr>
      <p:sp>
        <p:nvSpPr>
          <p:cNvPr id="46" name="Google Shape;46;p105"/>
          <p:cNvSpPr txBox="1"/>
          <p:nvPr>
            <p:ph type="ctrTitle"/>
          </p:nvPr>
        </p:nvSpPr>
        <p:spPr>
          <a:xfrm>
            <a:off x="1219200" y="897890"/>
            <a:ext cx="7315200" cy="191008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05"/>
          <p:cNvSpPr txBox="1"/>
          <p:nvPr>
            <p:ph idx="1" type="subTitle"/>
          </p:nvPr>
        </p:nvSpPr>
        <p:spPr>
          <a:xfrm>
            <a:off x="1219200" y="2881630"/>
            <a:ext cx="7315200" cy="132461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800"/>
              </a:spcBef>
              <a:spcAft>
                <a:spcPts val="0"/>
              </a:spcAft>
              <a:buClr>
                <a:schemeClr val="dk1"/>
              </a:buClr>
              <a:buSzPts val="1920"/>
              <a:buNone/>
              <a:defRPr sz="1920"/>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40"/>
              <a:buNone/>
              <a:defRPr sz="1440"/>
            </a:lvl3pPr>
            <a:lvl4pPr lvl="3" algn="ctr">
              <a:lnSpc>
                <a:spcPct val="90000"/>
              </a:lnSpc>
              <a:spcBef>
                <a:spcPts val="400"/>
              </a:spcBef>
              <a:spcAft>
                <a:spcPts val="0"/>
              </a:spcAft>
              <a:buClr>
                <a:schemeClr val="dk1"/>
              </a:buClr>
              <a:buSzPts val="1280"/>
              <a:buNone/>
              <a:defRPr sz="1280"/>
            </a:lvl4pPr>
            <a:lvl5pPr lvl="4" algn="ctr">
              <a:lnSpc>
                <a:spcPct val="90000"/>
              </a:lnSpc>
              <a:spcBef>
                <a:spcPts val="400"/>
              </a:spcBef>
              <a:spcAft>
                <a:spcPts val="0"/>
              </a:spcAft>
              <a:buClr>
                <a:schemeClr val="dk1"/>
              </a:buClr>
              <a:buSzPts val="1280"/>
              <a:buNone/>
              <a:defRPr sz="1280"/>
            </a:lvl5pPr>
            <a:lvl6pPr lvl="5" algn="ctr">
              <a:lnSpc>
                <a:spcPct val="90000"/>
              </a:lnSpc>
              <a:spcBef>
                <a:spcPts val="400"/>
              </a:spcBef>
              <a:spcAft>
                <a:spcPts val="0"/>
              </a:spcAft>
              <a:buClr>
                <a:schemeClr val="dk1"/>
              </a:buClr>
              <a:buSzPts val="1280"/>
              <a:buNone/>
              <a:defRPr sz="1280"/>
            </a:lvl6pPr>
            <a:lvl7pPr lvl="6" algn="ctr">
              <a:lnSpc>
                <a:spcPct val="90000"/>
              </a:lnSpc>
              <a:spcBef>
                <a:spcPts val="400"/>
              </a:spcBef>
              <a:spcAft>
                <a:spcPts val="0"/>
              </a:spcAft>
              <a:buClr>
                <a:schemeClr val="dk1"/>
              </a:buClr>
              <a:buSzPts val="1280"/>
              <a:buNone/>
              <a:defRPr sz="1280"/>
            </a:lvl7pPr>
            <a:lvl8pPr lvl="7" algn="ctr">
              <a:lnSpc>
                <a:spcPct val="90000"/>
              </a:lnSpc>
              <a:spcBef>
                <a:spcPts val="400"/>
              </a:spcBef>
              <a:spcAft>
                <a:spcPts val="0"/>
              </a:spcAft>
              <a:buClr>
                <a:schemeClr val="dk1"/>
              </a:buClr>
              <a:buSzPts val="1280"/>
              <a:buNone/>
              <a:defRPr sz="1280"/>
            </a:lvl8pPr>
            <a:lvl9pPr lvl="8" algn="ctr">
              <a:lnSpc>
                <a:spcPct val="90000"/>
              </a:lnSpc>
              <a:spcBef>
                <a:spcPts val="400"/>
              </a:spcBef>
              <a:spcAft>
                <a:spcPts val="0"/>
              </a:spcAft>
              <a:buClr>
                <a:schemeClr val="dk1"/>
              </a:buClr>
              <a:buSzPts val="1280"/>
              <a:buNone/>
              <a:defRPr sz="1280"/>
            </a:lvl9pPr>
          </a:lstStyle>
          <a:p/>
        </p:txBody>
      </p:sp>
      <p:sp>
        <p:nvSpPr>
          <p:cNvPr id="48" name="Google Shape;48;p105"/>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5"/>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5"/>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4" name="Shape 294"/>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95" name="Shape 295"/>
        <p:cNvGrpSpPr/>
        <p:nvPr/>
      </p:nvGrpSpPr>
      <p:grpSpPr>
        <a:xfrm>
          <a:off x="0" y="0"/>
          <a:ext cx="0" cy="0"/>
          <a:chOff x="0" y="0"/>
          <a:chExt cx="0" cy="0"/>
        </a:xfrm>
      </p:grpSpPr>
      <p:sp>
        <p:nvSpPr>
          <p:cNvPr id="296" name="Google Shape;296;g34cb613946a_1_101"/>
          <p:cNvSpPr txBox="1"/>
          <p:nvPr>
            <p:ph type="title"/>
          </p:nvPr>
        </p:nvSpPr>
        <p:spPr>
          <a:xfrm>
            <a:off x="671831" y="365760"/>
            <a:ext cx="3145800" cy="128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00"/>
              <a:buFont typeface="Helvetica Neue"/>
              <a:buNone/>
              <a:defRPr sz="1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7" name="Google Shape;297;g34cb613946a_1_101"/>
          <p:cNvSpPr txBox="1"/>
          <p:nvPr>
            <p:ph idx="1" type="body"/>
          </p:nvPr>
        </p:nvSpPr>
        <p:spPr>
          <a:xfrm>
            <a:off x="4146550" y="789942"/>
            <a:ext cx="4938000" cy="38988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600"/>
              </a:spcBef>
              <a:spcAft>
                <a:spcPts val="0"/>
              </a:spcAft>
              <a:buClr>
                <a:srgbClr val="3F4142"/>
              </a:buClr>
              <a:buSzPts val="1900"/>
              <a:buChar char="•"/>
              <a:defRPr sz="1900"/>
            </a:lvl1pPr>
            <a:lvl2pPr indent="-336550" lvl="1" marL="914400" algn="l">
              <a:lnSpc>
                <a:spcPct val="90000"/>
              </a:lnSpc>
              <a:spcBef>
                <a:spcPts val="300"/>
              </a:spcBef>
              <a:spcAft>
                <a:spcPts val="0"/>
              </a:spcAft>
              <a:buClr>
                <a:srgbClr val="3F4142"/>
              </a:buClr>
              <a:buSzPts val="1700"/>
              <a:buChar char="•"/>
              <a:defRPr sz="1700"/>
            </a:lvl2pPr>
            <a:lvl3pPr indent="-323850" lvl="2" marL="1371600" algn="l">
              <a:lnSpc>
                <a:spcPct val="90000"/>
              </a:lnSpc>
              <a:spcBef>
                <a:spcPts val="300"/>
              </a:spcBef>
              <a:spcAft>
                <a:spcPts val="0"/>
              </a:spcAft>
              <a:buClr>
                <a:srgbClr val="3F4142"/>
              </a:buClr>
              <a:buSzPts val="1500"/>
              <a:buChar char="•"/>
              <a:defRPr sz="1500"/>
            </a:lvl3pPr>
            <a:lvl4pPr indent="-304800" lvl="3" marL="1828800" algn="l">
              <a:lnSpc>
                <a:spcPct val="90000"/>
              </a:lnSpc>
              <a:spcBef>
                <a:spcPts val="300"/>
              </a:spcBef>
              <a:spcAft>
                <a:spcPts val="0"/>
              </a:spcAft>
              <a:buClr>
                <a:srgbClr val="3F4142"/>
              </a:buClr>
              <a:buSzPts val="1200"/>
              <a:buChar char="•"/>
              <a:defRPr sz="1200"/>
            </a:lvl4pPr>
            <a:lvl5pPr indent="-304800" lvl="4" marL="2286000" algn="l">
              <a:lnSpc>
                <a:spcPct val="90000"/>
              </a:lnSpc>
              <a:spcBef>
                <a:spcPts val="300"/>
              </a:spcBef>
              <a:spcAft>
                <a:spcPts val="0"/>
              </a:spcAft>
              <a:buClr>
                <a:srgbClr val="3F4142"/>
              </a:buClr>
              <a:buSzPts val="1200"/>
              <a:buChar char="•"/>
              <a:defRPr sz="1200"/>
            </a:lvl5pPr>
            <a:lvl6pPr indent="-304800" lvl="5" marL="2743200" algn="l">
              <a:lnSpc>
                <a:spcPct val="90000"/>
              </a:lnSpc>
              <a:spcBef>
                <a:spcPts val="300"/>
              </a:spcBef>
              <a:spcAft>
                <a:spcPts val="0"/>
              </a:spcAft>
              <a:buClr>
                <a:schemeClr val="dk1"/>
              </a:buClr>
              <a:buSzPts val="1200"/>
              <a:buChar char="•"/>
              <a:defRPr sz="1200"/>
            </a:lvl6pPr>
            <a:lvl7pPr indent="-304800" lvl="6" marL="3200400" algn="l">
              <a:lnSpc>
                <a:spcPct val="90000"/>
              </a:lnSpc>
              <a:spcBef>
                <a:spcPts val="300"/>
              </a:spcBef>
              <a:spcAft>
                <a:spcPts val="0"/>
              </a:spcAft>
              <a:buClr>
                <a:schemeClr val="dk1"/>
              </a:buClr>
              <a:buSzPts val="1200"/>
              <a:buChar char="•"/>
              <a:defRPr sz="1200"/>
            </a:lvl7pPr>
            <a:lvl8pPr indent="-304800" lvl="7" marL="3657600" algn="l">
              <a:lnSpc>
                <a:spcPct val="90000"/>
              </a:lnSpc>
              <a:spcBef>
                <a:spcPts val="300"/>
              </a:spcBef>
              <a:spcAft>
                <a:spcPts val="0"/>
              </a:spcAft>
              <a:buClr>
                <a:schemeClr val="dk1"/>
              </a:buClr>
              <a:buSzPts val="1200"/>
              <a:buChar char="•"/>
              <a:defRPr sz="1200"/>
            </a:lvl8pPr>
            <a:lvl9pPr indent="-304800" lvl="8" marL="4114800" algn="l">
              <a:lnSpc>
                <a:spcPct val="90000"/>
              </a:lnSpc>
              <a:spcBef>
                <a:spcPts val="300"/>
              </a:spcBef>
              <a:spcAft>
                <a:spcPts val="0"/>
              </a:spcAft>
              <a:buClr>
                <a:schemeClr val="dk1"/>
              </a:buClr>
              <a:buSzPts val="1200"/>
              <a:buChar char="•"/>
              <a:defRPr sz="1200"/>
            </a:lvl9pPr>
          </a:lstStyle>
          <a:p/>
        </p:txBody>
      </p:sp>
      <p:sp>
        <p:nvSpPr>
          <p:cNvPr id="298" name="Google Shape;298;g34cb613946a_1_101"/>
          <p:cNvSpPr txBox="1"/>
          <p:nvPr>
            <p:ph idx="2" type="body"/>
          </p:nvPr>
        </p:nvSpPr>
        <p:spPr>
          <a:xfrm>
            <a:off x="671831" y="1645920"/>
            <a:ext cx="3145800" cy="3049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000"/>
              <a:buNone/>
              <a:defRPr sz="1000"/>
            </a:lvl1pPr>
            <a:lvl2pPr indent="-228600" lvl="1" marL="914400" algn="l">
              <a:lnSpc>
                <a:spcPct val="90000"/>
              </a:lnSpc>
              <a:spcBef>
                <a:spcPts val="300"/>
              </a:spcBef>
              <a:spcAft>
                <a:spcPts val="0"/>
              </a:spcAft>
              <a:buClr>
                <a:srgbClr val="3F4142"/>
              </a:buClr>
              <a:buSzPts val="900"/>
              <a:buNone/>
              <a:defRPr sz="900"/>
            </a:lvl2pPr>
            <a:lvl3pPr indent="-228600" lvl="2" marL="1371600" algn="l">
              <a:lnSpc>
                <a:spcPct val="90000"/>
              </a:lnSpc>
              <a:spcBef>
                <a:spcPts val="300"/>
              </a:spcBef>
              <a:spcAft>
                <a:spcPts val="0"/>
              </a:spcAft>
              <a:buClr>
                <a:srgbClr val="3F4142"/>
              </a:buClr>
              <a:buSzPts val="700"/>
              <a:buNone/>
              <a:defRPr sz="70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299" name="Shape 299"/>
        <p:cNvGrpSpPr/>
        <p:nvPr/>
      </p:nvGrpSpPr>
      <p:grpSpPr>
        <a:xfrm>
          <a:off x="0" y="0"/>
          <a:ext cx="0" cy="0"/>
          <a:chOff x="0" y="0"/>
          <a:chExt cx="0" cy="0"/>
        </a:xfrm>
      </p:grpSpPr>
      <p:sp>
        <p:nvSpPr>
          <p:cNvPr id="300" name="Google Shape;300;g34cb613946a_1_105"/>
          <p:cNvSpPr txBox="1"/>
          <p:nvPr>
            <p:ph type="title"/>
          </p:nvPr>
        </p:nvSpPr>
        <p:spPr>
          <a:xfrm>
            <a:off x="671831" y="365760"/>
            <a:ext cx="3145800" cy="128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00"/>
              <a:buFont typeface="Helvetica Neue"/>
              <a:buNone/>
              <a:defRPr sz="1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1" name="Google Shape;301;g34cb613946a_1_105"/>
          <p:cNvSpPr/>
          <p:nvPr>
            <p:ph idx="2" type="pic"/>
          </p:nvPr>
        </p:nvSpPr>
        <p:spPr>
          <a:xfrm>
            <a:off x="4146550" y="789942"/>
            <a:ext cx="4938000" cy="3898800"/>
          </a:xfrm>
          <a:prstGeom prst="rect">
            <a:avLst/>
          </a:prstGeom>
          <a:noFill/>
          <a:ln>
            <a:noFill/>
          </a:ln>
        </p:spPr>
      </p:sp>
      <p:sp>
        <p:nvSpPr>
          <p:cNvPr id="302" name="Google Shape;302;g34cb613946a_1_105"/>
          <p:cNvSpPr txBox="1"/>
          <p:nvPr>
            <p:ph idx="1" type="body"/>
          </p:nvPr>
        </p:nvSpPr>
        <p:spPr>
          <a:xfrm>
            <a:off x="671831" y="1645920"/>
            <a:ext cx="3145800" cy="3049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000"/>
              <a:buNone/>
              <a:defRPr sz="1000"/>
            </a:lvl1pPr>
            <a:lvl2pPr indent="-228600" lvl="1" marL="914400" algn="l">
              <a:lnSpc>
                <a:spcPct val="90000"/>
              </a:lnSpc>
              <a:spcBef>
                <a:spcPts val="300"/>
              </a:spcBef>
              <a:spcAft>
                <a:spcPts val="0"/>
              </a:spcAft>
              <a:buClr>
                <a:srgbClr val="3F4142"/>
              </a:buClr>
              <a:buSzPts val="900"/>
              <a:buNone/>
              <a:defRPr sz="900"/>
            </a:lvl2pPr>
            <a:lvl3pPr indent="-228600" lvl="2" marL="1371600" algn="l">
              <a:lnSpc>
                <a:spcPct val="90000"/>
              </a:lnSpc>
              <a:spcBef>
                <a:spcPts val="300"/>
              </a:spcBef>
              <a:spcAft>
                <a:spcPts val="0"/>
              </a:spcAft>
              <a:buClr>
                <a:srgbClr val="3F4142"/>
              </a:buClr>
              <a:buSzPts val="700"/>
              <a:buNone/>
              <a:defRPr sz="70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03" name="Shape 303"/>
        <p:cNvGrpSpPr/>
        <p:nvPr/>
      </p:nvGrpSpPr>
      <p:grpSpPr>
        <a:xfrm>
          <a:off x="0" y="0"/>
          <a:ext cx="0" cy="0"/>
          <a:chOff x="0" y="0"/>
          <a:chExt cx="0" cy="0"/>
        </a:xfrm>
      </p:grpSpPr>
      <p:sp>
        <p:nvSpPr>
          <p:cNvPr id="304" name="Google Shape;304;g34cb613946a_1_10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5">
  <p:cSld name="TITLE_5">
    <p:spTree>
      <p:nvGrpSpPr>
        <p:cNvPr id="305" name="Shape 305"/>
        <p:cNvGrpSpPr/>
        <p:nvPr/>
      </p:nvGrpSpPr>
      <p:grpSpPr>
        <a:xfrm>
          <a:off x="0" y="0"/>
          <a:ext cx="0" cy="0"/>
          <a:chOff x="0" y="0"/>
          <a:chExt cx="0" cy="0"/>
        </a:xfrm>
      </p:grpSpPr>
      <p:sp>
        <p:nvSpPr>
          <p:cNvPr id="306" name="Google Shape;306;g34cb613946a_1_111"/>
          <p:cNvSpPr txBox="1"/>
          <p:nvPr>
            <p:ph type="ctrTitle"/>
          </p:nvPr>
        </p:nvSpPr>
        <p:spPr>
          <a:xfrm>
            <a:off x="332489" y="794213"/>
            <a:ext cx="9088500" cy="21894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5500"/>
              <a:buNone/>
              <a:defRPr sz="5500"/>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307" name="Google Shape;307;g34cb613946a_1_111"/>
          <p:cNvSpPr txBox="1"/>
          <p:nvPr>
            <p:ph idx="1" type="subTitle"/>
          </p:nvPr>
        </p:nvSpPr>
        <p:spPr>
          <a:xfrm>
            <a:off x="332480" y="3023067"/>
            <a:ext cx="9088500" cy="8454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00"/>
              </a:spcBef>
              <a:spcAft>
                <a:spcPts val="0"/>
              </a:spcAft>
              <a:buSzPts val="3000"/>
              <a:buNone/>
              <a:defRPr sz="3000"/>
            </a:lvl1pPr>
            <a:lvl2pPr lvl="1" algn="ctr">
              <a:lnSpc>
                <a:spcPct val="100000"/>
              </a:lnSpc>
              <a:spcBef>
                <a:spcPts val="300"/>
              </a:spcBef>
              <a:spcAft>
                <a:spcPts val="0"/>
              </a:spcAft>
              <a:buSzPts val="3000"/>
              <a:buNone/>
              <a:defRPr sz="3000"/>
            </a:lvl2pPr>
            <a:lvl3pPr lvl="2" algn="ctr">
              <a:lnSpc>
                <a:spcPct val="100000"/>
              </a:lnSpc>
              <a:spcBef>
                <a:spcPts val="300"/>
              </a:spcBef>
              <a:spcAft>
                <a:spcPts val="0"/>
              </a:spcAft>
              <a:buSzPts val="3000"/>
              <a:buNone/>
              <a:defRPr sz="3000"/>
            </a:lvl3pPr>
            <a:lvl4pPr lvl="3" algn="ctr">
              <a:lnSpc>
                <a:spcPct val="100000"/>
              </a:lnSpc>
              <a:spcBef>
                <a:spcPts val="300"/>
              </a:spcBef>
              <a:spcAft>
                <a:spcPts val="0"/>
              </a:spcAft>
              <a:buSzPts val="3000"/>
              <a:buNone/>
              <a:defRPr sz="3000"/>
            </a:lvl4pPr>
            <a:lvl5pPr lvl="4" algn="ctr">
              <a:lnSpc>
                <a:spcPct val="100000"/>
              </a:lnSpc>
              <a:spcBef>
                <a:spcPts val="300"/>
              </a:spcBef>
              <a:spcAft>
                <a:spcPts val="0"/>
              </a:spcAft>
              <a:buSzPts val="3000"/>
              <a:buNone/>
              <a:defRPr sz="3000"/>
            </a:lvl5pPr>
            <a:lvl6pPr lvl="5" algn="ctr">
              <a:lnSpc>
                <a:spcPct val="100000"/>
              </a:lnSpc>
              <a:spcBef>
                <a:spcPts val="300"/>
              </a:spcBef>
              <a:spcAft>
                <a:spcPts val="0"/>
              </a:spcAft>
              <a:buSzPts val="3000"/>
              <a:buNone/>
              <a:defRPr sz="3000"/>
            </a:lvl6pPr>
            <a:lvl7pPr lvl="6" algn="ctr">
              <a:lnSpc>
                <a:spcPct val="100000"/>
              </a:lnSpc>
              <a:spcBef>
                <a:spcPts val="300"/>
              </a:spcBef>
              <a:spcAft>
                <a:spcPts val="0"/>
              </a:spcAft>
              <a:buSzPts val="3000"/>
              <a:buNone/>
              <a:defRPr sz="3000"/>
            </a:lvl7pPr>
            <a:lvl8pPr lvl="7" algn="ctr">
              <a:lnSpc>
                <a:spcPct val="100000"/>
              </a:lnSpc>
              <a:spcBef>
                <a:spcPts val="300"/>
              </a:spcBef>
              <a:spcAft>
                <a:spcPts val="0"/>
              </a:spcAft>
              <a:buSzPts val="3000"/>
              <a:buNone/>
              <a:defRPr sz="3000"/>
            </a:lvl8pPr>
            <a:lvl9pPr lvl="8" algn="ctr">
              <a:lnSpc>
                <a:spcPct val="100000"/>
              </a:lnSpc>
              <a:spcBef>
                <a:spcPts val="300"/>
              </a:spcBef>
              <a:spcAft>
                <a:spcPts val="0"/>
              </a:spcAft>
              <a:buSzPts val="3000"/>
              <a:buNone/>
              <a:defRPr sz="3000"/>
            </a:lvl9pPr>
          </a:lstStyle>
          <a:p/>
        </p:txBody>
      </p:sp>
      <p:sp>
        <p:nvSpPr>
          <p:cNvPr id="308" name="Google Shape;308;g34cb613946a_1_111"/>
          <p:cNvSpPr txBox="1"/>
          <p:nvPr>
            <p:ph idx="12" type="sldNum"/>
          </p:nvPr>
        </p:nvSpPr>
        <p:spPr>
          <a:xfrm>
            <a:off x="9037288" y="4974098"/>
            <a:ext cx="585300" cy="419700"/>
          </a:xfrm>
          <a:prstGeom prst="rect">
            <a:avLst/>
          </a:prstGeom>
          <a:noFill/>
          <a:ln>
            <a:noFill/>
          </a:ln>
        </p:spPr>
        <p:txBody>
          <a:bodyPr anchorCtr="0" anchor="ctr" bIns="97525" lIns="97525" spcFirstLastPara="1" rIns="97525" wrap="square" tIns="97525">
            <a:noAutofit/>
          </a:bodyPr>
          <a:lstStyle>
            <a:lvl1pPr indent="0" lvl="0"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309" name="Shape 309"/>
        <p:cNvGrpSpPr/>
        <p:nvPr/>
      </p:nvGrpSpPr>
      <p:grpSpPr>
        <a:xfrm>
          <a:off x="0" y="0"/>
          <a:ext cx="0" cy="0"/>
          <a:chOff x="0" y="0"/>
          <a:chExt cx="0" cy="0"/>
        </a:xfrm>
      </p:grpSpPr>
      <p:sp>
        <p:nvSpPr>
          <p:cNvPr id="310" name="Google Shape;310;g34cb613946a_1_115"/>
          <p:cNvSpPr txBox="1"/>
          <p:nvPr>
            <p:ph type="title"/>
          </p:nvPr>
        </p:nvSpPr>
        <p:spPr>
          <a:xfrm>
            <a:off x="23614" y="6350"/>
            <a:ext cx="9620100" cy="492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2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p:txBody>
      </p:sp>
      <p:sp>
        <p:nvSpPr>
          <p:cNvPr id="311" name="Google Shape;311;g34cb613946a_1_115"/>
          <p:cNvSpPr txBox="1"/>
          <p:nvPr>
            <p:ph idx="1" type="body"/>
          </p:nvPr>
        </p:nvSpPr>
        <p:spPr>
          <a:xfrm>
            <a:off x="2246662" y="2532193"/>
            <a:ext cx="6492900" cy="246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2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200"/>
              <a:buNone/>
              <a:defRPr/>
            </a:lvl2pPr>
            <a:lvl3pPr indent="-228600" lvl="2" marL="1371600" algn="l">
              <a:lnSpc>
                <a:spcPct val="100000"/>
              </a:lnSpc>
              <a:spcBef>
                <a:spcPts val="0"/>
              </a:spcBef>
              <a:spcAft>
                <a:spcPts val="0"/>
              </a:spcAft>
              <a:buSzPts val="1200"/>
              <a:buNone/>
              <a:defRPr/>
            </a:lvl3pPr>
            <a:lvl4pPr indent="-228600" lvl="3" marL="1828800" algn="l">
              <a:lnSpc>
                <a:spcPct val="100000"/>
              </a:lnSpc>
              <a:spcBef>
                <a:spcPts val="0"/>
              </a:spcBef>
              <a:spcAft>
                <a:spcPts val="0"/>
              </a:spcAft>
              <a:buSzPts val="1200"/>
              <a:buNone/>
              <a:defRPr/>
            </a:lvl4pPr>
            <a:lvl5pPr indent="-228600" lvl="4" marL="2286000" algn="l">
              <a:lnSpc>
                <a:spcPct val="100000"/>
              </a:lnSpc>
              <a:spcBef>
                <a:spcPts val="0"/>
              </a:spcBef>
              <a:spcAft>
                <a:spcPts val="0"/>
              </a:spcAft>
              <a:buSzPts val="1200"/>
              <a:buNone/>
              <a:defRPr/>
            </a:lvl5pPr>
            <a:lvl6pPr indent="-228600" lvl="5" marL="2743200" algn="l">
              <a:lnSpc>
                <a:spcPct val="100000"/>
              </a:lnSpc>
              <a:spcBef>
                <a:spcPts val="0"/>
              </a:spcBef>
              <a:spcAft>
                <a:spcPts val="0"/>
              </a:spcAft>
              <a:buSzPts val="1200"/>
              <a:buNone/>
              <a:defRPr/>
            </a:lvl6pPr>
            <a:lvl7pPr indent="-228600" lvl="6" marL="3200400" algn="l">
              <a:lnSpc>
                <a:spcPct val="100000"/>
              </a:lnSpc>
              <a:spcBef>
                <a:spcPts val="0"/>
              </a:spcBef>
              <a:spcAft>
                <a:spcPts val="0"/>
              </a:spcAft>
              <a:buSzPts val="1200"/>
              <a:buNone/>
              <a:defRPr/>
            </a:lvl7pPr>
            <a:lvl8pPr indent="-228600" lvl="7" marL="3657600" algn="l">
              <a:lnSpc>
                <a:spcPct val="100000"/>
              </a:lnSpc>
              <a:spcBef>
                <a:spcPts val="0"/>
              </a:spcBef>
              <a:spcAft>
                <a:spcPts val="0"/>
              </a:spcAft>
              <a:buSzPts val="1200"/>
              <a:buNone/>
              <a:defRPr/>
            </a:lvl8pPr>
            <a:lvl9pPr indent="-228600" lvl="8" marL="4114800" algn="l">
              <a:lnSpc>
                <a:spcPct val="100000"/>
              </a:lnSpc>
              <a:spcBef>
                <a:spcPts val="0"/>
              </a:spcBef>
              <a:spcAft>
                <a:spcPts val="0"/>
              </a:spcAft>
              <a:buSzPts val="1200"/>
              <a:buNone/>
              <a:defRPr/>
            </a:lvl9pPr>
          </a:lstStyle>
          <a:p/>
        </p:txBody>
      </p:sp>
      <p:sp>
        <p:nvSpPr>
          <p:cNvPr id="312" name="Google Shape;312;g34cb613946a_1_115"/>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13" name="Google Shape;313;g34cb613946a_1_115"/>
          <p:cNvSpPr txBox="1"/>
          <p:nvPr>
            <p:ph idx="10" type="dt"/>
          </p:nvPr>
        </p:nvSpPr>
        <p:spPr>
          <a:xfrm>
            <a:off x="487680" y="5102352"/>
            <a:ext cx="2243100" cy="274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314" name="Google Shape;314;g34cb613946a_1_115"/>
          <p:cNvSpPr txBox="1"/>
          <p:nvPr>
            <p:ph idx="12" type="sldNum"/>
          </p:nvPr>
        </p:nvSpPr>
        <p:spPr>
          <a:xfrm>
            <a:off x="7022592" y="5102353"/>
            <a:ext cx="2243100" cy="2772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1" name="Shape 51"/>
        <p:cNvGrpSpPr/>
        <p:nvPr/>
      </p:nvGrpSpPr>
      <p:grpSpPr>
        <a:xfrm>
          <a:off x="0" y="0"/>
          <a:ext cx="0" cy="0"/>
          <a:chOff x="0" y="0"/>
          <a:chExt cx="0" cy="0"/>
        </a:xfrm>
      </p:grpSpPr>
      <p:sp>
        <p:nvSpPr>
          <p:cNvPr id="52" name="Google Shape;52;p106"/>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106"/>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54" name="Google Shape;54;p106"/>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06"/>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06"/>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7" name="Shape 57"/>
        <p:cNvGrpSpPr/>
        <p:nvPr/>
      </p:nvGrpSpPr>
      <p:grpSpPr>
        <a:xfrm>
          <a:off x="0" y="0"/>
          <a:ext cx="0" cy="0"/>
          <a:chOff x="0" y="0"/>
          <a:chExt cx="0" cy="0"/>
        </a:xfrm>
      </p:grpSpPr>
      <p:sp>
        <p:nvSpPr>
          <p:cNvPr id="58" name="Google Shape;58;p107"/>
          <p:cNvSpPr txBox="1"/>
          <p:nvPr>
            <p:ph type="title"/>
          </p:nvPr>
        </p:nvSpPr>
        <p:spPr>
          <a:xfrm>
            <a:off x="665480" y="1367791"/>
            <a:ext cx="8412480" cy="228219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07"/>
          <p:cNvSpPr txBox="1"/>
          <p:nvPr>
            <p:ph idx="1" type="body"/>
          </p:nvPr>
        </p:nvSpPr>
        <p:spPr>
          <a:xfrm>
            <a:off x="665480" y="3671571"/>
            <a:ext cx="8412480" cy="12001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rgbClr val="888888"/>
              </a:buClr>
              <a:buSzPts val="1920"/>
              <a:buNone/>
              <a:defRPr sz="1920">
                <a:solidFill>
                  <a:srgbClr val="888888"/>
                </a:solidFill>
              </a:defRPr>
            </a:lvl1pPr>
            <a:lvl2pPr indent="-228600" lvl="1" marL="914400" algn="l">
              <a:lnSpc>
                <a:spcPct val="90000"/>
              </a:lnSpc>
              <a:spcBef>
                <a:spcPts val="400"/>
              </a:spcBef>
              <a:spcAft>
                <a:spcPts val="0"/>
              </a:spcAft>
              <a:buClr>
                <a:srgbClr val="888888"/>
              </a:buClr>
              <a:buSzPts val="1600"/>
              <a:buNone/>
              <a:defRPr sz="1600">
                <a:solidFill>
                  <a:srgbClr val="888888"/>
                </a:solidFill>
              </a:defRPr>
            </a:lvl2pPr>
            <a:lvl3pPr indent="-228600" lvl="2" marL="1371600" algn="l">
              <a:lnSpc>
                <a:spcPct val="90000"/>
              </a:lnSpc>
              <a:spcBef>
                <a:spcPts val="400"/>
              </a:spcBef>
              <a:spcAft>
                <a:spcPts val="0"/>
              </a:spcAft>
              <a:buClr>
                <a:srgbClr val="888888"/>
              </a:buClr>
              <a:buSzPts val="1440"/>
              <a:buNone/>
              <a:defRPr sz="1440">
                <a:solidFill>
                  <a:srgbClr val="888888"/>
                </a:solidFill>
              </a:defRPr>
            </a:lvl3pPr>
            <a:lvl4pPr indent="-228600" lvl="3" marL="1828800" algn="l">
              <a:lnSpc>
                <a:spcPct val="90000"/>
              </a:lnSpc>
              <a:spcBef>
                <a:spcPts val="400"/>
              </a:spcBef>
              <a:spcAft>
                <a:spcPts val="0"/>
              </a:spcAft>
              <a:buClr>
                <a:srgbClr val="888888"/>
              </a:buClr>
              <a:buSzPts val="1280"/>
              <a:buNone/>
              <a:defRPr sz="1280">
                <a:solidFill>
                  <a:srgbClr val="888888"/>
                </a:solidFill>
              </a:defRPr>
            </a:lvl4pPr>
            <a:lvl5pPr indent="-228600" lvl="4" marL="2286000" algn="l">
              <a:lnSpc>
                <a:spcPct val="90000"/>
              </a:lnSpc>
              <a:spcBef>
                <a:spcPts val="400"/>
              </a:spcBef>
              <a:spcAft>
                <a:spcPts val="0"/>
              </a:spcAft>
              <a:buClr>
                <a:srgbClr val="888888"/>
              </a:buClr>
              <a:buSzPts val="1280"/>
              <a:buNone/>
              <a:defRPr sz="1280">
                <a:solidFill>
                  <a:srgbClr val="888888"/>
                </a:solidFill>
              </a:defRPr>
            </a:lvl5pPr>
            <a:lvl6pPr indent="-228600" lvl="5" marL="2743200" algn="l">
              <a:lnSpc>
                <a:spcPct val="90000"/>
              </a:lnSpc>
              <a:spcBef>
                <a:spcPts val="400"/>
              </a:spcBef>
              <a:spcAft>
                <a:spcPts val="0"/>
              </a:spcAft>
              <a:buClr>
                <a:srgbClr val="888888"/>
              </a:buClr>
              <a:buSzPts val="1280"/>
              <a:buNone/>
              <a:defRPr sz="1280">
                <a:solidFill>
                  <a:srgbClr val="888888"/>
                </a:solidFill>
              </a:defRPr>
            </a:lvl6pPr>
            <a:lvl7pPr indent="-228600" lvl="6" marL="3200400" algn="l">
              <a:lnSpc>
                <a:spcPct val="90000"/>
              </a:lnSpc>
              <a:spcBef>
                <a:spcPts val="400"/>
              </a:spcBef>
              <a:spcAft>
                <a:spcPts val="0"/>
              </a:spcAft>
              <a:buClr>
                <a:srgbClr val="888888"/>
              </a:buClr>
              <a:buSzPts val="1280"/>
              <a:buNone/>
              <a:defRPr sz="1280">
                <a:solidFill>
                  <a:srgbClr val="888888"/>
                </a:solidFill>
              </a:defRPr>
            </a:lvl7pPr>
            <a:lvl8pPr indent="-228600" lvl="7" marL="3657600" algn="l">
              <a:lnSpc>
                <a:spcPct val="90000"/>
              </a:lnSpc>
              <a:spcBef>
                <a:spcPts val="400"/>
              </a:spcBef>
              <a:spcAft>
                <a:spcPts val="0"/>
              </a:spcAft>
              <a:buClr>
                <a:srgbClr val="888888"/>
              </a:buClr>
              <a:buSzPts val="1280"/>
              <a:buNone/>
              <a:defRPr sz="1280">
                <a:solidFill>
                  <a:srgbClr val="888888"/>
                </a:solidFill>
              </a:defRPr>
            </a:lvl8pPr>
            <a:lvl9pPr indent="-228600" lvl="8" marL="4114800" algn="l">
              <a:lnSpc>
                <a:spcPct val="90000"/>
              </a:lnSpc>
              <a:spcBef>
                <a:spcPts val="400"/>
              </a:spcBef>
              <a:spcAft>
                <a:spcPts val="0"/>
              </a:spcAft>
              <a:buClr>
                <a:srgbClr val="888888"/>
              </a:buClr>
              <a:buSzPts val="1280"/>
              <a:buNone/>
              <a:defRPr sz="1280">
                <a:solidFill>
                  <a:srgbClr val="888888"/>
                </a:solidFill>
              </a:defRPr>
            </a:lvl9pPr>
          </a:lstStyle>
          <a:p/>
        </p:txBody>
      </p:sp>
      <p:sp>
        <p:nvSpPr>
          <p:cNvPr id="60" name="Google Shape;60;p107"/>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07"/>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07"/>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 name="Shape 63"/>
        <p:cNvGrpSpPr/>
        <p:nvPr/>
      </p:nvGrpSpPr>
      <p:grpSpPr>
        <a:xfrm>
          <a:off x="0" y="0"/>
          <a:ext cx="0" cy="0"/>
          <a:chOff x="0" y="0"/>
          <a:chExt cx="0" cy="0"/>
        </a:xfrm>
      </p:grpSpPr>
      <p:sp>
        <p:nvSpPr>
          <p:cNvPr id="64" name="Google Shape;64;p108"/>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08"/>
          <p:cNvSpPr txBox="1"/>
          <p:nvPr>
            <p:ph idx="1" type="body"/>
          </p:nvPr>
        </p:nvSpPr>
        <p:spPr>
          <a:xfrm>
            <a:off x="6705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66" name="Google Shape;66;p108"/>
          <p:cNvSpPr txBox="1"/>
          <p:nvPr>
            <p:ph idx="2" type="body"/>
          </p:nvPr>
        </p:nvSpPr>
        <p:spPr>
          <a:xfrm>
            <a:off x="49377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67" name="Google Shape;67;p108"/>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08"/>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08"/>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0" name="Shape 70"/>
        <p:cNvGrpSpPr/>
        <p:nvPr/>
      </p:nvGrpSpPr>
      <p:grpSpPr>
        <a:xfrm>
          <a:off x="0" y="0"/>
          <a:ext cx="0" cy="0"/>
          <a:chOff x="0" y="0"/>
          <a:chExt cx="0" cy="0"/>
        </a:xfrm>
      </p:grpSpPr>
      <p:sp>
        <p:nvSpPr>
          <p:cNvPr id="71" name="Google Shape;71;p109"/>
          <p:cNvSpPr txBox="1"/>
          <p:nvPr>
            <p:ph type="title"/>
          </p:nvPr>
        </p:nvSpPr>
        <p:spPr>
          <a:xfrm>
            <a:off x="67183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09"/>
          <p:cNvSpPr txBox="1"/>
          <p:nvPr>
            <p:ph idx="1" type="body"/>
          </p:nvPr>
        </p:nvSpPr>
        <p:spPr>
          <a:xfrm>
            <a:off x="671831" y="1344930"/>
            <a:ext cx="412623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920"/>
              <a:buNone/>
              <a:defRPr b="1" sz="192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40"/>
              <a:buNone/>
              <a:defRPr b="1" sz="1440"/>
            </a:lvl3pPr>
            <a:lvl4pPr indent="-228600" lvl="3" marL="1828800" algn="l">
              <a:lnSpc>
                <a:spcPct val="90000"/>
              </a:lnSpc>
              <a:spcBef>
                <a:spcPts val="400"/>
              </a:spcBef>
              <a:spcAft>
                <a:spcPts val="0"/>
              </a:spcAft>
              <a:buClr>
                <a:schemeClr val="dk1"/>
              </a:buClr>
              <a:buSzPts val="1280"/>
              <a:buNone/>
              <a:defRPr b="1" sz="1280"/>
            </a:lvl4pPr>
            <a:lvl5pPr indent="-228600" lvl="4" marL="2286000" algn="l">
              <a:lnSpc>
                <a:spcPct val="90000"/>
              </a:lnSpc>
              <a:spcBef>
                <a:spcPts val="400"/>
              </a:spcBef>
              <a:spcAft>
                <a:spcPts val="0"/>
              </a:spcAft>
              <a:buClr>
                <a:schemeClr val="dk1"/>
              </a:buClr>
              <a:buSzPts val="1280"/>
              <a:buNone/>
              <a:defRPr b="1" sz="1280"/>
            </a:lvl5pPr>
            <a:lvl6pPr indent="-228600" lvl="5" marL="2743200" algn="l">
              <a:lnSpc>
                <a:spcPct val="90000"/>
              </a:lnSpc>
              <a:spcBef>
                <a:spcPts val="400"/>
              </a:spcBef>
              <a:spcAft>
                <a:spcPts val="0"/>
              </a:spcAft>
              <a:buClr>
                <a:schemeClr val="dk1"/>
              </a:buClr>
              <a:buSzPts val="1280"/>
              <a:buNone/>
              <a:defRPr b="1" sz="1280"/>
            </a:lvl6pPr>
            <a:lvl7pPr indent="-228600" lvl="6" marL="3200400" algn="l">
              <a:lnSpc>
                <a:spcPct val="90000"/>
              </a:lnSpc>
              <a:spcBef>
                <a:spcPts val="400"/>
              </a:spcBef>
              <a:spcAft>
                <a:spcPts val="0"/>
              </a:spcAft>
              <a:buClr>
                <a:schemeClr val="dk1"/>
              </a:buClr>
              <a:buSzPts val="1280"/>
              <a:buNone/>
              <a:defRPr b="1" sz="1280"/>
            </a:lvl7pPr>
            <a:lvl8pPr indent="-228600" lvl="7" marL="3657600" algn="l">
              <a:lnSpc>
                <a:spcPct val="90000"/>
              </a:lnSpc>
              <a:spcBef>
                <a:spcPts val="400"/>
              </a:spcBef>
              <a:spcAft>
                <a:spcPts val="0"/>
              </a:spcAft>
              <a:buClr>
                <a:schemeClr val="dk1"/>
              </a:buClr>
              <a:buSzPts val="1280"/>
              <a:buNone/>
              <a:defRPr b="1" sz="1280"/>
            </a:lvl8pPr>
            <a:lvl9pPr indent="-228600" lvl="8" marL="4114800" algn="l">
              <a:lnSpc>
                <a:spcPct val="90000"/>
              </a:lnSpc>
              <a:spcBef>
                <a:spcPts val="400"/>
              </a:spcBef>
              <a:spcAft>
                <a:spcPts val="0"/>
              </a:spcAft>
              <a:buClr>
                <a:schemeClr val="dk1"/>
              </a:buClr>
              <a:buSzPts val="1280"/>
              <a:buNone/>
              <a:defRPr b="1" sz="1280"/>
            </a:lvl9pPr>
          </a:lstStyle>
          <a:p/>
        </p:txBody>
      </p:sp>
      <p:sp>
        <p:nvSpPr>
          <p:cNvPr id="73" name="Google Shape;73;p109"/>
          <p:cNvSpPr txBox="1"/>
          <p:nvPr>
            <p:ph idx="2" type="body"/>
          </p:nvPr>
        </p:nvSpPr>
        <p:spPr>
          <a:xfrm>
            <a:off x="671831" y="2004060"/>
            <a:ext cx="412623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74" name="Google Shape;74;p109"/>
          <p:cNvSpPr txBox="1"/>
          <p:nvPr>
            <p:ph idx="3" type="body"/>
          </p:nvPr>
        </p:nvSpPr>
        <p:spPr>
          <a:xfrm>
            <a:off x="4937760" y="1344930"/>
            <a:ext cx="414655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920"/>
              <a:buNone/>
              <a:defRPr b="1" sz="192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40"/>
              <a:buNone/>
              <a:defRPr b="1" sz="1440"/>
            </a:lvl3pPr>
            <a:lvl4pPr indent="-228600" lvl="3" marL="1828800" algn="l">
              <a:lnSpc>
                <a:spcPct val="90000"/>
              </a:lnSpc>
              <a:spcBef>
                <a:spcPts val="400"/>
              </a:spcBef>
              <a:spcAft>
                <a:spcPts val="0"/>
              </a:spcAft>
              <a:buClr>
                <a:schemeClr val="dk1"/>
              </a:buClr>
              <a:buSzPts val="1280"/>
              <a:buNone/>
              <a:defRPr b="1" sz="1280"/>
            </a:lvl4pPr>
            <a:lvl5pPr indent="-228600" lvl="4" marL="2286000" algn="l">
              <a:lnSpc>
                <a:spcPct val="90000"/>
              </a:lnSpc>
              <a:spcBef>
                <a:spcPts val="400"/>
              </a:spcBef>
              <a:spcAft>
                <a:spcPts val="0"/>
              </a:spcAft>
              <a:buClr>
                <a:schemeClr val="dk1"/>
              </a:buClr>
              <a:buSzPts val="1280"/>
              <a:buNone/>
              <a:defRPr b="1" sz="1280"/>
            </a:lvl5pPr>
            <a:lvl6pPr indent="-228600" lvl="5" marL="2743200" algn="l">
              <a:lnSpc>
                <a:spcPct val="90000"/>
              </a:lnSpc>
              <a:spcBef>
                <a:spcPts val="400"/>
              </a:spcBef>
              <a:spcAft>
                <a:spcPts val="0"/>
              </a:spcAft>
              <a:buClr>
                <a:schemeClr val="dk1"/>
              </a:buClr>
              <a:buSzPts val="1280"/>
              <a:buNone/>
              <a:defRPr b="1" sz="1280"/>
            </a:lvl6pPr>
            <a:lvl7pPr indent="-228600" lvl="6" marL="3200400" algn="l">
              <a:lnSpc>
                <a:spcPct val="90000"/>
              </a:lnSpc>
              <a:spcBef>
                <a:spcPts val="400"/>
              </a:spcBef>
              <a:spcAft>
                <a:spcPts val="0"/>
              </a:spcAft>
              <a:buClr>
                <a:schemeClr val="dk1"/>
              </a:buClr>
              <a:buSzPts val="1280"/>
              <a:buNone/>
              <a:defRPr b="1" sz="1280"/>
            </a:lvl7pPr>
            <a:lvl8pPr indent="-228600" lvl="7" marL="3657600" algn="l">
              <a:lnSpc>
                <a:spcPct val="90000"/>
              </a:lnSpc>
              <a:spcBef>
                <a:spcPts val="400"/>
              </a:spcBef>
              <a:spcAft>
                <a:spcPts val="0"/>
              </a:spcAft>
              <a:buClr>
                <a:schemeClr val="dk1"/>
              </a:buClr>
              <a:buSzPts val="1280"/>
              <a:buNone/>
              <a:defRPr b="1" sz="1280"/>
            </a:lvl8pPr>
            <a:lvl9pPr indent="-228600" lvl="8" marL="4114800" algn="l">
              <a:lnSpc>
                <a:spcPct val="90000"/>
              </a:lnSpc>
              <a:spcBef>
                <a:spcPts val="400"/>
              </a:spcBef>
              <a:spcAft>
                <a:spcPts val="0"/>
              </a:spcAft>
              <a:buClr>
                <a:schemeClr val="dk1"/>
              </a:buClr>
              <a:buSzPts val="1280"/>
              <a:buNone/>
              <a:defRPr b="1" sz="1280"/>
            </a:lvl9pPr>
          </a:lstStyle>
          <a:p/>
        </p:txBody>
      </p:sp>
      <p:sp>
        <p:nvSpPr>
          <p:cNvPr id="75" name="Google Shape;75;p109"/>
          <p:cNvSpPr txBox="1"/>
          <p:nvPr>
            <p:ph idx="4" type="body"/>
          </p:nvPr>
        </p:nvSpPr>
        <p:spPr>
          <a:xfrm>
            <a:off x="4937760" y="2004060"/>
            <a:ext cx="414655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76" name="Google Shape;76;p109"/>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09"/>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09"/>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7.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2" Type="http://schemas.openxmlformats.org/officeDocument/2006/relationships/theme" Target="../theme/theme6.xml"/><Relationship Id="rId9" Type="http://schemas.openxmlformats.org/officeDocument/2006/relationships/slideLayout" Target="../slideLayouts/slideLayout13.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slideLayout" Target="../slideLayouts/slideLayout11.xml"/><Relationship Id="rId8"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11" Type="http://schemas.openxmlformats.org/officeDocument/2006/relationships/theme" Target="../theme/theme5.xml"/><Relationship Id="rId10" Type="http://schemas.openxmlformats.org/officeDocument/2006/relationships/slideLayout" Target="../slideLayouts/slideLayout25.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theme" Target="../theme/theme1.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39.xml"/><Relationship Id="rId10" Type="http://schemas.openxmlformats.org/officeDocument/2006/relationships/slideLayout" Target="../slideLayouts/slideLayout38.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 Type="http://schemas.openxmlformats.org/officeDocument/2006/relationships/image" Target="../media/image4.png"/><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4.xml"/><Relationship Id="rId5" Type="http://schemas.openxmlformats.org/officeDocument/2006/relationships/slideLayout" Target="../slideLayouts/slideLayout33.xml"/><Relationship Id="rId6" Type="http://schemas.openxmlformats.org/officeDocument/2006/relationships/slideLayout" Target="../slideLayouts/slideLayout34.xml"/><Relationship Id="rId7" Type="http://schemas.openxmlformats.org/officeDocument/2006/relationships/slideLayout" Target="../slideLayouts/slideLayout35.xml"/><Relationship Id="rId8"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51.xml"/><Relationship Id="rId10" Type="http://schemas.openxmlformats.org/officeDocument/2006/relationships/slideLayout" Target="../slideLayouts/slideLayout50.xml"/><Relationship Id="rId13" Type="http://schemas.openxmlformats.org/officeDocument/2006/relationships/slideLayout" Target="../slideLayouts/slideLayout53.xml"/><Relationship Id="rId12" Type="http://schemas.openxmlformats.org/officeDocument/2006/relationships/slideLayout" Target="../slideLayouts/slideLayout52.xml"/><Relationship Id="rId1" Type="http://schemas.openxmlformats.org/officeDocument/2006/relationships/image" Target="../media/image4.png"/><Relationship Id="rId2" Type="http://schemas.openxmlformats.org/officeDocument/2006/relationships/slideLayout" Target="../slideLayouts/slideLayout42.xml"/><Relationship Id="rId3" Type="http://schemas.openxmlformats.org/officeDocument/2006/relationships/slideLayout" Target="../slideLayouts/slideLayout4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5" Type="http://schemas.openxmlformats.org/officeDocument/2006/relationships/slideLayout" Target="../slideLayouts/slideLayout55.xml"/><Relationship Id="rId14" Type="http://schemas.openxmlformats.org/officeDocument/2006/relationships/slideLayout" Target="../slideLayouts/slideLayout54.xml"/><Relationship Id="rId16" Type="http://schemas.openxmlformats.org/officeDocument/2006/relationships/theme" Target="../theme/theme3.xml"/><Relationship Id="rId5" Type="http://schemas.openxmlformats.org/officeDocument/2006/relationships/slideLayout" Target="../slideLayouts/slideLayout45.xml"/><Relationship Id="rId6" Type="http://schemas.openxmlformats.org/officeDocument/2006/relationships/slideLayout" Target="../slideLayouts/slideLayout46.xml"/><Relationship Id="rId7" Type="http://schemas.openxmlformats.org/officeDocument/2006/relationships/slideLayout" Target="../slideLayouts/slideLayout47.xml"/><Relationship Id="rId8"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1"/>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51"/>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51"/>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51"/>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51"/>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 name="Shape 39"/>
        <p:cNvGrpSpPr/>
        <p:nvPr/>
      </p:nvGrpSpPr>
      <p:grpSpPr>
        <a:xfrm>
          <a:off x="0" y="0"/>
          <a:ext cx="0" cy="0"/>
          <a:chOff x="0" y="0"/>
          <a:chExt cx="0" cy="0"/>
        </a:xfrm>
      </p:grpSpPr>
      <p:sp>
        <p:nvSpPr>
          <p:cNvPr id="40" name="Google Shape;40;p104"/>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520"/>
              <a:buFont typeface="Calibri"/>
              <a:buNone/>
              <a:defRPr b="0" i="0" sz="352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104"/>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70840" lvl="0" marL="457200" marR="0" rtl="0" algn="l">
              <a:lnSpc>
                <a:spcPct val="90000"/>
              </a:lnSpc>
              <a:spcBef>
                <a:spcPts val="800"/>
              </a:spcBef>
              <a:spcAft>
                <a:spcPts val="0"/>
              </a:spcAft>
              <a:buClr>
                <a:schemeClr val="dk1"/>
              </a:buClr>
              <a:buSzPts val="2240"/>
              <a:buFont typeface="Arial"/>
              <a:buChar char="•"/>
              <a:defRPr b="0" i="0" sz="2240" u="none" cap="none" strike="noStrike">
                <a:solidFill>
                  <a:schemeClr val="dk1"/>
                </a:solidFill>
                <a:latin typeface="Calibri"/>
                <a:ea typeface="Calibri"/>
                <a:cs typeface="Calibri"/>
                <a:sym typeface="Calibri"/>
              </a:defRPr>
            </a:lvl1pPr>
            <a:lvl2pPr indent="-350519" lvl="1" marL="914400" marR="0" rtl="0" algn="l">
              <a:lnSpc>
                <a:spcPct val="90000"/>
              </a:lnSpc>
              <a:spcBef>
                <a:spcPts val="400"/>
              </a:spcBef>
              <a:spcAft>
                <a:spcPts val="0"/>
              </a:spcAft>
              <a:buClr>
                <a:schemeClr val="dk1"/>
              </a:buClr>
              <a:buSzPts val="1920"/>
              <a:buFont typeface="Arial"/>
              <a:buChar char="•"/>
              <a:defRPr b="0" i="0" sz="1920" u="none" cap="none" strike="noStrike">
                <a:solidFill>
                  <a:schemeClr val="dk1"/>
                </a:solidFill>
                <a:latin typeface="Calibri"/>
                <a:ea typeface="Calibri"/>
                <a:cs typeface="Calibri"/>
                <a:sym typeface="Calibri"/>
              </a:defRPr>
            </a:lvl2pPr>
            <a:lvl3pPr indent="-330200" lvl="2" marL="13716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20039" lvl="3" marL="18288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4pPr>
            <a:lvl5pPr indent="-320039" lvl="4" marL="22860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5pPr>
            <a:lvl6pPr indent="-320039" lvl="5" marL="27432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6pPr>
            <a:lvl7pPr indent="-320039" lvl="6" marL="32004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7pPr>
            <a:lvl8pPr indent="-320040" lvl="7" marL="36576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8pPr>
            <a:lvl9pPr indent="-320040" lvl="8" marL="41148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9pPr>
          </a:lstStyle>
          <a:p/>
        </p:txBody>
      </p:sp>
      <p:sp>
        <p:nvSpPr>
          <p:cNvPr id="42" name="Google Shape;42;p104"/>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96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3" name="Google Shape;43;p104"/>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96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4" name="Google Shape;44;p104"/>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4" name="Shape 114"/>
        <p:cNvGrpSpPr/>
        <p:nvPr/>
      </p:nvGrpSpPr>
      <p:grpSpPr>
        <a:xfrm>
          <a:off x="0" y="0"/>
          <a:ext cx="0" cy="0"/>
          <a:chOff x="0" y="0"/>
          <a:chExt cx="0" cy="0"/>
        </a:xfrm>
      </p:grpSpPr>
      <p:sp>
        <p:nvSpPr>
          <p:cNvPr id="115" name="Google Shape;115;p31"/>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520"/>
              <a:buFont typeface="Calibri"/>
              <a:buNone/>
              <a:defRPr b="0" i="0" sz="352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6" name="Google Shape;116;p31"/>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70840" lvl="0" marL="457200" marR="0" rtl="0" algn="l">
              <a:lnSpc>
                <a:spcPct val="90000"/>
              </a:lnSpc>
              <a:spcBef>
                <a:spcPts val="800"/>
              </a:spcBef>
              <a:spcAft>
                <a:spcPts val="0"/>
              </a:spcAft>
              <a:buClr>
                <a:schemeClr val="dk1"/>
              </a:buClr>
              <a:buSzPts val="2240"/>
              <a:buFont typeface="Arial"/>
              <a:buChar char="•"/>
              <a:defRPr b="0" i="0" sz="2240" u="none" cap="none" strike="noStrike">
                <a:solidFill>
                  <a:schemeClr val="dk1"/>
                </a:solidFill>
                <a:latin typeface="Calibri"/>
                <a:ea typeface="Calibri"/>
                <a:cs typeface="Calibri"/>
                <a:sym typeface="Calibri"/>
              </a:defRPr>
            </a:lvl1pPr>
            <a:lvl2pPr indent="-350519" lvl="1" marL="914400" marR="0" rtl="0" algn="l">
              <a:lnSpc>
                <a:spcPct val="90000"/>
              </a:lnSpc>
              <a:spcBef>
                <a:spcPts val="400"/>
              </a:spcBef>
              <a:spcAft>
                <a:spcPts val="0"/>
              </a:spcAft>
              <a:buClr>
                <a:schemeClr val="dk1"/>
              </a:buClr>
              <a:buSzPts val="1920"/>
              <a:buFont typeface="Arial"/>
              <a:buChar char="•"/>
              <a:defRPr b="0" i="0" sz="1920" u="none" cap="none" strike="noStrike">
                <a:solidFill>
                  <a:schemeClr val="dk1"/>
                </a:solidFill>
                <a:latin typeface="Calibri"/>
                <a:ea typeface="Calibri"/>
                <a:cs typeface="Calibri"/>
                <a:sym typeface="Calibri"/>
              </a:defRPr>
            </a:lvl2pPr>
            <a:lvl3pPr indent="-330200" lvl="2" marL="13716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20039" lvl="3" marL="18288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4pPr>
            <a:lvl5pPr indent="-320039" lvl="4" marL="22860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5pPr>
            <a:lvl6pPr indent="-320039" lvl="5" marL="27432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6pPr>
            <a:lvl7pPr indent="-320039" lvl="6" marL="32004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7pPr>
            <a:lvl8pPr indent="-320040" lvl="7" marL="36576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8pPr>
            <a:lvl9pPr indent="-320040" lvl="8" marL="41148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9pPr>
          </a:lstStyle>
          <a:p/>
        </p:txBody>
      </p:sp>
      <p:sp>
        <p:nvSpPr>
          <p:cNvPr id="117" name="Google Shape;117;p31"/>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6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8" name="Google Shape;118;p31"/>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6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9" name="Google Shape;119;p31"/>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sp>
        <p:nvSpPr>
          <p:cNvPr id="184" name="Google Shape;184;p52"/>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85" name="Google Shape;185;p52"/>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186" name="Google Shape;186;p52"/>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87" name="Google Shape;187;p52"/>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88" name="Google Shape;188;p52"/>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7" r:id="rId1"/>
    <p:sldLayoutId id="2147483678" r:id="rId2"/>
    <p:sldLayoutId id="2147483679" r:id="rId3"/>
    <p:sldLayoutId id="214748368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2" name="Shape 212"/>
        <p:cNvGrpSpPr/>
        <p:nvPr/>
      </p:nvGrpSpPr>
      <p:grpSpPr>
        <a:xfrm>
          <a:off x="0" y="0"/>
          <a:ext cx="0" cy="0"/>
          <a:chOff x="0" y="0"/>
          <a:chExt cx="0" cy="0"/>
        </a:xfrm>
      </p:grpSpPr>
      <p:sp>
        <p:nvSpPr>
          <p:cNvPr id="213" name="Google Shape;213;p58"/>
          <p:cNvSpPr txBox="1"/>
          <p:nvPr/>
        </p:nvSpPr>
        <p:spPr>
          <a:xfrm>
            <a:off x="0" y="5090552"/>
            <a:ext cx="9753600" cy="313932"/>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0"/>
              <a:buFont typeface="Arial"/>
              <a:buNone/>
            </a:pPr>
            <a:r>
              <a:t/>
            </a:r>
            <a:endParaRPr b="0" i="0" sz="1440" u="none" cap="none" strike="noStrike">
              <a:solidFill>
                <a:srgbClr val="000000"/>
              </a:solidFill>
              <a:latin typeface="Arial"/>
              <a:ea typeface="Arial"/>
              <a:cs typeface="Arial"/>
              <a:sym typeface="Arial"/>
            </a:endParaRPr>
          </a:p>
        </p:txBody>
      </p:sp>
      <p:sp>
        <p:nvSpPr>
          <p:cNvPr id="214" name="Google Shape;214;p58"/>
          <p:cNvSpPr txBox="1"/>
          <p:nvPr/>
        </p:nvSpPr>
        <p:spPr>
          <a:xfrm>
            <a:off x="2678601" y="5190934"/>
            <a:ext cx="7074999" cy="3139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0"/>
              <a:buFont typeface="Arial"/>
              <a:buNone/>
            </a:pPr>
            <a:r>
              <a:t/>
            </a:r>
            <a:endParaRPr b="0" i="0" sz="1440" u="none" cap="none" strike="noStrike">
              <a:solidFill>
                <a:srgbClr val="000000"/>
              </a:solidFill>
              <a:latin typeface="Arial"/>
              <a:ea typeface="Arial"/>
              <a:cs typeface="Arial"/>
              <a:sym typeface="Arial"/>
            </a:endParaRPr>
          </a:p>
        </p:txBody>
      </p:sp>
      <p:sp>
        <p:nvSpPr>
          <p:cNvPr id="215" name="Google Shape;215;p5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1A306A"/>
              </a:buClr>
              <a:buSzPts val="2880"/>
              <a:buFont typeface="Helvetica Neue"/>
              <a:buNone/>
              <a:defRPr b="0" i="0" sz="2880" u="none" cap="none" strike="noStrike">
                <a:solidFill>
                  <a:srgbClr val="1A306A"/>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6" name="Google Shape;216;p58"/>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70840" lvl="0" marL="457200" marR="0" rtl="0" algn="l">
              <a:lnSpc>
                <a:spcPct val="90000"/>
              </a:lnSpc>
              <a:spcBef>
                <a:spcPts val="600"/>
              </a:spcBef>
              <a:spcAft>
                <a:spcPts val="0"/>
              </a:spcAft>
              <a:buClr>
                <a:srgbClr val="3F4142"/>
              </a:buClr>
              <a:buSzPts val="2240"/>
              <a:buFont typeface="Arial"/>
              <a:buChar char="•"/>
              <a:defRPr b="0" i="0" sz="2240" u="none" cap="none" strike="noStrike">
                <a:solidFill>
                  <a:srgbClr val="3F4142"/>
                </a:solidFill>
                <a:latin typeface="Libre Franklin"/>
                <a:ea typeface="Libre Franklin"/>
                <a:cs typeface="Libre Franklin"/>
                <a:sym typeface="Libre Franklin"/>
              </a:defRPr>
            </a:lvl1pPr>
            <a:lvl2pPr indent="-350519" lvl="1" marL="914400" marR="0" rtl="0" algn="l">
              <a:lnSpc>
                <a:spcPct val="90000"/>
              </a:lnSpc>
              <a:spcBef>
                <a:spcPts val="300"/>
              </a:spcBef>
              <a:spcAft>
                <a:spcPts val="0"/>
              </a:spcAft>
              <a:buClr>
                <a:srgbClr val="3F4142"/>
              </a:buClr>
              <a:buSzPts val="1920"/>
              <a:buFont typeface="Arial"/>
              <a:buChar char="•"/>
              <a:defRPr b="0" i="0" sz="1920" u="none" cap="none" strike="noStrike">
                <a:solidFill>
                  <a:srgbClr val="3F4142"/>
                </a:solidFill>
                <a:latin typeface="Libre Franklin"/>
                <a:ea typeface="Libre Franklin"/>
                <a:cs typeface="Libre Franklin"/>
                <a:sym typeface="Libre Franklin"/>
              </a:defRPr>
            </a:lvl2pPr>
            <a:lvl3pPr indent="-320039" lvl="2" marL="1371600" marR="0" rtl="0" algn="l">
              <a:lnSpc>
                <a:spcPct val="90000"/>
              </a:lnSpc>
              <a:spcBef>
                <a:spcPts val="300"/>
              </a:spcBef>
              <a:spcAft>
                <a:spcPts val="0"/>
              </a:spcAft>
              <a:buClr>
                <a:srgbClr val="3F4142"/>
              </a:buClr>
              <a:buSzPts val="1440"/>
              <a:buFont typeface="Arial"/>
              <a:buChar char="•"/>
              <a:defRPr b="0" i="0" sz="1440" u="none" cap="none" strike="noStrike">
                <a:solidFill>
                  <a:srgbClr val="3F4142"/>
                </a:solidFill>
                <a:latin typeface="Libre Franklin"/>
                <a:ea typeface="Libre Franklin"/>
                <a:cs typeface="Libre Franklin"/>
                <a:sym typeface="Libre Franklin"/>
              </a:defRPr>
            </a:lvl3pPr>
            <a:lvl4pPr indent="-309880" lvl="3" marL="1828800" marR="0" rtl="0" algn="l">
              <a:lnSpc>
                <a:spcPct val="90000"/>
              </a:lnSpc>
              <a:spcBef>
                <a:spcPts val="300"/>
              </a:spcBef>
              <a:spcAft>
                <a:spcPts val="0"/>
              </a:spcAft>
              <a:buClr>
                <a:srgbClr val="3F4142"/>
              </a:buClr>
              <a:buSzPts val="1280"/>
              <a:buFont typeface="Arial"/>
              <a:buChar char="•"/>
              <a:defRPr b="0" i="0" sz="1280" u="none" cap="none" strike="noStrike">
                <a:solidFill>
                  <a:srgbClr val="3F4142"/>
                </a:solidFill>
                <a:latin typeface="Libre Franklin"/>
                <a:ea typeface="Libre Franklin"/>
                <a:cs typeface="Libre Franklin"/>
                <a:sym typeface="Libre Franklin"/>
              </a:defRPr>
            </a:lvl4pPr>
            <a:lvl5pPr indent="-309879" lvl="4" marL="2286000" marR="0" rtl="0" algn="l">
              <a:lnSpc>
                <a:spcPct val="90000"/>
              </a:lnSpc>
              <a:spcBef>
                <a:spcPts val="300"/>
              </a:spcBef>
              <a:spcAft>
                <a:spcPts val="0"/>
              </a:spcAft>
              <a:buClr>
                <a:srgbClr val="3F4142"/>
              </a:buClr>
              <a:buSzPts val="1280"/>
              <a:buFont typeface="Arial"/>
              <a:buChar char="•"/>
              <a:defRPr b="0" i="0" sz="1280" u="none" cap="none" strike="noStrike">
                <a:solidFill>
                  <a:srgbClr val="3F4142"/>
                </a:solidFill>
                <a:latin typeface="Libre Franklin"/>
                <a:ea typeface="Libre Franklin"/>
                <a:cs typeface="Libre Franklin"/>
                <a:sym typeface="Libre Franklin"/>
              </a:defRPr>
            </a:lvl5pPr>
            <a:lvl6pPr indent="-297179" lvl="5" marL="2743200" marR="0" rtl="0" algn="l">
              <a:lnSpc>
                <a:spcPct val="90000"/>
              </a:lnSpc>
              <a:spcBef>
                <a:spcPts val="300"/>
              </a:spcBef>
              <a:spcAft>
                <a:spcPts val="0"/>
              </a:spcAft>
              <a:buClr>
                <a:schemeClr val="dk1"/>
              </a:buClr>
              <a:buSzPts val="1080"/>
              <a:buFont typeface="Arial"/>
              <a:buChar char="•"/>
              <a:defRPr b="0" i="0" sz="1080" u="none" cap="none" strike="noStrike">
                <a:solidFill>
                  <a:schemeClr val="dk1"/>
                </a:solidFill>
                <a:latin typeface="Palatino Linotype"/>
                <a:ea typeface="Palatino Linotype"/>
                <a:cs typeface="Palatino Linotype"/>
                <a:sym typeface="Palatino Linotype"/>
              </a:defRPr>
            </a:lvl6pPr>
            <a:lvl7pPr indent="-297179" lvl="6" marL="3200400" marR="0" rtl="0" algn="l">
              <a:lnSpc>
                <a:spcPct val="90000"/>
              </a:lnSpc>
              <a:spcBef>
                <a:spcPts val="300"/>
              </a:spcBef>
              <a:spcAft>
                <a:spcPts val="0"/>
              </a:spcAft>
              <a:buClr>
                <a:schemeClr val="dk1"/>
              </a:buClr>
              <a:buSzPts val="1080"/>
              <a:buFont typeface="Arial"/>
              <a:buChar char="•"/>
              <a:defRPr b="0" i="0" sz="1080" u="none" cap="none" strike="noStrike">
                <a:solidFill>
                  <a:schemeClr val="dk1"/>
                </a:solidFill>
                <a:latin typeface="Palatino Linotype"/>
                <a:ea typeface="Palatino Linotype"/>
                <a:cs typeface="Palatino Linotype"/>
                <a:sym typeface="Palatino Linotype"/>
              </a:defRPr>
            </a:lvl7pPr>
            <a:lvl8pPr indent="-297179" lvl="7" marL="3657600" marR="0" rtl="0" algn="l">
              <a:lnSpc>
                <a:spcPct val="90000"/>
              </a:lnSpc>
              <a:spcBef>
                <a:spcPts val="300"/>
              </a:spcBef>
              <a:spcAft>
                <a:spcPts val="0"/>
              </a:spcAft>
              <a:buClr>
                <a:schemeClr val="dk1"/>
              </a:buClr>
              <a:buSzPts val="1080"/>
              <a:buFont typeface="Arial"/>
              <a:buChar char="•"/>
              <a:defRPr b="0" i="0" sz="1080" u="none" cap="none" strike="noStrike">
                <a:solidFill>
                  <a:schemeClr val="dk1"/>
                </a:solidFill>
                <a:latin typeface="Palatino Linotype"/>
                <a:ea typeface="Palatino Linotype"/>
                <a:cs typeface="Palatino Linotype"/>
                <a:sym typeface="Palatino Linotype"/>
              </a:defRPr>
            </a:lvl8pPr>
            <a:lvl9pPr indent="-297179" lvl="8" marL="4114800" marR="0" rtl="0" algn="l">
              <a:lnSpc>
                <a:spcPct val="90000"/>
              </a:lnSpc>
              <a:spcBef>
                <a:spcPts val="300"/>
              </a:spcBef>
              <a:spcAft>
                <a:spcPts val="0"/>
              </a:spcAft>
              <a:buClr>
                <a:schemeClr val="dk1"/>
              </a:buClr>
              <a:buSzPts val="1080"/>
              <a:buFont typeface="Arial"/>
              <a:buChar char="•"/>
              <a:defRPr b="0" i="0" sz="1080" u="none" cap="none" strike="noStrike">
                <a:solidFill>
                  <a:schemeClr val="dk1"/>
                </a:solidFill>
                <a:latin typeface="Palatino Linotype"/>
                <a:ea typeface="Palatino Linotype"/>
                <a:cs typeface="Palatino Linotype"/>
                <a:sym typeface="Palatino Linotype"/>
              </a:defRPr>
            </a:lvl9pPr>
          </a:lstStyle>
          <a:p/>
        </p:txBody>
      </p:sp>
      <p:sp>
        <p:nvSpPr>
          <p:cNvPr id="217" name="Google Shape;217;p58"/>
          <p:cNvSpPr txBox="1"/>
          <p:nvPr/>
        </p:nvSpPr>
        <p:spPr>
          <a:xfrm>
            <a:off x="1" y="5190935"/>
            <a:ext cx="2864349" cy="313932"/>
          </a:xfrm>
          <a:prstGeom prst="rect">
            <a:avLst/>
          </a:prstGeom>
          <a:solidFill>
            <a:schemeClr val="accent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0"/>
              <a:buFont typeface="Arial"/>
              <a:buNone/>
            </a:pPr>
            <a:r>
              <a:t/>
            </a:r>
            <a:endParaRPr b="0" i="0" sz="1440" u="none" cap="none" strike="noStrike">
              <a:solidFill>
                <a:srgbClr val="000000"/>
              </a:solidFill>
              <a:latin typeface="Arial"/>
              <a:ea typeface="Arial"/>
              <a:cs typeface="Arial"/>
              <a:sym typeface="Arial"/>
            </a:endParaRPr>
          </a:p>
        </p:txBody>
      </p:sp>
      <p:pic>
        <p:nvPicPr>
          <p:cNvPr descr="A logo with a hand print and text&#10;&#10;Description automatically generated" id="218" name="Google Shape;218;p58"/>
          <p:cNvPicPr preferRelativeResize="0"/>
          <p:nvPr/>
        </p:nvPicPr>
        <p:blipFill rotWithShape="1">
          <a:blip r:embed="rId1">
            <a:alphaModFix/>
          </a:blip>
          <a:srcRect b="0" l="0" r="0" t="0"/>
          <a:stretch/>
        </p:blipFill>
        <p:spPr>
          <a:xfrm>
            <a:off x="8319901" y="228627"/>
            <a:ext cx="1245518" cy="121358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5" name="Shape 255"/>
        <p:cNvGrpSpPr/>
        <p:nvPr/>
      </p:nvGrpSpPr>
      <p:grpSpPr>
        <a:xfrm>
          <a:off x="0" y="0"/>
          <a:ext cx="0" cy="0"/>
          <a:chOff x="0" y="0"/>
          <a:chExt cx="0" cy="0"/>
        </a:xfrm>
      </p:grpSpPr>
      <p:sp>
        <p:nvSpPr>
          <p:cNvPr id="256" name="Google Shape;256;g34cb613946a_1_69"/>
          <p:cNvSpPr txBox="1"/>
          <p:nvPr/>
        </p:nvSpPr>
        <p:spPr>
          <a:xfrm>
            <a:off x="0" y="5090552"/>
            <a:ext cx="9753600" cy="323100"/>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57" name="Google Shape;257;g34cb613946a_1_69"/>
          <p:cNvSpPr txBox="1"/>
          <p:nvPr/>
        </p:nvSpPr>
        <p:spPr>
          <a:xfrm>
            <a:off x="2678601" y="5190934"/>
            <a:ext cx="7074900" cy="3231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58" name="Google Shape;258;g34cb613946a_1_6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1A306A"/>
              </a:buClr>
              <a:buSzPts val="2900"/>
              <a:buFont typeface="Helvetica Neue"/>
              <a:buNone/>
              <a:defRPr b="0" i="0" sz="2900" u="none" cap="none" strike="noStrike">
                <a:solidFill>
                  <a:srgbClr val="1A306A"/>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9" name="Google Shape;259;g34cb613946a_1_69"/>
          <p:cNvSpPr txBox="1"/>
          <p:nvPr>
            <p:ph idx="1" type="body"/>
          </p:nvPr>
        </p:nvSpPr>
        <p:spPr>
          <a:xfrm>
            <a:off x="670560" y="1460500"/>
            <a:ext cx="8412600" cy="3480900"/>
          </a:xfrm>
          <a:prstGeom prst="rect">
            <a:avLst/>
          </a:prstGeom>
          <a:noFill/>
          <a:ln>
            <a:noFill/>
          </a:ln>
        </p:spPr>
        <p:txBody>
          <a:bodyPr anchorCtr="0" anchor="t" bIns="45700" lIns="91425" spcFirstLastPara="1" rIns="91425" wrap="square" tIns="45700">
            <a:normAutofit/>
          </a:bodyPr>
          <a:lstStyle>
            <a:lvl1pPr indent="-368300" lvl="0" marL="457200" marR="0" rtl="0" algn="l">
              <a:lnSpc>
                <a:spcPct val="90000"/>
              </a:lnSpc>
              <a:spcBef>
                <a:spcPts val="600"/>
              </a:spcBef>
              <a:spcAft>
                <a:spcPts val="0"/>
              </a:spcAft>
              <a:buClr>
                <a:srgbClr val="3F4142"/>
              </a:buClr>
              <a:buSzPts val="2200"/>
              <a:buFont typeface="Arial"/>
              <a:buChar char="•"/>
              <a:defRPr b="0" i="0" sz="2200" u="none" cap="none" strike="noStrike">
                <a:solidFill>
                  <a:srgbClr val="3F4142"/>
                </a:solidFill>
                <a:latin typeface="Libre Franklin"/>
                <a:ea typeface="Libre Franklin"/>
                <a:cs typeface="Libre Franklin"/>
                <a:sym typeface="Libre Franklin"/>
              </a:defRPr>
            </a:lvl1pPr>
            <a:lvl2pPr indent="-349250" lvl="1" marL="914400" marR="0" rtl="0" algn="l">
              <a:lnSpc>
                <a:spcPct val="90000"/>
              </a:lnSpc>
              <a:spcBef>
                <a:spcPts val="300"/>
              </a:spcBef>
              <a:spcAft>
                <a:spcPts val="0"/>
              </a:spcAft>
              <a:buClr>
                <a:srgbClr val="3F4142"/>
              </a:buClr>
              <a:buSzPts val="1900"/>
              <a:buFont typeface="Arial"/>
              <a:buChar char="•"/>
              <a:defRPr b="0" i="0" sz="1900" u="none" cap="none" strike="noStrike">
                <a:solidFill>
                  <a:srgbClr val="3F4142"/>
                </a:solidFill>
                <a:latin typeface="Libre Franklin"/>
                <a:ea typeface="Libre Franklin"/>
                <a:cs typeface="Libre Franklin"/>
                <a:sym typeface="Libre Franklin"/>
              </a:defRPr>
            </a:lvl2pPr>
            <a:lvl3pPr indent="-323850" lvl="2" marL="1371600" marR="0" rtl="0" algn="l">
              <a:lnSpc>
                <a:spcPct val="90000"/>
              </a:lnSpc>
              <a:spcBef>
                <a:spcPts val="300"/>
              </a:spcBef>
              <a:spcAft>
                <a:spcPts val="0"/>
              </a:spcAft>
              <a:buClr>
                <a:srgbClr val="3F4142"/>
              </a:buClr>
              <a:buSzPts val="1500"/>
              <a:buFont typeface="Arial"/>
              <a:buChar char="•"/>
              <a:defRPr b="0" i="0" sz="1500" u="none" cap="none" strike="noStrike">
                <a:solidFill>
                  <a:srgbClr val="3F4142"/>
                </a:solidFill>
                <a:latin typeface="Libre Franklin"/>
                <a:ea typeface="Libre Franklin"/>
                <a:cs typeface="Libre Franklin"/>
                <a:sym typeface="Libre Franklin"/>
              </a:defRPr>
            </a:lvl3pPr>
            <a:lvl4pPr indent="-311150" lvl="3" marL="1828800" marR="0" rtl="0" algn="l">
              <a:lnSpc>
                <a:spcPct val="90000"/>
              </a:lnSpc>
              <a:spcBef>
                <a:spcPts val="300"/>
              </a:spcBef>
              <a:spcAft>
                <a:spcPts val="0"/>
              </a:spcAft>
              <a:buClr>
                <a:srgbClr val="3F4142"/>
              </a:buClr>
              <a:buSzPts val="1300"/>
              <a:buFont typeface="Arial"/>
              <a:buChar char="•"/>
              <a:defRPr b="0" i="0" sz="1300" u="none" cap="none" strike="noStrike">
                <a:solidFill>
                  <a:srgbClr val="3F4142"/>
                </a:solidFill>
                <a:latin typeface="Libre Franklin"/>
                <a:ea typeface="Libre Franklin"/>
                <a:cs typeface="Libre Franklin"/>
                <a:sym typeface="Libre Franklin"/>
              </a:defRPr>
            </a:lvl4pPr>
            <a:lvl5pPr indent="-311150" lvl="4" marL="2286000" marR="0" rtl="0" algn="l">
              <a:lnSpc>
                <a:spcPct val="90000"/>
              </a:lnSpc>
              <a:spcBef>
                <a:spcPts val="300"/>
              </a:spcBef>
              <a:spcAft>
                <a:spcPts val="0"/>
              </a:spcAft>
              <a:buClr>
                <a:srgbClr val="3F4142"/>
              </a:buClr>
              <a:buSzPts val="1300"/>
              <a:buFont typeface="Arial"/>
              <a:buChar char="•"/>
              <a:defRPr b="0" i="0" sz="1300" u="none" cap="none" strike="noStrike">
                <a:solidFill>
                  <a:srgbClr val="3F4142"/>
                </a:solidFill>
                <a:latin typeface="Libre Franklin"/>
                <a:ea typeface="Libre Franklin"/>
                <a:cs typeface="Libre Franklin"/>
                <a:sym typeface="Libre Franklin"/>
              </a:defRPr>
            </a:lvl5pPr>
            <a:lvl6pPr indent="-298450" lvl="5" marL="27432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6pPr>
            <a:lvl7pPr indent="-298450" lvl="6" marL="32004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7pPr>
            <a:lvl8pPr indent="-298450" lvl="7" marL="36576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8pPr>
            <a:lvl9pPr indent="-298450" lvl="8" marL="41148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9pPr>
          </a:lstStyle>
          <a:p/>
        </p:txBody>
      </p:sp>
      <p:sp>
        <p:nvSpPr>
          <p:cNvPr id="260" name="Google Shape;260;g34cb613946a_1_69"/>
          <p:cNvSpPr txBox="1"/>
          <p:nvPr/>
        </p:nvSpPr>
        <p:spPr>
          <a:xfrm>
            <a:off x="1" y="5190935"/>
            <a:ext cx="2864400" cy="323100"/>
          </a:xfrm>
          <a:prstGeom prst="rect">
            <a:avLst/>
          </a:prstGeom>
          <a:solidFill>
            <a:schemeClr val="accent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descr="A logo with a hand print and text&#10;&#10;Description automatically generated" id="261" name="Google Shape;261;g34cb613946a_1_69"/>
          <p:cNvPicPr preferRelativeResize="0"/>
          <p:nvPr/>
        </p:nvPicPr>
        <p:blipFill rotWithShape="1">
          <a:blip r:embed="rId1">
            <a:alphaModFix/>
          </a:blip>
          <a:srcRect b="0" l="0" r="0" t="0"/>
          <a:stretch/>
        </p:blipFill>
        <p:spPr>
          <a:xfrm>
            <a:off x="8319901" y="228627"/>
            <a:ext cx="1245519" cy="121358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1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1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1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1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2.xml"/><Relationship Id="rId3" Type="http://schemas.openxmlformats.org/officeDocument/2006/relationships/image" Target="../media/image1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6.xml"/><Relationship Id="rId3" Type="http://schemas.openxmlformats.org/officeDocument/2006/relationships/image" Target="../media/image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2.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9.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image" Target="../media/image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5.xml"/><Relationship Id="rId3" Type="http://schemas.openxmlformats.org/officeDocument/2006/relationships/image" Target="../media/image1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6"/>
          <p:cNvPicPr preferRelativeResize="0"/>
          <p:nvPr/>
        </p:nvPicPr>
        <p:blipFill rotWithShape="1">
          <a:blip r:embed="rId3">
            <a:alphaModFix/>
          </a:blip>
          <a:srcRect b="0" l="0" r="0" t="0"/>
          <a:stretch/>
        </p:blipFill>
        <p:spPr>
          <a:xfrm>
            <a:off x="3317360" y="319509"/>
            <a:ext cx="3118879" cy="1048799"/>
          </a:xfrm>
          <a:prstGeom prst="rect">
            <a:avLst/>
          </a:prstGeom>
          <a:noFill/>
          <a:ln>
            <a:noFill/>
          </a:ln>
        </p:spPr>
      </p:pic>
      <p:sp>
        <p:nvSpPr>
          <p:cNvPr id="320" name="Google Shape;320;p6"/>
          <p:cNvSpPr txBox="1"/>
          <p:nvPr/>
        </p:nvSpPr>
        <p:spPr>
          <a:xfrm>
            <a:off x="0" y="1840417"/>
            <a:ext cx="9753600" cy="1760610"/>
          </a:xfrm>
          <a:prstGeom prst="rect">
            <a:avLst/>
          </a:prstGeom>
          <a:noFill/>
          <a:ln>
            <a:noFill/>
          </a:ln>
        </p:spPr>
        <p:txBody>
          <a:bodyPr anchorCtr="0" anchor="t" bIns="0" lIns="0" spcFirstLastPara="1" rIns="0" wrap="square" tIns="79375">
            <a:spAutoFit/>
          </a:bodyPr>
          <a:lstStyle/>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Measure I </a:t>
            </a:r>
            <a:endParaRPr b="0" i="0" sz="1400" u="none" cap="none" strike="noStrike">
              <a:solidFill>
                <a:srgbClr val="000000"/>
              </a:solidFill>
              <a:latin typeface="Arial"/>
              <a:ea typeface="Arial"/>
              <a:cs typeface="Arial"/>
              <a:sym typeface="Arial"/>
            </a:endParaRPr>
          </a:p>
          <a:p>
            <a:pPr indent="-485140" lvl="0" marL="497205" marR="5080" rtl="0" algn="ctr">
              <a:lnSpc>
                <a:spcPct val="104999"/>
              </a:lnSpc>
              <a:spcBef>
                <a:spcPts val="0"/>
              </a:spcBef>
              <a:spcAft>
                <a:spcPts val="0"/>
              </a:spcAft>
              <a:buClr>
                <a:srgbClr val="000000"/>
              </a:buClr>
              <a:buSzPts val="4000"/>
              <a:buFont typeface="Arial"/>
              <a:buNone/>
            </a:pPr>
            <a:r>
              <a:rPr b="0" i="1" lang="en-US" sz="2400" u="none" cap="none" strike="noStrike">
                <a:solidFill>
                  <a:srgbClr val="1A2F6A"/>
                </a:solidFill>
                <a:latin typeface="Helvetica Neue"/>
                <a:ea typeface="Helvetica Neue"/>
                <a:cs typeface="Helvetica Neue"/>
                <a:sym typeface="Helvetica Neue"/>
              </a:rPr>
              <a:t>Sonoma County Child Care &amp; Children’s Health Ordinance</a:t>
            </a:r>
            <a:endParaRPr b="0" i="1" sz="2400" u="none" cap="none" strike="noStrike">
              <a:solidFill>
                <a:srgbClr val="1A2F6A"/>
              </a:solidFill>
              <a:latin typeface="Helvetica Neue"/>
              <a:ea typeface="Helvetica Neue"/>
              <a:cs typeface="Helvetica Neue"/>
              <a:sym typeface="Helvetica Neue"/>
            </a:endParaRPr>
          </a:p>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Community Advisory Council</a:t>
            </a:r>
            <a:endParaRPr b="0" i="0" sz="1400" u="none" cap="none" strike="noStrike">
              <a:solidFill>
                <a:srgbClr val="000000"/>
              </a:solidFill>
              <a:latin typeface="Arial"/>
              <a:ea typeface="Arial"/>
              <a:cs typeface="Arial"/>
              <a:sym typeface="Arial"/>
            </a:endParaRPr>
          </a:p>
        </p:txBody>
      </p:sp>
      <p:sp>
        <p:nvSpPr>
          <p:cNvPr id="321" name="Google Shape;321;p6"/>
          <p:cNvSpPr txBox="1"/>
          <p:nvPr/>
        </p:nvSpPr>
        <p:spPr>
          <a:xfrm>
            <a:off x="0" y="4228949"/>
            <a:ext cx="9753600" cy="505500"/>
          </a:xfrm>
          <a:prstGeom prst="rect">
            <a:avLst/>
          </a:prstGeom>
          <a:noFill/>
          <a:ln>
            <a:noFill/>
          </a:ln>
        </p:spPr>
        <p:txBody>
          <a:bodyPr anchorCtr="0" anchor="ctr" bIns="0" lIns="0" spcFirstLastPara="1" rIns="0" wrap="square" tIns="12700">
            <a:noAutofit/>
          </a:bodyPr>
          <a:lstStyle/>
          <a:p>
            <a:pPr indent="0" lvl="0" marL="12700" marR="0" rtl="0" algn="ctr">
              <a:lnSpc>
                <a:spcPct val="100000"/>
              </a:lnSpc>
              <a:spcBef>
                <a:spcPts val="0"/>
              </a:spcBef>
              <a:spcAft>
                <a:spcPts val="0"/>
              </a:spcAft>
              <a:buClr>
                <a:srgbClr val="000000"/>
              </a:buClr>
              <a:buSzPts val="2400"/>
              <a:buFont typeface="Arial"/>
              <a:buNone/>
            </a:pPr>
            <a:r>
              <a:rPr b="1" i="0" lang="en-US" sz="2400" u="none" cap="none" strike="noStrike">
                <a:solidFill>
                  <a:srgbClr val="1A2F6A"/>
                </a:solidFill>
                <a:latin typeface="Helvetica Neue"/>
                <a:ea typeface="Helvetica Neue"/>
                <a:cs typeface="Helvetica Neue"/>
                <a:sym typeface="Helvetica Neue"/>
              </a:rPr>
              <a:t>Orientation Retreat</a:t>
            </a:r>
            <a:endParaRPr b="1" i="0" sz="2400" u="none" cap="none" strike="noStrike">
              <a:solidFill>
                <a:srgbClr val="000000"/>
              </a:solidFill>
              <a:latin typeface="Helvetica Neue"/>
              <a:ea typeface="Helvetica Neue"/>
              <a:cs typeface="Helvetica Neue"/>
              <a:sym typeface="Helvetica Neue"/>
            </a:endParaRPr>
          </a:p>
          <a:p>
            <a:pPr indent="0" lvl="0" marL="12700" marR="0" rtl="0" algn="ctr">
              <a:lnSpc>
                <a:spcPct val="100000"/>
              </a:lnSpc>
              <a:spcBef>
                <a:spcPts val="0"/>
              </a:spcBef>
              <a:spcAft>
                <a:spcPts val="0"/>
              </a:spcAft>
              <a:buClr>
                <a:srgbClr val="000000"/>
              </a:buClr>
              <a:buSzPts val="3200"/>
              <a:buFont typeface="Arial"/>
              <a:buNone/>
            </a:pPr>
            <a:r>
              <a:rPr b="0" i="0" lang="en-US" sz="2400" u="none" cap="none" strike="noStrike">
                <a:solidFill>
                  <a:srgbClr val="778738"/>
                </a:solidFill>
                <a:latin typeface="Helvetica Neue"/>
                <a:ea typeface="Helvetica Neue"/>
                <a:cs typeface="Helvetica Neue"/>
                <a:sym typeface="Helvetica Neue"/>
              </a:rPr>
              <a:t>April 24, 2025</a:t>
            </a:r>
            <a:endParaRPr b="0" i="0" sz="24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3" name="Shape 413"/>
        <p:cNvGrpSpPr/>
        <p:nvPr/>
      </p:nvGrpSpPr>
      <p:grpSpPr>
        <a:xfrm>
          <a:off x="0" y="0"/>
          <a:ext cx="0" cy="0"/>
          <a:chOff x="0" y="0"/>
          <a:chExt cx="0" cy="0"/>
        </a:xfrm>
      </p:grpSpPr>
      <p:sp>
        <p:nvSpPr>
          <p:cNvPr id="414" name="Google Shape;414;p74"/>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15" name="Google Shape;415;p74"/>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16" name="Google Shape;416;p74"/>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17" name="Google Shape;417;p74"/>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18" name="Google Shape;418;p74"/>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19" name="Google Shape;419;p74"/>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840"/>
              <a:buFont typeface="Calibri"/>
              <a:buNone/>
            </a:pPr>
            <a:r>
              <a:rPr b="1" lang="en-US" sz="3840">
                <a:solidFill>
                  <a:srgbClr val="FFFFFF"/>
                </a:solidFill>
              </a:rPr>
              <a:t>Measure I </a:t>
            </a:r>
            <a:endParaRPr/>
          </a:p>
        </p:txBody>
      </p:sp>
      <p:sp>
        <p:nvSpPr>
          <p:cNvPr id="420" name="Google Shape;420;p74"/>
          <p:cNvSpPr txBox="1"/>
          <p:nvPr>
            <p:ph idx="1" type="body"/>
          </p:nvPr>
        </p:nvSpPr>
        <p:spPr>
          <a:xfrm>
            <a:off x="1097280" y="1513576"/>
            <a:ext cx="7779225" cy="3287668"/>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Clr>
                <a:schemeClr val="dk1"/>
              </a:buClr>
              <a:buSzPts val="1600"/>
              <a:buChar char="•"/>
            </a:pPr>
            <a:r>
              <a:rPr lang="en-US" sz="1600"/>
              <a:t>Imposes a ¼ cent sales tax.  </a:t>
            </a:r>
            <a:endParaRPr/>
          </a:p>
          <a:p>
            <a:pPr indent="-182880" lvl="0" marL="182880" rtl="0" algn="l">
              <a:lnSpc>
                <a:spcPct val="90000"/>
              </a:lnSpc>
              <a:spcBef>
                <a:spcPts val="800"/>
              </a:spcBef>
              <a:spcAft>
                <a:spcPts val="0"/>
              </a:spcAft>
              <a:buClr>
                <a:schemeClr val="dk1"/>
              </a:buClr>
              <a:buSzPts val="1600"/>
              <a:buChar char="•"/>
            </a:pPr>
            <a:r>
              <a:rPr lang="en-US" sz="1600">
                <a:latin typeface="Calibri"/>
                <a:ea typeface="Calibri"/>
                <a:cs typeface="Calibri"/>
                <a:sym typeface="Calibri"/>
              </a:rPr>
              <a:t>The tax revenue must be used exclusively to:</a:t>
            </a:r>
            <a:endParaRPr sz="1600">
              <a:latin typeface="Calibri"/>
              <a:ea typeface="Calibri"/>
              <a:cs typeface="Calibri"/>
              <a:sym typeface="Calibri"/>
            </a:endParaRPr>
          </a:p>
          <a:p>
            <a:pPr indent="0" lvl="1" marL="365760" rtl="0" algn="l">
              <a:lnSpc>
                <a:spcPct val="90000"/>
              </a:lnSpc>
              <a:spcBef>
                <a:spcPts val="400"/>
              </a:spcBef>
              <a:spcAft>
                <a:spcPts val="0"/>
              </a:spcAft>
              <a:buClr>
                <a:schemeClr val="dk1"/>
              </a:buClr>
              <a:buSzPts val="1600"/>
              <a:buNone/>
            </a:pPr>
            <a:r>
              <a:rPr lang="en-US" sz="1600">
                <a:latin typeface="Calibri"/>
                <a:ea typeface="Calibri"/>
                <a:cs typeface="Calibri"/>
                <a:sym typeface="Calibri"/>
              </a:rPr>
              <a:t>(1)	increase access to high-quality child care, preschool, and early education services to benefit low- and middle-income children and families in Sonoma County; </a:t>
            </a:r>
            <a:endParaRPr/>
          </a:p>
          <a:p>
            <a:pPr indent="0" lvl="1" marL="365760" rtl="0" algn="l">
              <a:lnSpc>
                <a:spcPct val="90000"/>
              </a:lnSpc>
              <a:spcBef>
                <a:spcPts val="400"/>
              </a:spcBef>
              <a:spcAft>
                <a:spcPts val="0"/>
              </a:spcAft>
              <a:buClr>
                <a:schemeClr val="dk1"/>
              </a:buClr>
              <a:buSzPts val="1600"/>
              <a:buNone/>
            </a:pPr>
            <a:r>
              <a:rPr lang="en-US" sz="1600">
                <a:latin typeface="Calibri"/>
                <a:ea typeface="Calibri"/>
                <a:cs typeface="Calibri"/>
                <a:sym typeface="Calibri"/>
              </a:rPr>
              <a:t>(2)	improve wages and compensation for child care providers and early educators</a:t>
            </a:r>
            <a:endParaRPr/>
          </a:p>
          <a:p>
            <a:pPr indent="0" lvl="1" marL="365760" rtl="0" algn="l">
              <a:lnSpc>
                <a:spcPct val="90000"/>
              </a:lnSpc>
              <a:spcBef>
                <a:spcPts val="400"/>
              </a:spcBef>
              <a:spcAft>
                <a:spcPts val="0"/>
              </a:spcAft>
              <a:buClr>
                <a:schemeClr val="dk1"/>
              </a:buClr>
              <a:buSzPts val="1600"/>
              <a:buNone/>
            </a:pPr>
            <a:r>
              <a:rPr lang="en-US" sz="1600">
                <a:latin typeface="Calibri"/>
                <a:ea typeface="Calibri"/>
                <a:cs typeface="Calibri"/>
                <a:sym typeface="Calibri"/>
              </a:rPr>
              <a:t>(3)	maintain and protect the availability and accessibility of local health and mental health care services that are specific to the unique needs of infants, toddlers and pediatric patients;</a:t>
            </a:r>
            <a:endParaRPr/>
          </a:p>
          <a:p>
            <a:pPr indent="0" lvl="1" marL="365760" rtl="0" algn="l">
              <a:lnSpc>
                <a:spcPct val="90000"/>
              </a:lnSpc>
              <a:spcBef>
                <a:spcPts val="400"/>
              </a:spcBef>
              <a:spcAft>
                <a:spcPts val="0"/>
              </a:spcAft>
              <a:buClr>
                <a:schemeClr val="dk1"/>
              </a:buClr>
              <a:buSzPts val="1600"/>
              <a:buNone/>
            </a:pPr>
            <a:r>
              <a:rPr lang="en-US" sz="1600">
                <a:latin typeface="Calibri"/>
                <a:ea typeface="Calibri"/>
                <a:cs typeface="Calibri"/>
                <a:sym typeface="Calibri"/>
              </a:rPr>
              <a:t>(4)	support the efficient administration of tax proceeds.</a:t>
            </a:r>
            <a:endParaRPr/>
          </a:p>
          <a:p>
            <a:pPr indent="0" lvl="0" marL="0" rtl="0" algn="l">
              <a:lnSpc>
                <a:spcPct val="90000"/>
              </a:lnSpc>
              <a:spcBef>
                <a:spcPts val="0"/>
              </a:spcBef>
              <a:spcAft>
                <a:spcPts val="0"/>
              </a:spcAft>
              <a:buClr>
                <a:schemeClr val="dk1"/>
              </a:buClr>
              <a:buSzPts val="1600"/>
              <a:buNone/>
            </a:pPr>
            <a:r>
              <a:t/>
            </a:r>
            <a:endParaRPr sz="1600">
              <a:latin typeface="Calibri"/>
              <a:ea typeface="Calibri"/>
              <a:cs typeface="Calibri"/>
              <a:sym typeface="Calibri"/>
            </a:endParaRPr>
          </a:p>
        </p:txBody>
      </p:sp>
      <p:pic>
        <p:nvPicPr>
          <p:cNvPr id="421" name="Google Shape;421;p74"/>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5" name="Shape 425"/>
        <p:cNvGrpSpPr/>
        <p:nvPr/>
      </p:nvGrpSpPr>
      <p:grpSpPr>
        <a:xfrm>
          <a:off x="0" y="0"/>
          <a:ext cx="0" cy="0"/>
          <a:chOff x="0" y="0"/>
          <a:chExt cx="0" cy="0"/>
        </a:xfrm>
      </p:grpSpPr>
      <p:sp>
        <p:nvSpPr>
          <p:cNvPr id="426" name="Google Shape;426;p24"/>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27" name="Google Shape;427;p24"/>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28" name="Google Shape;428;p24"/>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29" name="Google Shape;429;p24"/>
          <p:cNvSpPr/>
          <p:nvPr/>
        </p:nvSpPr>
        <p:spPr>
          <a:xfrm flipH="1" rot="5400000">
            <a:off x="1223126" y="2255174"/>
            <a:ext cx="2001583" cy="4460864"/>
          </a:xfrm>
          <a:prstGeom prst="rect">
            <a:avLst/>
          </a:prstGeom>
          <a:gradFill>
            <a:gsLst>
              <a:gs pos="0">
                <a:srgbClr val="4472C4">
                  <a:alpha val="28627"/>
                </a:srgbClr>
              </a:gs>
              <a:gs pos="2000">
                <a:srgbClr val="4472C4">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30" name="Google Shape;430;p24"/>
          <p:cNvSpPr/>
          <p:nvPr/>
        </p:nvSpPr>
        <p:spPr>
          <a:xfrm flipH="1" rot="5400000">
            <a:off x="-340001" y="682234"/>
            <a:ext cx="5486401" cy="4121930"/>
          </a:xfrm>
          <a:prstGeom prst="rect">
            <a:avLst/>
          </a:prstGeom>
          <a:gradFill>
            <a:gsLst>
              <a:gs pos="0">
                <a:srgbClr val="000000">
                  <a:alpha val="0"/>
                </a:srgbClr>
              </a:gs>
              <a:gs pos="99000">
                <a:srgbClr val="4472C4">
                  <a:alpha val="10980"/>
                </a:srgbClr>
              </a:gs>
              <a:gs pos="100000">
                <a:srgbClr val="4472C4">
                  <a:alpha val="10980"/>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31" name="Google Shape;431;p24"/>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490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32" name="Google Shape;432;p24"/>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Measure I Revenue</a:t>
            </a:r>
            <a:endParaRPr/>
          </a:p>
        </p:txBody>
      </p:sp>
      <p:sp>
        <p:nvSpPr>
          <p:cNvPr id="433" name="Google Shape;433;p24"/>
          <p:cNvSpPr txBox="1"/>
          <p:nvPr>
            <p:ph idx="1" type="body"/>
          </p:nvPr>
        </p:nvSpPr>
        <p:spPr>
          <a:xfrm>
            <a:off x="5202527" y="519584"/>
            <a:ext cx="3889958" cy="443683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200"/>
              <a:buNone/>
            </a:pPr>
            <a:r>
              <a:rPr lang="en-US">
                <a:solidFill>
                  <a:srgbClr val="000000"/>
                </a:solidFill>
                <a:latin typeface="Calibri"/>
                <a:ea typeface="Calibri"/>
                <a:cs typeface="Calibri"/>
                <a:sym typeface="Calibri"/>
              </a:rPr>
              <a:t>After covering administrative costs, Measure I revenue must be allocated as follows:</a:t>
            </a:r>
            <a:endParaRPr/>
          </a:p>
          <a:p>
            <a:pPr indent="0" lvl="0" marL="0" rtl="0" algn="l">
              <a:lnSpc>
                <a:spcPct val="100000"/>
              </a:lnSpc>
              <a:spcBef>
                <a:spcPts val="0"/>
              </a:spcBef>
              <a:spcAft>
                <a:spcPts val="0"/>
              </a:spcAft>
              <a:buClr>
                <a:schemeClr val="dk1"/>
              </a:buClr>
              <a:buSzPts val="2240"/>
              <a:buNone/>
            </a:pPr>
            <a:r>
              <a:t/>
            </a:r>
            <a:endParaRPr>
              <a:solidFill>
                <a:srgbClr val="000000"/>
              </a:solidFill>
              <a:latin typeface="Calibri"/>
              <a:ea typeface="Calibri"/>
              <a:cs typeface="Calibri"/>
              <a:sym typeface="Calibri"/>
            </a:endParaRPr>
          </a:p>
          <a:p>
            <a:pPr indent="-182880" lvl="0" marL="182880" rtl="0" algn="l">
              <a:lnSpc>
                <a:spcPct val="100000"/>
              </a:lnSpc>
              <a:spcBef>
                <a:spcPts val="0"/>
              </a:spcBef>
              <a:spcAft>
                <a:spcPts val="0"/>
              </a:spcAft>
              <a:buClr>
                <a:srgbClr val="000000"/>
              </a:buClr>
              <a:buSzPts val="2200"/>
              <a:buChar char="•"/>
            </a:pPr>
            <a:r>
              <a:rPr lang="en-US">
                <a:solidFill>
                  <a:srgbClr val="000000"/>
                </a:solidFill>
                <a:latin typeface="Calibri"/>
                <a:ea typeface="Calibri"/>
                <a:cs typeface="Calibri"/>
                <a:sym typeface="Calibri"/>
              </a:rPr>
              <a:t>60% for expanding access to early learning and child care</a:t>
            </a:r>
            <a:endParaRPr/>
          </a:p>
          <a:p>
            <a:pPr indent="-40639" lvl="0" marL="182880" rtl="0" algn="l">
              <a:lnSpc>
                <a:spcPct val="100000"/>
              </a:lnSpc>
              <a:spcBef>
                <a:spcPts val="0"/>
              </a:spcBef>
              <a:spcAft>
                <a:spcPts val="0"/>
              </a:spcAft>
              <a:buClr>
                <a:schemeClr val="dk1"/>
              </a:buClr>
              <a:buSzPts val="2240"/>
              <a:buNone/>
            </a:pPr>
            <a:r>
              <a:t/>
            </a:r>
            <a:endParaRPr>
              <a:solidFill>
                <a:srgbClr val="000000"/>
              </a:solidFill>
              <a:latin typeface="Calibri"/>
              <a:ea typeface="Calibri"/>
              <a:cs typeface="Calibri"/>
              <a:sym typeface="Calibri"/>
            </a:endParaRPr>
          </a:p>
          <a:p>
            <a:pPr indent="-182880" lvl="0" marL="182880" rtl="0" algn="l">
              <a:lnSpc>
                <a:spcPct val="100000"/>
              </a:lnSpc>
              <a:spcBef>
                <a:spcPts val="0"/>
              </a:spcBef>
              <a:spcAft>
                <a:spcPts val="0"/>
              </a:spcAft>
              <a:buClr>
                <a:srgbClr val="000000"/>
              </a:buClr>
              <a:buSzPts val="2200"/>
              <a:buChar char="•"/>
            </a:pPr>
            <a:r>
              <a:rPr lang="en-US">
                <a:solidFill>
                  <a:srgbClr val="000000"/>
                </a:solidFill>
                <a:latin typeface="Calibri"/>
                <a:ea typeface="Calibri"/>
                <a:cs typeface="Calibri"/>
                <a:sym typeface="Calibri"/>
              </a:rPr>
              <a:t>40% to support health and wellness for children, including perinatal mental health</a:t>
            </a:r>
            <a:endParaRPr/>
          </a:p>
        </p:txBody>
      </p:sp>
      <p:pic>
        <p:nvPicPr>
          <p:cNvPr id="434" name="Google Shape;434;p24"/>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8" name="Shape 438"/>
        <p:cNvGrpSpPr/>
        <p:nvPr/>
      </p:nvGrpSpPr>
      <p:grpSpPr>
        <a:xfrm>
          <a:off x="0" y="0"/>
          <a:ext cx="0" cy="0"/>
          <a:chOff x="0" y="0"/>
          <a:chExt cx="0" cy="0"/>
        </a:xfrm>
      </p:grpSpPr>
      <p:sp>
        <p:nvSpPr>
          <p:cNvPr id="439" name="Google Shape;439;p27"/>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40" name="Google Shape;440;p27"/>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41" name="Google Shape;441;p27"/>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42" name="Google Shape;442;p27"/>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43" name="Google Shape;443;p27"/>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44" name="Google Shape;444;p27"/>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FFFFFF"/>
              </a:buClr>
              <a:buSzPct val="100000"/>
              <a:buFont typeface="Calibri"/>
              <a:buNone/>
            </a:pPr>
            <a:r>
              <a:rPr b="1" lang="en-US" sz="3840">
                <a:solidFill>
                  <a:srgbClr val="FFFFFF"/>
                </a:solidFill>
              </a:rPr>
              <a:t>Purpose of the Child Care and Children’s Health Plan </a:t>
            </a:r>
            <a:endParaRPr/>
          </a:p>
        </p:txBody>
      </p:sp>
      <p:sp>
        <p:nvSpPr>
          <p:cNvPr id="445" name="Google Shape;445;p27"/>
          <p:cNvSpPr txBox="1"/>
          <p:nvPr>
            <p:ph idx="1" type="body"/>
          </p:nvPr>
        </p:nvSpPr>
        <p:spPr>
          <a:xfrm>
            <a:off x="1097280" y="1513576"/>
            <a:ext cx="7779225" cy="3287668"/>
          </a:xfrm>
          <a:prstGeom prst="rect">
            <a:avLst/>
          </a:prstGeom>
          <a:noFill/>
          <a:ln>
            <a:noFill/>
          </a:ln>
        </p:spPr>
        <p:txBody>
          <a:bodyPr anchorCtr="0" anchor="ctr" bIns="45700" lIns="91425" spcFirstLastPara="1" rIns="91425" wrap="square" tIns="45700">
            <a:normAutofit/>
          </a:bodyPr>
          <a:lstStyle/>
          <a:p>
            <a:pPr indent="-365760" lvl="0" marL="365760" rtl="0" algn="l">
              <a:lnSpc>
                <a:spcPct val="120000"/>
              </a:lnSpc>
              <a:spcBef>
                <a:spcPts val="0"/>
              </a:spcBef>
              <a:spcAft>
                <a:spcPts val="0"/>
              </a:spcAft>
              <a:buClr>
                <a:schemeClr val="dk1"/>
              </a:buClr>
              <a:buSzPts val="1920"/>
              <a:buAutoNum type="arabicPeriod"/>
            </a:pPr>
            <a:r>
              <a:rPr lang="en-US" sz="1920">
                <a:latin typeface="Calibri"/>
                <a:ea typeface="Calibri"/>
                <a:cs typeface="Calibri"/>
                <a:sym typeface="Calibri"/>
              </a:rPr>
              <a:t>Increasing, improving and maintaining access to quality early care and education for families and children</a:t>
            </a:r>
            <a:endParaRPr/>
          </a:p>
          <a:p>
            <a:pPr indent="0" lvl="0" marL="0" rtl="0" algn="l">
              <a:lnSpc>
                <a:spcPct val="120000"/>
              </a:lnSpc>
              <a:spcBef>
                <a:spcPts val="0"/>
              </a:spcBef>
              <a:spcAft>
                <a:spcPts val="0"/>
              </a:spcAft>
              <a:buClr>
                <a:schemeClr val="dk1"/>
              </a:buClr>
              <a:buSzPts val="1920"/>
              <a:buNone/>
            </a:pPr>
            <a:r>
              <a:t/>
            </a:r>
            <a:endParaRPr sz="1920">
              <a:latin typeface="Calibri"/>
              <a:ea typeface="Calibri"/>
              <a:cs typeface="Calibri"/>
              <a:sym typeface="Calibri"/>
            </a:endParaRPr>
          </a:p>
          <a:p>
            <a:pPr indent="-365760" lvl="0" marL="365760" rtl="0" algn="l">
              <a:lnSpc>
                <a:spcPct val="120000"/>
              </a:lnSpc>
              <a:spcBef>
                <a:spcPts val="0"/>
              </a:spcBef>
              <a:spcAft>
                <a:spcPts val="0"/>
              </a:spcAft>
              <a:buClr>
                <a:schemeClr val="dk1"/>
              </a:buClr>
              <a:buSzPts val="1920"/>
              <a:buAutoNum type="arabicPeriod"/>
            </a:pPr>
            <a:r>
              <a:rPr lang="en-US" sz="1920">
                <a:latin typeface="Calibri"/>
                <a:ea typeface="Calibri"/>
                <a:cs typeface="Calibri"/>
                <a:sym typeface="Calibri"/>
              </a:rPr>
              <a:t>Improving workforce compensation of family child care providers and early educator employees </a:t>
            </a:r>
            <a:endParaRPr/>
          </a:p>
          <a:p>
            <a:pPr indent="0" lvl="0" marL="0" rtl="0" algn="l">
              <a:lnSpc>
                <a:spcPct val="120000"/>
              </a:lnSpc>
              <a:spcBef>
                <a:spcPts val="0"/>
              </a:spcBef>
              <a:spcAft>
                <a:spcPts val="0"/>
              </a:spcAft>
              <a:buClr>
                <a:schemeClr val="dk1"/>
              </a:buClr>
              <a:buSzPts val="1920"/>
              <a:buNone/>
            </a:pPr>
            <a:r>
              <a:t/>
            </a:r>
            <a:endParaRPr sz="1920">
              <a:latin typeface="Calibri"/>
              <a:ea typeface="Calibri"/>
              <a:cs typeface="Calibri"/>
              <a:sym typeface="Calibri"/>
            </a:endParaRPr>
          </a:p>
          <a:p>
            <a:pPr indent="0" lvl="0" marL="0" rtl="0" algn="l">
              <a:lnSpc>
                <a:spcPct val="120000"/>
              </a:lnSpc>
              <a:spcBef>
                <a:spcPts val="0"/>
              </a:spcBef>
              <a:spcAft>
                <a:spcPts val="0"/>
              </a:spcAft>
              <a:buClr>
                <a:schemeClr val="dk1"/>
              </a:buClr>
              <a:buSzPts val="1920"/>
              <a:buNone/>
            </a:pPr>
            <a:r>
              <a:rPr lang="en-US" sz="1920">
                <a:latin typeface="Calibri"/>
                <a:ea typeface="Calibri"/>
                <a:cs typeface="Calibri"/>
                <a:sym typeface="Calibri"/>
              </a:rPr>
              <a:t>3.    Improving children’s access to health and mental health care</a:t>
            </a:r>
            <a:endParaRPr/>
          </a:p>
          <a:p>
            <a:pPr indent="0" lvl="0" marL="0" rtl="0" algn="l">
              <a:lnSpc>
                <a:spcPct val="90000"/>
              </a:lnSpc>
              <a:spcBef>
                <a:spcPts val="0"/>
              </a:spcBef>
              <a:spcAft>
                <a:spcPts val="0"/>
              </a:spcAft>
              <a:buClr>
                <a:schemeClr val="dk1"/>
              </a:buClr>
              <a:buSzPts val="1600"/>
              <a:buNone/>
            </a:pPr>
            <a:r>
              <a:t/>
            </a:r>
            <a:endParaRPr sz="1600">
              <a:latin typeface="Calibri"/>
              <a:ea typeface="Calibri"/>
              <a:cs typeface="Calibri"/>
              <a:sym typeface="Calibri"/>
            </a:endParaRPr>
          </a:p>
        </p:txBody>
      </p:sp>
      <p:pic>
        <p:nvPicPr>
          <p:cNvPr id="446" name="Google Shape;446;p27"/>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0" name="Shape 450"/>
        <p:cNvGrpSpPr/>
        <p:nvPr/>
      </p:nvGrpSpPr>
      <p:grpSpPr>
        <a:xfrm>
          <a:off x="0" y="0"/>
          <a:ext cx="0" cy="0"/>
          <a:chOff x="0" y="0"/>
          <a:chExt cx="0" cy="0"/>
        </a:xfrm>
      </p:grpSpPr>
      <p:sp>
        <p:nvSpPr>
          <p:cNvPr id="451" name="Google Shape;451;p29"/>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52" name="Google Shape;452;p29"/>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53" name="Google Shape;453;p29"/>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54" name="Google Shape;454;p29"/>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55" name="Google Shape;455;p29"/>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56" name="Google Shape;456;p29"/>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840"/>
              <a:buFont typeface="Calibri"/>
              <a:buNone/>
            </a:pPr>
            <a:r>
              <a:rPr b="1" lang="en-US" sz="3840">
                <a:solidFill>
                  <a:srgbClr val="FFFFFF"/>
                </a:solidFill>
              </a:rPr>
              <a:t>Non-Supplementation Requirement</a:t>
            </a:r>
            <a:endParaRPr/>
          </a:p>
        </p:txBody>
      </p:sp>
      <p:sp>
        <p:nvSpPr>
          <p:cNvPr id="457" name="Google Shape;457;p29"/>
          <p:cNvSpPr txBox="1"/>
          <p:nvPr>
            <p:ph idx="1" type="body"/>
          </p:nvPr>
        </p:nvSpPr>
        <p:spPr>
          <a:xfrm>
            <a:off x="1097280" y="1513576"/>
            <a:ext cx="7779225" cy="3287668"/>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Clr>
                <a:schemeClr val="dk1"/>
              </a:buClr>
              <a:buSzPts val="2200"/>
              <a:buChar char="•"/>
            </a:pPr>
            <a:r>
              <a:rPr lang="en-US">
                <a:latin typeface="Calibri"/>
                <a:ea typeface="Calibri"/>
                <a:cs typeface="Calibri"/>
                <a:sym typeface="Calibri"/>
              </a:rPr>
              <a:t>Measure I prohibits revenue from being used to “replace or otherwise supplant the tax revenue funding and other county or state funding and payments currently provided or otherwise available in support of health care providers and/or child care and early education providers.”</a:t>
            </a:r>
            <a:endParaRPr/>
          </a:p>
          <a:p>
            <a:pPr indent="-182880" lvl="1" marL="548640" rtl="0" algn="l">
              <a:lnSpc>
                <a:spcPct val="90000"/>
              </a:lnSpc>
              <a:spcBef>
                <a:spcPts val="960"/>
              </a:spcBef>
              <a:spcAft>
                <a:spcPts val="0"/>
              </a:spcAft>
              <a:buClr>
                <a:schemeClr val="dk1"/>
              </a:buClr>
              <a:buSzPts val="1900"/>
              <a:buChar char="•"/>
            </a:pPr>
            <a:r>
              <a:rPr lang="en-US">
                <a:latin typeface="Calibri"/>
                <a:ea typeface="Calibri"/>
                <a:cs typeface="Calibri"/>
                <a:sym typeface="Calibri"/>
              </a:rPr>
              <a:t>In short, Measure I revenue must be used to expand programs.</a:t>
            </a:r>
            <a:endParaRPr/>
          </a:p>
          <a:p>
            <a:pPr indent="-182880" lvl="1" marL="548640" rtl="0" algn="l">
              <a:lnSpc>
                <a:spcPct val="90000"/>
              </a:lnSpc>
              <a:spcBef>
                <a:spcPts val="960"/>
              </a:spcBef>
              <a:spcAft>
                <a:spcPts val="0"/>
              </a:spcAft>
              <a:buClr>
                <a:schemeClr val="dk1"/>
              </a:buClr>
              <a:buSzPts val="1900"/>
              <a:buChar char="•"/>
            </a:pPr>
            <a:r>
              <a:rPr lang="en-US">
                <a:latin typeface="Calibri"/>
                <a:ea typeface="Calibri"/>
                <a:cs typeface="Calibri"/>
                <a:sym typeface="Calibri"/>
              </a:rPr>
              <a:t>It cannot replace existing county or state funding for health care, child care, or early education providers.</a:t>
            </a:r>
            <a:endParaRPr/>
          </a:p>
        </p:txBody>
      </p:sp>
      <p:pic>
        <p:nvPicPr>
          <p:cNvPr id="458" name="Google Shape;458;p29"/>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2" name="Shape 462"/>
        <p:cNvGrpSpPr/>
        <p:nvPr/>
      </p:nvGrpSpPr>
      <p:grpSpPr>
        <a:xfrm>
          <a:off x="0" y="0"/>
          <a:ext cx="0" cy="0"/>
          <a:chOff x="0" y="0"/>
          <a:chExt cx="0" cy="0"/>
        </a:xfrm>
      </p:grpSpPr>
      <p:sp>
        <p:nvSpPr>
          <p:cNvPr id="463" name="Google Shape;463;p76"/>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64" name="Google Shape;464;p76"/>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65" name="Google Shape;465;p76"/>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66" name="Google Shape;466;p76"/>
          <p:cNvSpPr/>
          <p:nvPr/>
        </p:nvSpPr>
        <p:spPr>
          <a:xfrm flipH="1" rot="5400000">
            <a:off x="1223126" y="2255174"/>
            <a:ext cx="2001583" cy="4460864"/>
          </a:xfrm>
          <a:prstGeom prst="rect">
            <a:avLst/>
          </a:prstGeom>
          <a:gradFill>
            <a:gsLst>
              <a:gs pos="0">
                <a:srgbClr val="4472C4">
                  <a:alpha val="28627"/>
                </a:srgbClr>
              </a:gs>
              <a:gs pos="2000">
                <a:srgbClr val="4472C4">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67" name="Google Shape;467;p76"/>
          <p:cNvSpPr/>
          <p:nvPr/>
        </p:nvSpPr>
        <p:spPr>
          <a:xfrm flipH="1" rot="5400000">
            <a:off x="-340001" y="682234"/>
            <a:ext cx="5486401" cy="4121930"/>
          </a:xfrm>
          <a:prstGeom prst="rect">
            <a:avLst/>
          </a:prstGeom>
          <a:gradFill>
            <a:gsLst>
              <a:gs pos="0">
                <a:srgbClr val="000000">
                  <a:alpha val="0"/>
                </a:srgbClr>
              </a:gs>
              <a:gs pos="99000">
                <a:srgbClr val="4472C4">
                  <a:alpha val="10980"/>
                </a:srgbClr>
              </a:gs>
              <a:gs pos="100000">
                <a:srgbClr val="4472C4">
                  <a:alpha val="10980"/>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68" name="Google Shape;468;p76"/>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490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69" name="Google Shape;469;p76"/>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Administering Agency </a:t>
            </a:r>
            <a:endParaRPr/>
          </a:p>
        </p:txBody>
      </p:sp>
      <p:sp>
        <p:nvSpPr>
          <p:cNvPr id="470" name="Google Shape;470;p76"/>
          <p:cNvSpPr txBox="1"/>
          <p:nvPr>
            <p:ph idx="1" type="body"/>
          </p:nvPr>
        </p:nvSpPr>
        <p:spPr>
          <a:xfrm>
            <a:off x="5202527" y="296954"/>
            <a:ext cx="3889958" cy="4659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440"/>
              <a:buNone/>
            </a:pPr>
            <a:r>
              <a:rPr lang="en-US" sz="1440">
                <a:solidFill>
                  <a:srgbClr val="000000"/>
                </a:solidFill>
                <a:latin typeface="Calibri"/>
                <a:ea typeface="Calibri"/>
                <a:cs typeface="Calibri"/>
                <a:sym typeface="Calibri"/>
              </a:rPr>
              <a:t>First 5 Sonoma County is responsible for developing and administering the Child Care and Children’s Health Plan, including:</a:t>
            </a:r>
            <a:endParaRPr/>
          </a:p>
          <a:p>
            <a:pPr indent="0" lvl="0" marL="0" rtl="0" algn="l">
              <a:lnSpc>
                <a:spcPct val="100000"/>
              </a:lnSpc>
              <a:spcBef>
                <a:spcPts val="960"/>
              </a:spcBef>
              <a:spcAft>
                <a:spcPts val="0"/>
              </a:spcAft>
              <a:buClr>
                <a:srgbClr val="000000"/>
              </a:buClr>
              <a:buSzPts val="1440"/>
              <a:buNone/>
            </a:pPr>
            <a:r>
              <a:rPr lang="en-US" sz="1440">
                <a:solidFill>
                  <a:srgbClr val="000000"/>
                </a:solidFill>
                <a:latin typeface="Calibri"/>
                <a:ea typeface="Calibri"/>
                <a:cs typeface="Calibri"/>
                <a:sym typeface="Calibri"/>
              </a:rPr>
              <a:t>(1) Developing the Child Care and Children’s Health Plan and Annual Expenditure Plan</a:t>
            </a:r>
            <a:endParaRPr/>
          </a:p>
          <a:p>
            <a:pPr indent="0" lvl="0" marL="0" rtl="0" algn="l">
              <a:lnSpc>
                <a:spcPct val="100000"/>
              </a:lnSpc>
              <a:spcBef>
                <a:spcPts val="960"/>
              </a:spcBef>
              <a:spcAft>
                <a:spcPts val="0"/>
              </a:spcAft>
              <a:buClr>
                <a:srgbClr val="000000"/>
              </a:buClr>
              <a:buSzPts val="1440"/>
              <a:buNone/>
            </a:pPr>
            <a:r>
              <a:rPr lang="en-US" sz="1440">
                <a:solidFill>
                  <a:srgbClr val="000000"/>
                </a:solidFill>
                <a:latin typeface="Calibri"/>
                <a:ea typeface="Calibri"/>
                <a:cs typeface="Calibri"/>
                <a:sym typeface="Calibri"/>
              </a:rPr>
              <a:t>(2) Allocating funds pursuant to the Annual Expenditure Plan; </a:t>
            </a:r>
            <a:endParaRPr/>
          </a:p>
          <a:p>
            <a:pPr indent="0" lvl="0" marL="0" rtl="0" algn="l">
              <a:lnSpc>
                <a:spcPct val="100000"/>
              </a:lnSpc>
              <a:spcBef>
                <a:spcPts val="960"/>
              </a:spcBef>
              <a:spcAft>
                <a:spcPts val="0"/>
              </a:spcAft>
              <a:buClr>
                <a:srgbClr val="000000"/>
              </a:buClr>
              <a:buSzPts val="1440"/>
              <a:buNone/>
            </a:pPr>
            <a:r>
              <a:rPr lang="en-US" sz="1440">
                <a:solidFill>
                  <a:srgbClr val="000000"/>
                </a:solidFill>
                <a:latin typeface="Calibri"/>
                <a:ea typeface="Calibri"/>
                <a:cs typeface="Calibri"/>
                <a:sym typeface="Calibri"/>
              </a:rPr>
              <a:t>(3) Developing, administering, overseeing implementation and evaluation of impact of all programs and services paid for by Measure I;</a:t>
            </a:r>
            <a:endParaRPr/>
          </a:p>
          <a:p>
            <a:pPr indent="0" lvl="0" marL="0" rtl="0" algn="l">
              <a:lnSpc>
                <a:spcPct val="100000"/>
              </a:lnSpc>
              <a:spcBef>
                <a:spcPts val="960"/>
              </a:spcBef>
              <a:spcAft>
                <a:spcPts val="0"/>
              </a:spcAft>
              <a:buClr>
                <a:srgbClr val="000000"/>
              </a:buClr>
              <a:buSzPts val="1440"/>
              <a:buNone/>
            </a:pPr>
            <a:r>
              <a:rPr lang="en-US" sz="1440">
                <a:solidFill>
                  <a:srgbClr val="000000"/>
                </a:solidFill>
                <a:latin typeface="Calibri"/>
                <a:ea typeface="Calibri"/>
                <a:cs typeface="Calibri"/>
                <a:sym typeface="Calibri"/>
              </a:rPr>
              <a:t>(4)Providing staff support for the Advisory Council;</a:t>
            </a:r>
            <a:endParaRPr/>
          </a:p>
          <a:p>
            <a:pPr indent="0" lvl="0" marL="0" rtl="0" algn="l">
              <a:lnSpc>
                <a:spcPct val="100000"/>
              </a:lnSpc>
              <a:spcBef>
                <a:spcPts val="960"/>
              </a:spcBef>
              <a:spcAft>
                <a:spcPts val="0"/>
              </a:spcAft>
              <a:buClr>
                <a:srgbClr val="000000"/>
              </a:buClr>
              <a:buSzPts val="1440"/>
              <a:buNone/>
            </a:pPr>
            <a:r>
              <a:rPr lang="en-US" sz="1440">
                <a:solidFill>
                  <a:srgbClr val="000000"/>
                </a:solidFill>
                <a:latin typeface="Calibri"/>
                <a:ea typeface="Calibri"/>
                <a:cs typeface="Calibri"/>
                <a:sym typeface="Calibri"/>
              </a:rPr>
              <a:t>(5) Developing the Program Plan Evaluation </a:t>
            </a:r>
            <a:endParaRPr/>
          </a:p>
          <a:p>
            <a:pPr indent="0" lvl="0" marL="0" rtl="0" algn="l">
              <a:lnSpc>
                <a:spcPct val="100000"/>
              </a:lnSpc>
              <a:spcBef>
                <a:spcPts val="960"/>
              </a:spcBef>
              <a:spcAft>
                <a:spcPts val="0"/>
              </a:spcAft>
              <a:buClr>
                <a:srgbClr val="000000"/>
              </a:buClr>
              <a:buSzPts val="1440"/>
              <a:buNone/>
            </a:pPr>
            <a:r>
              <a:rPr lang="en-US" sz="1440">
                <a:solidFill>
                  <a:srgbClr val="000000"/>
                </a:solidFill>
                <a:latin typeface="Calibri"/>
                <a:ea typeface="Calibri"/>
                <a:cs typeface="Calibri"/>
                <a:sym typeface="Calibri"/>
              </a:rPr>
              <a:t>(6) Operating with the intention to promote transparency and public accountability, and maintain good fiscal stewardship of public resources;</a:t>
            </a:r>
            <a:endParaRPr/>
          </a:p>
          <a:p>
            <a:pPr indent="0" lvl="0" marL="0" rtl="0" algn="l">
              <a:lnSpc>
                <a:spcPct val="100000"/>
              </a:lnSpc>
              <a:spcBef>
                <a:spcPts val="960"/>
              </a:spcBef>
              <a:spcAft>
                <a:spcPts val="0"/>
              </a:spcAft>
              <a:buClr>
                <a:srgbClr val="000000"/>
              </a:buClr>
              <a:buSzPts val="1440"/>
              <a:buNone/>
            </a:pPr>
            <a:r>
              <a:rPr lang="en-US" sz="1440">
                <a:solidFill>
                  <a:srgbClr val="000000"/>
                </a:solidFill>
                <a:latin typeface="Calibri"/>
                <a:ea typeface="Calibri"/>
                <a:cs typeface="Calibri"/>
                <a:sym typeface="Calibri"/>
              </a:rPr>
              <a:t>(7) Awarding funds pursuant to the contracting requirements applicable to First 5 and the requirements of Measure I</a:t>
            </a:r>
            <a:endParaRPr/>
          </a:p>
        </p:txBody>
      </p:sp>
      <p:pic>
        <p:nvPicPr>
          <p:cNvPr id="471" name="Google Shape;471;p76"/>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5" name="Shape 475"/>
        <p:cNvGrpSpPr/>
        <p:nvPr/>
      </p:nvGrpSpPr>
      <p:grpSpPr>
        <a:xfrm>
          <a:off x="0" y="0"/>
          <a:ext cx="0" cy="0"/>
          <a:chOff x="0" y="0"/>
          <a:chExt cx="0" cy="0"/>
        </a:xfrm>
      </p:grpSpPr>
      <p:sp>
        <p:nvSpPr>
          <p:cNvPr id="476" name="Google Shape;476;p77"/>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77" name="Google Shape;477;p77"/>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78" name="Google Shape;478;p77"/>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79" name="Google Shape;479;p77"/>
          <p:cNvSpPr/>
          <p:nvPr/>
        </p:nvSpPr>
        <p:spPr>
          <a:xfrm flipH="1" rot="5400000">
            <a:off x="1223126" y="2255174"/>
            <a:ext cx="2001583" cy="4460864"/>
          </a:xfrm>
          <a:prstGeom prst="rect">
            <a:avLst/>
          </a:prstGeom>
          <a:gradFill>
            <a:gsLst>
              <a:gs pos="0">
                <a:srgbClr val="4472C4">
                  <a:alpha val="28627"/>
                </a:srgbClr>
              </a:gs>
              <a:gs pos="2000">
                <a:srgbClr val="4472C4">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80" name="Google Shape;480;p77"/>
          <p:cNvSpPr/>
          <p:nvPr/>
        </p:nvSpPr>
        <p:spPr>
          <a:xfrm flipH="1" rot="5400000">
            <a:off x="-340001" y="682234"/>
            <a:ext cx="5486401" cy="4121930"/>
          </a:xfrm>
          <a:prstGeom prst="rect">
            <a:avLst/>
          </a:prstGeom>
          <a:gradFill>
            <a:gsLst>
              <a:gs pos="0">
                <a:srgbClr val="000000">
                  <a:alpha val="0"/>
                </a:srgbClr>
              </a:gs>
              <a:gs pos="99000">
                <a:srgbClr val="4472C4">
                  <a:alpha val="10980"/>
                </a:srgbClr>
              </a:gs>
              <a:gs pos="100000">
                <a:srgbClr val="4472C4">
                  <a:alpha val="10980"/>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81" name="Google Shape;481;p77"/>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490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82" name="Google Shape;482;p77"/>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Community Advisory Council</a:t>
            </a:r>
            <a:br>
              <a:rPr b="1" lang="en-US" sz="3280">
                <a:solidFill>
                  <a:srgbClr val="FFFFFF"/>
                </a:solidFill>
              </a:rPr>
            </a:br>
            <a:r>
              <a:rPr b="1" lang="en-US" sz="1120">
                <a:solidFill>
                  <a:srgbClr val="FFFFFF"/>
                </a:solidFill>
              </a:rPr>
              <a:t>(1/2) </a:t>
            </a:r>
            <a:endParaRPr b="1" sz="3280">
              <a:solidFill>
                <a:srgbClr val="FFFFFF"/>
              </a:solidFill>
            </a:endParaRPr>
          </a:p>
        </p:txBody>
      </p:sp>
      <p:sp>
        <p:nvSpPr>
          <p:cNvPr id="483" name="Google Shape;483;p77"/>
          <p:cNvSpPr txBox="1"/>
          <p:nvPr>
            <p:ph idx="1" type="body"/>
          </p:nvPr>
        </p:nvSpPr>
        <p:spPr>
          <a:xfrm>
            <a:off x="5202527" y="519584"/>
            <a:ext cx="3889958" cy="4436838"/>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120000"/>
              </a:lnSpc>
              <a:spcBef>
                <a:spcPts val="0"/>
              </a:spcBef>
              <a:spcAft>
                <a:spcPts val="0"/>
              </a:spcAft>
              <a:buClr>
                <a:schemeClr val="dk1"/>
              </a:buClr>
              <a:buSzPct val="100000"/>
              <a:buNone/>
            </a:pPr>
            <a:r>
              <a:rPr lang="en-US" sz="1760">
                <a:latin typeface="Calibri"/>
                <a:ea typeface="Calibri"/>
                <a:cs typeface="Calibri"/>
                <a:sym typeface="Calibri"/>
              </a:rPr>
              <a:t>Measure I establishes the Community Advisory Council (CAC) to provide recommendations to First 5 regarding:</a:t>
            </a:r>
            <a:endParaRPr/>
          </a:p>
          <a:p>
            <a:pPr indent="0" lvl="0" marL="0" rtl="0" algn="l">
              <a:lnSpc>
                <a:spcPct val="120000"/>
              </a:lnSpc>
              <a:spcBef>
                <a:spcPts val="0"/>
              </a:spcBef>
              <a:spcAft>
                <a:spcPts val="0"/>
              </a:spcAft>
              <a:buClr>
                <a:schemeClr val="dk1"/>
              </a:buClr>
              <a:buSzPct val="100000"/>
              <a:buNone/>
            </a:pPr>
            <a:r>
              <a:t/>
            </a:r>
            <a:endParaRPr sz="1760">
              <a:latin typeface="Calibri"/>
              <a:ea typeface="Calibri"/>
              <a:cs typeface="Calibri"/>
              <a:sym typeface="Calibri"/>
            </a:endParaRPr>
          </a:p>
          <a:p>
            <a:pPr indent="0" lvl="0" marL="0" rtl="0" algn="l">
              <a:lnSpc>
                <a:spcPct val="120000"/>
              </a:lnSpc>
              <a:spcBef>
                <a:spcPts val="0"/>
              </a:spcBef>
              <a:spcAft>
                <a:spcPts val="0"/>
              </a:spcAft>
              <a:buClr>
                <a:schemeClr val="dk1"/>
              </a:buClr>
              <a:buSzPct val="100000"/>
              <a:buNone/>
            </a:pPr>
            <a:r>
              <a:rPr lang="en-US" sz="1760">
                <a:latin typeface="Calibri"/>
                <a:ea typeface="Calibri"/>
                <a:cs typeface="Calibri"/>
                <a:sym typeface="Calibri"/>
              </a:rPr>
              <a:t>(1) The Child Care and Children’s Health Program Plan and Budget;</a:t>
            </a:r>
            <a:endParaRPr/>
          </a:p>
          <a:p>
            <a:pPr indent="0" lvl="0" marL="0" rtl="0" algn="l">
              <a:lnSpc>
                <a:spcPct val="120000"/>
              </a:lnSpc>
              <a:spcBef>
                <a:spcPts val="0"/>
              </a:spcBef>
              <a:spcAft>
                <a:spcPts val="0"/>
              </a:spcAft>
              <a:buClr>
                <a:schemeClr val="dk1"/>
              </a:buClr>
              <a:buSzPct val="100000"/>
              <a:buNone/>
            </a:pPr>
            <a:r>
              <a:rPr lang="en-US" sz="1760">
                <a:latin typeface="Calibri"/>
                <a:ea typeface="Calibri"/>
                <a:cs typeface="Calibri"/>
                <a:sym typeface="Calibri"/>
              </a:rPr>
              <a:t>(2) Initiatives to improve the quality and capacity-building of service providers;</a:t>
            </a:r>
            <a:endParaRPr/>
          </a:p>
          <a:p>
            <a:pPr indent="0" lvl="0" marL="0" rtl="0" algn="l">
              <a:lnSpc>
                <a:spcPct val="120000"/>
              </a:lnSpc>
              <a:spcBef>
                <a:spcPts val="0"/>
              </a:spcBef>
              <a:spcAft>
                <a:spcPts val="0"/>
              </a:spcAft>
              <a:buClr>
                <a:schemeClr val="dk1"/>
              </a:buClr>
              <a:buSzPct val="100000"/>
              <a:buNone/>
            </a:pPr>
            <a:r>
              <a:rPr lang="en-US" sz="1760">
                <a:latin typeface="Calibri"/>
                <a:ea typeface="Calibri"/>
                <a:cs typeface="Calibri"/>
                <a:sym typeface="Calibri"/>
              </a:rPr>
              <a:t>(3) Initiatives to evaluate and improve access to programs, particularly including through the use of technology to streamline referral, navigation and linkage and better integration of services; and</a:t>
            </a:r>
            <a:endParaRPr/>
          </a:p>
          <a:p>
            <a:pPr indent="0" lvl="0" marL="0" rtl="0" algn="l">
              <a:lnSpc>
                <a:spcPct val="120000"/>
              </a:lnSpc>
              <a:spcBef>
                <a:spcPts val="0"/>
              </a:spcBef>
              <a:spcAft>
                <a:spcPts val="0"/>
              </a:spcAft>
              <a:buClr>
                <a:schemeClr val="dk1"/>
              </a:buClr>
              <a:buSzPct val="100000"/>
              <a:buNone/>
            </a:pPr>
            <a:r>
              <a:rPr lang="en-US" sz="1760">
                <a:latin typeface="Calibri"/>
                <a:ea typeface="Calibri"/>
                <a:cs typeface="Calibri"/>
                <a:sym typeface="Calibri"/>
              </a:rPr>
              <a:t>(4) Strategies to enhance community engagement in the planning and implementation of services. </a:t>
            </a:r>
            <a:endParaRPr/>
          </a:p>
          <a:p>
            <a:pPr indent="0" lvl="0" marL="0" rtl="0" algn="l">
              <a:lnSpc>
                <a:spcPct val="120000"/>
              </a:lnSpc>
              <a:spcBef>
                <a:spcPts val="0"/>
              </a:spcBef>
              <a:spcAft>
                <a:spcPts val="0"/>
              </a:spcAft>
              <a:buClr>
                <a:schemeClr val="dk1"/>
              </a:buClr>
              <a:buSzPct val="100000"/>
              <a:buNone/>
            </a:pPr>
            <a:r>
              <a:t/>
            </a:r>
            <a:endParaRPr sz="1760">
              <a:latin typeface="Calibri"/>
              <a:ea typeface="Calibri"/>
              <a:cs typeface="Calibri"/>
              <a:sym typeface="Calibri"/>
            </a:endParaRPr>
          </a:p>
        </p:txBody>
      </p:sp>
      <p:pic>
        <p:nvPicPr>
          <p:cNvPr id="484" name="Google Shape;484;p77"/>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8" name="Shape 488"/>
        <p:cNvGrpSpPr/>
        <p:nvPr/>
      </p:nvGrpSpPr>
      <p:grpSpPr>
        <a:xfrm>
          <a:off x="0" y="0"/>
          <a:ext cx="0" cy="0"/>
          <a:chOff x="0" y="0"/>
          <a:chExt cx="0" cy="0"/>
        </a:xfrm>
      </p:grpSpPr>
      <p:sp>
        <p:nvSpPr>
          <p:cNvPr id="489" name="Google Shape;489;p13"/>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90" name="Google Shape;490;p13"/>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91" name="Google Shape;491;p13"/>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92" name="Google Shape;492;p13"/>
          <p:cNvSpPr/>
          <p:nvPr/>
        </p:nvSpPr>
        <p:spPr>
          <a:xfrm flipH="1" rot="5400000">
            <a:off x="1223126" y="2255174"/>
            <a:ext cx="2001583" cy="4460864"/>
          </a:xfrm>
          <a:prstGeom prst="rect">
            <a:avLst/>
          </a:prstGeom>
          <a:gradFill>
            <a:gsLst>
              <a:gs pos="0">
                <a:srgbClr val="4472C4">
                  <a:alpha val="28627"/>
                </a:srgbClr>
              </a:gs>
              <a:gs pos="2000">
                <a:srgbClr val="4472C4">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93" name="Google Shape;493;p13"/>
          <p:cNvSpPr/>
          <p:nvPr/>
        </p:nvSpPr>
        <p:spPr>
          <a:xfrm flipH="1" rot="5400000">
            <a:off x="-340001" y="682234"/>
            <a:ext cx="5486401" cy="4121930"/>
          </a:xfrm>
          <a:prstGeom prst="rect">
            <a:avLst/>
          </a:prstGeom>
          <a:gradFill>
            <a:gsLst>
              <a:gs pos="0">
                <a:srgbClr val="000000">
                  <a:alpha val="0"/>
                </a:srgbClr>
              </a:gs>
              <a:gs pos="99000">
                <a:srgbClr val="4472C4">
                  <a:alpha val="10980"/>
                </a:srgbClr>
              </a:gs>
              <a:gs pos="100000">
                <a:srgbClr val="4472C4">
                  <a:alpha val="10980"/>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94" name="Google Shape;494;p13"/>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490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95" name="Google Shape;495;p13"/>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Community Advisory Council</a:t>
            </a:r>
            <a:br>
              <a:rPr b="1" lang="en-US" sz="3280">
                <a:solidFill>
                  <a:srgbClr val="FFFFFF"/>
                </a:solidFill>
              </a:rPr>
            </a:br>
            <a:r>
              <a:rPr b="1" lang="en-US" sz="960">
                <a:solidFill>
                  <a:srgbClr val="FFFFFF"/>
                </a:solidFill>
              </a:rPr>
              <a:t>(2/2) </a:t>
            </a:r>
            <a:endParaRPr/>
          </a:p>
        </p:txBody>
      </p:sp>
      <p:sp>
        <p:nvSpPr>
          <p:cNvPr id="496" name="Google Shape;496;p13"/>
          <p:cNvSpPr txBox="1"/>
          <p:nvPr>
            <p:ph idx="1" type="body"/>
          </p:nvPr>
        </p:nvSpPr>
        <p:spPr>
          <a:xfrm>
            <a:off x="4970553" y="273316"/>
            <a:ext cx="4440813" cy="521308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None/>
            </a:pPr>
            <a:r>
              <a:rPr lang="en-US" sz="1600">
                <a:latin typeface="Calibri"/>
                <a:ea typeface="Calibri"/>
                <a:cs typeface="Calibri"/>
                <a:sym typeface="Calibri"/>
              </a:rPr>
              <a:t>The CAC consists of an 11 members appointed by the Board of Supervisors: </a:t>
            </a:r>
            <a:endParaRPr/>
          </a:p>
          <a:p>
            <a:pPr indent="-182880" lvl="0" marL="182880" rtl="0" algn="l">
              <a:lnSpc>
                <a:spcPct val="90000"/>
              </a:lnSpc>
              <a:spcBef>
                <a:spcPts val="480"/>
              </a:spcBef>
              <a:spcAft>
                <a:spcPts val="0"/>
              </a:spcAft>
              <a:buClr>
                <a:schemeClr val="dk1"/>
              </a:buClr>
              <a:buSzPts val="1600"/>
              <a:buChar char="•"/>
            </a:pPr>
            <a:r>
              <a:rPr lang="en-US" sz="1600">
                <a:latin typeface="Calibri"/>
                <a:ea typeface="Calibri"/>
                <a:cs typeface="Calibri"/>
                <a:sym typeface="Calibri"/>
              </a:rPr>
              <a:t>The first class of members will serve a combination of 2- and 4-year terms:</a:t>
            </a:r>
            <a:endParaRPr/>
          </a:p>
          <a:p>
            <a:pPr indent="-182880" lvl="1" marL="548640" rtl="0" algn="l">
              <a:lnSpc>
                <a:spcPct val="90000"/>
              </a:lnSpc>
              <a:spcBef>
                <a:spcPts val="480"/>
              </a:spcBef>
              <a:spcAft>
                <a:spcPts val="0"/>
              </a:spcAft>
              <a:buClr>
                <a:schemeClr val="dk1"/>
              </a:buClr>
              <a:buSzPts val="1600"/>
              <a:buChar char="•"/>
            </a:pPr>
            <a:r>
              <a:rPr lang="en-US" sz="1600">
                <a:latin typeface="Calibri"/>
                <a:ea typeface="Calibri"/>
                <a:cs typeface="Calibri"/>
                <a:sym typeface="Calibri"/>
              </a:rPr>
              <a:t>5 members will serve a 2-year term</a:t>
            </a:r>
            <a:endParaRPr/>
          </a:p>
          <a:p>
            <a:pPr indent="-182880" lvl="1" marL="548640" rtl="0" algn="l">
              <a:lnSpc>
                <a:spcPct val="90000"/>
              </a:lnSpc>
              <a:spcBef>
                <a:spcPts val="480"/>
              </a:spcBef>
              <a:spcAft>
                <a:spcPts val="0"/>
              </a:spcAft>
              <a:buClr>
                <a:schemeClr val="dk1"/>
              </a:buClr>
              <a:buSzPts val="1600"/>
              <a:buChar char="•"/>
            </a:pPr>
            <a:r>
              <a:rPr lang="en-US" sz="1600">
                <a:latin typeface="Calibri"/>
                <a:ea typeface="Calibri"/>
                <a:cs typeface="Calibri"/>
                <a:sym typeface="Calibri"/>
              </a:rPr>
              <a:t>6 members serving a 4-year term.</a:t>
            </a:r>
            <a:endParaRPr/>
          </a:p>
          <a:p>
            <a:pPr indent="-182880" lvl="0" marL="182880" rtl="0" algn="l">
              <a:lnSpc>
                <a:spcPct val="90000"/>
              </a:lnSpc>
              <a:spcBef>
                <a:spcPts val="480"/>
              </a:spcBef>
              <a:spcAft>
                <a:spcPts val="0"/>
              </a:spcAft>
              <a:buClr>
                <a:schemeClr val="dk1"/>
              </a:buClr>
              <a:buSzPts val="1600"/>
              <a:buChar char="•"/>
            </a:pPr>
            <a:r>
              <a:rPr lang="en-US" sz="1600">
                <a:latin typeface="Calibri"/>
                <a:ea typeface="Calibri"/>
                <a:cs typeface="Calibri"/>
                <a:sym typeface="Calibri"/>
              </a:rPr>
              <a:t>New members will serve staggered 4-year terms  </a:t>
            </a:r>
            <a:endParaRPr/>
          </a:p>
          <a:p>
            <a:pPr indent="-182880" lvl="0" marL="182880" rtl="0" algn="l">
              <a:lnSpc>
                <a:spcPct val="90000"/>
              </a:lnSpc>
              <a:spcBef>
                <a:spcPts val="480"/>
              </a:spcBef>
              <a:spcAft>
                <a:spcPts val="0"/>
              </a:spcAft>
              <a:buClr>
                <a:schemeClr val="dk1"/>
              </a:buClr>
              <a:buSzPts val="1600"/>
              <a:buChar char="•"/>
            </a:pPr>
            <a:r>
              <a:rPr lang="en-US" sz="1600">
                <a:latin typeface="Calibri"/>
                <a:ea typeface="Calibri"/>
                <a:cs typeface="Calibri"/>
                <a:sym typeface="Calibri"/>
              </a:rPr>
              <a:t>Members are prohibited from serving on the council for more than 12 consecutive years</a:t>
            </a:r>
            <a:endParaRPr/>
          </a:p>
          <a:p>
            <a:pPr indent="-182880" lvl="0" marL="182880" rtl="0" algn="l">
              <a:lnSpc>
                <a:spcPct val="90000"/>
              </a:lnSpc>
              <a:spcBef>
                <a:spcPts val="480"/>
              </a:spcBef>
              <a:spcAft>
                <a:spcPts val="0"/>
              </a:spcAft>
              <a:buClr>
                <a:schemeClr val="dk1"/>
              </a:buClr>
              <a:buSzPts val="1600"/>
              <a:buChar char="•"/>
            </a:pPr>
            <a:r>
              <a:rPr lang="en-US" sz="1600">
                <a:latin typeface="Calibri"/>
                <a:ea typeface="Calibri"/>
                <a:cs typeface="Calibri"/>
                <a:sym typeface="Calibri"/>
              </a:rPr>
              <a:t>Members are appointed based on their experience and expertise, but as CAC members, represent the citizens of Sonoma County, not their employers</a:t>
            </a:r>
            <a:endParaRPr/>
          </a:p>
          <a:p>
            <a:pPr indent="-182880" lvl="0" marL="182880" rtl="0" algn="l">
              <a:lnSpc>
                <a:spcPct val="90000"/>
              </a:lnSpc>
              <a:spcBef>
                <a:spcPts val="480"/>
              </a:spcBef>
              <a:spcAft>
                <a:spcPts val="0"/>
              </a:spcAft>
              <a:buClr>
                <a:schemeClr val="dk1"/>
              </a:buClr>
              <a:buSzPts val="1600"/>
              <a:buChar char="•"/>
            </a:pPr>
            <a:r>
              <a:rPr lang="en-US" sz="1600">
                <a:latin typeface="Calibri"/>
                <a:ea typeface="Calibri"/>
                <a:cs typeface="Calibri"/>
                <a:sym typeface="Calibri"/>
              </a:rPr>
              <a:t>Members may draw upon their experience to inform their guidance to First 5 but should refrain from explaining how a First 5 decision would affect their employer</a:t>
            </a:r>
            <a:endParaRPr/>
          </a:p>
          <a:p>
            <a:pPr indent="0" lvl="0" marL="0" rtl="0" algn="l">
              <a:lnSpc>
                <a:spcPct val="90000"/>
              </a:lnSpc>
              <a:spcBef>
                <a:spcPts val="480"/>
              </a:spcBef>
              <a:spcAft>
                <a:spcPts val="0"/>
              </a:spcAft>
              <a:buClr>
                <a:schemeClr val="dk1"/>
              </a:buClr>
              <a:buSzPts val="1440"/>
              <a:buNone/>
            </a:pPr>
            <a:r>
              <a:t/>
            </a:r>
            <a:endParaRPr sz="1440">
              <a:latin typeface="Calibri"/>
              <a:ea typeface="Calibri"/>
              <a:cs typeface="Calibri"/>
              <a:sym typeface="Calibri"/>
            </a:endParaRPr>
          </a:p>
          <a:p>
            <a:pPr indent="0" lvl="0" marL="0" rtl="0" algn="l">
              <a:lnSpc>
                <a:spcPct val="90000"/>
              </a:lnSpc>
              <a:spcBef>
                <a:spcPts val="480"/>
              </a:spcBef>
              <a:spcAft>
                <a:spcPts val="0"/>
              </a:spcAft>
              <a:buClr>
                <a:schemeClr val="dk1"/>
              </a:buClr>
              <a:buSzPts val="2400"/>
              <a:buNone/>
            </a:pPr>
            <a:r>
              <a:t/>
            </a:r>
            <a:endParaRPr sz="2400"/>
          </a:p>
        </p:txBody>
      </p:sp>
      <p:pic>
        <p:nvPicPr>
          <p:cNvPr id="497" name="Google Shape;497;p13"/>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1" name="Shape 501"/>
        <p:cNvGrpSpPr/>
        <p:nvPr/>
      </p:nvGrpSpPr>
      <p:grpSpPr>
        <a:xfrm>
          <a:off x="0" y="0"/>
          <a:ext cx="0" cy="0"/>
          <a:chOff x="0" y="0"/>
          <a:chExt cx="0" cy="0"/>
        </a:xfrm>
      </p:grpSpPr>
      <p:sp>
        <p:nvSpPr>
          <p:cNvPr id="502" name="Google Shape;502;p78"/>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03" name="Google Shape;503;p78"/>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04" name="Google Shape;504;p78"/>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05" name="Google Shape;505;p78"/>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06" name="Google Shape;506;p78"/>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07" name="Google Shape;507;p78"/>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FFFF"/>
              </a:buClr>
              <a:buSzPct val="100000"/>
              <a:buFont typeface="Calibri"/>
              <a:buNone/>
            </a:pPr>
            <a:r>
              <a:rPr b="1" lang="en-US" sz="3280">
                <a:solidFill>
                  <a:srgbClr val="FFFFFF"/>
                </a:solidFill>
              </a:rPr>
              <a:t>Child Care and Children’s Health Program Plan and Budget and Annual Expenditure Plan</a:t>
            </a:r>
            <a:endParaRPr/>
          </a:p>
        </p:txBody>
      </p:sp>
      <p:sp>
        <p:nvSpPr>
          <p:cNvPr id="508" name="Google Shape;508;p78"/>
          <p:cNvSpPr txBox="1"/>
          <p:nvPr>
            <p:ph idx="1" type="body"/>
          </p:nvPr>
        </p:nvSpPr>
        <p:spPr>
          <a:xfrm>
            <a:off x="1097280" y="1589936"/>
            <a:ext cx="7779225" cy="3211308"/>
          </a:xfrm>
          <a:prstGeom prst="rect">
            <a:avLst/>
          </a:prstGeom>
          <a:noFill/>
          <a:ln>
            <a:noFill/>
          </a:ln>
        </p:spPr>
        <p:txBody>
          <a:bodyPr anchorCtr="0" anchor="ctr" bIns="45700" lIns="91425" spcFirstLastPara="1" rIns="91425" wrap="square" tIns="45700">
            <a:normAutofit fontScale="92500"/>
          </a:bodyPr>
          <a:lstStyle/>
          <a:p>
            <a:pPr indent="-182880" lvl="0" marL="182880" rtl="0" algn="l">
              <a:lnSpc>
                <a:spcPct val="100000"/>
              </a:lnSpc>
              <a:spcBef>
                <a:spcPts val="0"/>
              </a:spcBef>
              <a:spcAft>
                <a:spcPts val="0"/>
              </a:spcAft>
              <a:buClr>
                <a:schemeClr val="dk1"/>
              </a:buClr>
              <a:buSzPct val="100000"/>
              <a:buChar char="•"/>
            </a:pPr>
            <a:r>
              <a:rPr lang="en-US" sz="1760">
                <a:latin typeface="Calibri"/>
                <a:ea typeface="Calibri"/>
                <a:cs typeface="Calibri"/>
                <a:sym typeface="Calibri"/>
              </a:rPr>
              <a:t>First 5 will develop the Program Plan and Budget, including an annual budget, on a 5-year cycle for the use of </a:t>
            </a:r>
            <a:r>
              <a:rPr lang="en-US" sz="1920">
                <a:solidFill>
                  <a:srgbClr val="000000"/>
                </a:solidFill>
                <a:latin typeface="Calibri"/>
                <a:ea typeface="Calibri"/>
                <a:cs typeface="Calibri"/>
                <a:sym typeface="Calibri"/>
              </a:rPr>
              <a:t>Measure I </a:t>
            </a:r>
            <a:r>
              <a:rPr lang="en-US" sz="1760">
                <a:latin typeface="Calibri"/>
                <a:ea typeface="Calibri"/>
                <a:cs typeface="Calibri"/>
                <a:sym typeface="Calibri"/>
              </a:rPr>
              <a:t>funds, and will seek input from CAC</a:t>
            </a:r>
            <a:endParaRPr sz="1760">
              <a:latin typeface="Calibri"/>
              <a:ea typeface="Calibri"/>
              <a:cs typeface="Calibri"/>
              <a:sym typeface="Calibri"/>
            </a:endParaRPr>
          </a:p>
          <a:p>
            <a:pPr indent="-182880" lvl="0" marL="182880" rtl="0" algn="l">
              <a:lnSpc>
                <a:spcPct val="100000"/>
              </a:lnSpc>
              <a:spcBef>
                <a:spcPts val="960"/>
              </a:spcBef>
              <a:spcAft>
                <a:spcPts val="0"/>
              </a:spcAft>
              <a:buClr>
                <a:schemeClr val="dk1"/>
              </a:buClr>
              <a:buSzPct val="100000"/>
              <a:buChar char="•"/>
            </a:pPr>
            <a:r>
              <a:rPr lang="en-US" sz="1760">
                <a:latin typeface="Calibri"/>
                <a:ea typeface="Calibri"/>
                <a:cs typeface="Calibri"/>
                <a:sym typeface="Calibri"/>
              </a:rPr>
              <a:t>The Program Plan and Budget must be designed to meet the respective needs of regions throughout the County with respect to increasing, improving and maintaining access to quality early care and education for families and children, improving workforce compensation of family child care providers and early educator employees, and improving children’s access to health and mental health care</a:t>
            </a:r>
            <a:endParaRPr sz="1760">
              <a:latin typeface="Calibri"/>
              <a:ea typeface="Calibri"/>
              <a:cs typeface="Calibri"/>
              <a:sym typeface="Calibri"/>
            </a:endParaRPr>
          </a:p>
          <a:p>
            <a:pPr indent="-182880" lvl="0" marL="182880" rtl="0" algn="l">
              <a:lnSpc>
                <a:spcPct val="100000"/>
              </a:lnSpc>
              <a:spcBef>
                <a:spcPts val="960"/>
              </a:spcBef>
              <a:spcAft>
                <a:spcPts val="0"/>
              </a:spcAft>
              <a:buClr>
                <a:schemeClr val="dk1"/>
              </a:buClr>
              <a:buSzPct val="100000"/>
              <a:buChar char="•"/>
            </a:pPr>
            <a:r>
              <a:rPr lang="en-US" sz="1760">
                <a:latin typeface="Calibri"/>
                <a:ea typeface="Calibri"/>
                <a:cs typeface="Calibri"/>
                <a:sym typeface="Calibri"/>
              </a:rPr>
              <a:t>First 5 Commission and the Board of Supervisors must approve the Program Plan and Budget  </a:t>
            </a:r>
            <a:endParaRPr/>
          </a:p>
          <a:p>
            <a:pPr indent="-182880" lvl="0" marL="182880" rtl="0" algn="l">
              <a:lnSpc>
                <a:spcPct val="100000"/>
              </a:lnSpc>
              <a:spcBef>
                <a:spcPts val="960"/>
              </a:spcBef>
              <a:spcAft>
                <a:spcPts val="0"/>
              </a:spcAft>
              <a:buClr>
                <a:schemeClr val="dk1"/>
              </a:buClr>
              <a:buSzPct val="100000"/>
              <a:buChar char="•"/>
            </a:pPr>
            <a:r>
              <a:rPr lang="en-US" sz="1760">
                <a:latin typeface="Calibri"/>
                <a:ea typeface="Calibri"/>
                <a:cs typeface="Calibri"/>
                <a:sym typeface="Calibri"/>
              </a:rPr>
              <a:t>The Board of Supervisors appropriates funds necessary to carry out the Program Plan and Budget</a:t>
            </a:r>
            <a:endParaRPr sz="1760">
              <a:latin typeface="Calibri"/>
              <a:ea typeface="Calibri"/>
              <a:cs typeface="Calibri"/>
              <a:sym typeface="Calibri"/>
            </a:endParaRPr>
          </a:p>
          <a:p>
            <a:pPr indent="0" lvl="0" marL="0" rtl="0" algn="l">
              <a:lnSpc>
                <a:spcPct val="90000"/>
              </a:lnSpc>
              <a:spcBef>
                <a:spcPts val="0"/>
              </a:spcBef>
              <a:spcAft>
                <a:spcPts val="0"/>
              </a:spcAft>
              <a:buClr>
                <a:schemeClr val="dk1"/>
              </a:buClr>
              <a:buSzPct val="100000"/>
              <a:buNone/>
            </a:pPr>
            <a:r>
              <a:t/>
            </a:r>
            <a:endParaRPr sz="1600">
              <a:latin typeface="Calibri"/>
              <a:ea typeface="Calibri"/>
              <a:cs typeface="Calibri"/>
              <a:sym typeface="Calibri"/>
            </a:endParaRPr>
          </a:p>
        </p:txBody>
      </p:sp>
      <p:pic>
        <p:nvPicPr>
          <p:cNvPr id="509" name="Google Shape;509;p78"/>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3" name="Shape 513"/>
        <p:cNvGrpSpPr/>
        <p:nvPr/>
      </p:nvGrpSpPr>
      <p:grpSpPr>
        <a:xfrm>
          <a:off x="0" y="0"/>
          <a:ext cx="0" cy="0"/>
          <a:chOff x="0" y="0"/>
          <a:chExt cx="0" cy="0"/>
        </a:xfrm>
      </p:grpSpPr>
      <p:sp>
        <p:nvSpPr>
          <p:cNvPr id="514" name="Google Shape;514;p30"/>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15" name="Google Shape;515;p30"/>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16" name="Google Shape;516;p30"/>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17" name="Google Shape;517;p30"/>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18" name="Google Shape;518;p30"/>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19" name="Google Shape;519;p30"/>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FFFF"/>
              </a:buClr>
              <a:buSzPct val="100000"/>
              <a:buFont typeface="Calibri"/>
              <a:buNone/>
            </a:pPr>
            <a:r>
              <a:rPr b="1" lang="en-US" sz="3280">
                <a:solidFill>
                  <a:srgbClr val="FFFFFF"/>
                </a:solidFill>
              </a:rPr>
              <a:t>CAC is an Advisory Body, not a Decision-Making Body</a:t>
            </a:r>
            <a:endParaRPr/>
          </a:p>
        </p:txBody>
      </p:sp>
      <p:sp>
        <p:nvSpPr>
          <p:cNvPr id="520" name="Google Shape;520;p30"/>
          <p:cNvSpPr txBox="1"/>
          <p:nvPr>
            <p:ph idx="1" type="body"/>
          </p:nvPr>
        </p:nvSpPr>
        <p:spPr>
          <a:xfrm>
            <a:off x="1097279" y="1854557"/>
            <a:ext cx="8026624" cy="2711414"/>
          </a:xfrm>
          <a:prstGeom prst="rect">
            <a:avLst/>
          </a:prstGeom>
          <a:noFill/>
          <a:ln>
            <a:noFill/>
          </a:ln>
        </p:spPr>
        <p:txBody>
          <a:bodyPr anchorCtr="0" anchor="ctr" bIns="45700" lIns="91425" spcFirstLastPara="1" rIns="91425" wrap="square" tIns="45700">
            <a:normAutofit/>
          </a:bodyPr>
          <a:lstStyle/>
          <a:p>
            <a:pPr indent="-182880" lvl="0" marL="182880" rtl="0" algn="l">
              <a:lnSpc>
                <a:spcPct val="75000"/>
              </a:lnSpc>
              <a:spcBef>
                <a:spcPts val="0"/>
              </a:spcBef>
              <a:spcAft>
                <a:spcPts val="0"/>
              </a:spcAft>
              <a:buClr>
                <a:schemeClr val="dk1"/>
              </a:buClr>
              <a:buSzPts val="1920"/>
              <a:buChar char="•"/>
            </a:pPr>
            <a:r>
              <a:rPr lang="en-US" sz="1920">
                <a:latin typeface="Calibri"/>
                <a:ea typeface="Calibri"/>
                <a:cs typeface="Calibri"/>
                <a:sym typeface="Calibri"/>
              </a:rPr>
              <a:t>CAC’s role is to provide strategic guidance and advice regarding the 5-year Child Care and Children’s Health Program Plan and annual expenditure plan, capacity building, improvements in administration of the Program, and community engagement</a:t>
            </a:r>
            <a:endParaRPr/>
          </a:p>
          <a:p>
            <a:pPr indent="0" lvl="0" marL="0" rtl="0" algn="l">
              <a:lnSpc>
                <a:spcPct val="75000"/>
              </a:lnSpc>
              <a:spcBef>
                <a:spcPts val="960"/>
              </a:spcBef>
              <a:spcAft>
                <a:spcPts val="0"/>
              </a:spcAft>
              <a:buClr>
                <a:schemeClr val="dk1"/>
              </a:buClr>
              <a:buSzPts val="1920"/>
              <a:buNone/>
            </a:pPr>
            <a:r>
              <a:t/>
            </a:r>
            <a:endParaRPr sz="1920">
              <a:latin typeface="Calibri"/>
              <a:ea typeface="Calibri"/>
              <a:cs typeface="Calibri"/>
              <a:sym typeface="Calibri"/>
            </a:endParaRPr>
          </a:p>
          <a:p>
            <a:pPr indent="-182880" lvl="0" marL="182880" rtl="0" algn="l">
              <a:lnSpc>
                <a:spcPct val="75000"/>
              </a:lnSpc>
              <a:spcBef>
                <a:spcPts val="960"/>
              </a:spcBef>
              <a:spcAft>
                <a:spcPts val="0"/>
              </a:spcAft>
              <a:buClr>
                <a:schemeClr val="dk1"/>
              </a:buClr>
              <a:buSzPts val="1920"/>
              <a:buChar char="•"/>
            </a:pPr>
            <a:r>
              <a:rPr lang="en-US" sz="1920">
                <a:latin typeface="Calibri"/>
                <a:ea typeface="Calibri"/>
                <a:cs typeface="Calibri"/>
                <a:sym typeface="Calibri"/>
              </a:rPr>
              <a:t>Measure I designates the CAC as an advisory body, not a decision-making body</a:t>
            </a:r>
            <a:endParaRPr/>
          </a:p>
          <a:p>
            <a:pPr indent="0" lvl="0" marL="0" rtl="0" algn="l">
              <a:lnSpc>
                <a:spcPct val="75000"/>
              </a:lnSpc>
              <a:spcBef>
                <a:spcPts val="960"/>
              </a:spcBef>
              <a:spcAft>
                <a:spcPts val="0"/>
              </a:spcAft>
              <a:buClr>
                <a:schemeClr val="dk1"/>
              </a:buClr>
              <a:buSzPts val="1920"/>
              <a:buNone/>
            </a:pPr>
            <a:r>
              <a:t/>
            </a:r>
            <a:endParaRPr sz="1920">
              <a:latin typeface="Calibri"/>
              <a:ea typeface="Calibri"/>
              <a:cs typeface="Calibri"/>
              <a:sym typeface="Calibri"/>
            </a:endParaRPr>
          </a:p>
          <a:p>
            <a:pPr indent="-182880" lvl="0" marL="182880" rtl="0" algn="l">
              <a:lnSpc>
                <a:spcPct val="75000"/>
              </a:lnSpc>
              <a:spcBef>
                <a:spcPts val="960"/>
              </a:spcBef>
              <a:spcAft>
                <a:spcPts val="0"/>
              </a:spcAft>
              <a:buClr>
                <a:schemeClr val="dk1"/>
              </a:buClr>
              <a:buSzPts val="1920"/>
              <a:buChar char="•"/>
            </a:pPr>
            <a:r>
              <a:rPr lang="en-US" sz="1920">
                <a:latin typeface="Calibri"/>
                <a:ea typeface="Calibri"/>
                <a:cs typeface="Calibri"/>
                <a:sym typeface="Calibri"/>
              </a:rPr>
              <a:t>This designation has important implications for conflict-of-interest purposes</a:t>
            </a:r>
            <a:endParaRPr sz="1920">
              <a:latin typeface="Calibri"/>
              <a:ea typeface="Calibri"/>
              <a:cs typeface="Calibri"/>
              <a:sym typeface="Calibri"/>
            </a:endParaRPr>
          </a:p>
          <a:p>
            <a:pPr indent="0" lvl="0" marL="0" rtl="0" algn="l">
              <a:lnSpc>
                <a:spcPct val="90000"/>
              </a:lnSpc>
              <a:spcBef>
                <a:spcPts val="0"/>
              </a:spcBef>
              <a:spcAft>
                <a:spcPts val="0"/>
              </a:spcAft>
              <a:buClr>
                <a:schemeClr val="dk1"/>
              </a:buClr>
              <a:buSzPts val="1600"/>
              <a:buNone/>
            </a:pPr>
            <a:r>
              <a:t/>
            </a:r>
            <a:endParaRPr sz="1600">
              <a:latin typeface="Calibri"/>
              <a:ea typeface="Calibri"/>
              <a:cs typeface="Calibri"/>
              <a:sym typeface="Calibri"/>
            </a:endParaRPr>
          </a:p>
        </p:txBody>
      </p:sp>
      <p:pic>
        <p:nvPicPr>
          <p:cNvPr id="521" name="Google Shape;521;p30"/>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5" name="Shape 525"/>
        <p:cNvGrpSpPr/>
        <p:nvPr/>
      </p:nvGrpSpPr>
      <p:grpSpPr>
        <a:xfrm>
          <a:off x="0" y="0"/>
          <a:ext cx="0" cy="0"/>
          <a:chOff x="0" y="0"/>
          <a:chExt cx="0" cy="0"/>
        </a:xfrm>
      </p:grpSpPr>
      <p:sp>
        <p:nvSpPr>
          <p:cNvPr id="526" name="Google Shape;526;p32"/>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27" name="Google Shape;527;p32"/>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28" name="Google Shape;528;p32"/>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29" name="Google Shape;529;p32"/>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30" name="Google Shape;530;p32"/>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31" name="Google Shape;531;p32"/>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80"/>
              <a:buFont typeface="Calibri"/>
              <a:buNone/>
            </a:pPr>
            <a:r>
              <a:rPr b="1" lang="en-US" sz="3280">
                <a:solidFill>
                  <a:srgbClr val="FFFFFF"/>
                </a:solidFill>
              </a:rPr>
              <a:t>Conflicts of Interest : Political Reform Act</a:t>
            </a:r>
            <a:endParaRPr/>
          </a:p>
        </p:txBody>
      </p:sp>
      <p:sp>
        <p:nvSpPr>
          <p:cNvPr id="532" name="Google Shape;532;p32"/>
          <p:cNvSpPr txBox="1"/>
          <p:nvPr>
            <p:ph idx="1" type="body"/>
          </p:nvPr>
        </p:nvSpPr>
        <p:spPr>
          <a:xfrm>
            <a:off x="875764" y="1298195"/>
            <a:ext cx="7809749" cy="3266078"/>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Clr>
                <a:schemeClr val="dk1"/>
              </a:buClr>
              <a:buSzPts val="1920"/>
              <a:buChar char="•"/>
            </a:pPr>
            <a:r>
              <a:rPr lang="en-US" sz="1920">
                <a:latin typeface="Calibri"/>
                <a:ea typeface="Calibri"/>
                <a:cs typeface="Calibri"/>
                <a:sym typeface="Calibri"/>
              </a:rPr>
              <a:t>Members of the CAC are not currently subject to Political Reform Act conflict of interest rules, which prohibit public officials from participating in a governmental decision in which they have a financial interest (e.g., if public official’s employer is likely to benefit from a decision, then public official must recuse from decision)</a:t>
            </a:r>
            <a:endParaRPr/>
          </a:p>
          <a:p>
            <a:pPr indent="-182880" lvl="0" marL="182880" rtl="0" algn="l">
              <a:lnSpc>
                <a:spcPct val="90000"/>
              </a:lnSpc>
              <a:spcBef>
                <a:spcPts val="960"/>
              </a:spcBef>
              <a:spcAft>
                <a:spcPts val="0"/>
              </a:spcAft>
              <a:buClr>
                <a:schemeClr val="dk1"/>
              </a:buClr>
              <a:buSzPts val="1920"/>
              <a:buChar char="•"/>
            </a:pPr>
            <a:r>
              <a:rPr lang="en-US" sz="1920">
                <a:latin typeface="Calibri"/>
                <a:ea typeface="Calibri"/>
                <a:cs typeface="Calibri"/>
                <a:sym typeface="Calibri"/>
              </a:rPr>
              <a:t>Under the Political Reform Act (PRA), advisory council members may become public officials subject to the Act if, over time, their recommendations are regularly approved without significant amendment or modification by another public official or governmental agency</a:t>
            </a:r>
            <a:endParaRPr/>
          </a:p>
          <a:p>
            <a:pPr indent="-182880" lvl="0" marL="182880" rtl="0" algn="l">
              <a:lnSpc>
                <a:spcPct val="90000"/>
              </a:lnSpc>
              <a:spcBef>
                <a:spcPts val="960"/>
              </a:spcBef>
              <a:spcAft>
                <a:spcPts val="0"/>
              </a:spcAft>
              <a:buClr>
                <a:schemeClr val="dk1"/>
              </a:buClr>
              <a:buSzPts val="1920"/>
              <a:buChar char="•"/>
            </a:pPr>
            <a:r>
              <a:rPr lang="en-US" sz="1920">
                <a:latin typeface="Calibri"/>
                <a:ea typeface="Calibri"/>
                <a:cs typeface="Calibri"/>
                <a:sym typeface="Calibri"/>
              </a:rPr>
              <a:t>First 5 will work with CAC to evaluate potential conflict issues as the CAC progresses with its work</a:t>
            </a:r>
            <a:endParaRPr/>
          </a:p>
        </p:txBody>
      </p:sp>
      <p:pic>
        <p:nvPicPr>
          <p:cNvPr id="533" name="Google Shape;533;p32"/>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5" name="Shape 325"/>
        <p:cNvGrpSpPr/>
        <p:nvPr/>
      </p:nvGrpSpPr>
      <p:grpSpPr>
        <a:xfrm>
          <a:off x="0" y="0"/>
          <a:ext cx="0" cy="0"/>
          <a:chOff x="0" y="0"/>
          <a:chExt cx="0" cy="0"/>
        </a:xfrm>
      </p:grpSpPr>
      <p:pic>
        <p:nvPicPr>
          <p:cNvPr id="326" name="Google Shape;326;p5"/>
          <p:cNvPicPr preferRelativeResize="0"/>
          <p:nvPr/>
        </p:nvPicPr>
        <p:blipFill rotWithShape="1">
          <a:blip r:embed="rId3">
            <a:alphaModFix amt="49000"/>
          </a:blip>
          <a:srcRect b="0" l="0" r="0" t="0"/>
          <a:stretch/>
        </p:blipFill>
        <p:spPr>
          <a:xfrm>
            <a:off x="0" y="0"/>
            <a:ext cx="9753600" cy="5486400"/>
          </a:xfrm>
          <a:prstGeom prst="rect">
            <a:avLst/>
          </a:prstGeom>
          <a:noFill/>
          <a:ln>
            <a:noFill/>
          </a:ln>
        </p:spPr>
      </p:pic>
      <p:sp>
        <p:nvSpPr>
          <p:cNvPr id="327" name="Google Shape;327;p5"/>
          <p:cNvSpPr txBox="1"/>
          <p:nvPr>
            <p:ph type="title"/>
          </p:nvPr>
        </p:nvSpPr>
        <p:spPr>
          <a:xfrm>
            <a:off x="812322" y="1742685"/>
            <a:ext cx="8430000" cy="2556300"/>
          </a:xfrm>
          <a:prstGeom prst="rect">
            <a:avLst/>
          </a:prstGeom>
          <a:noFill/>
          <a:ln>
            <a:noFill/>
          </a:ln>
        </p:spPr>
        <p:txBody>
          <a:bodyPr anchorCtr="0" anchor="t" bIns="0" lIns="0" spcFirstLastPara="1" rIns="0" wrap="square" tIns="62225">
            <a:spAutoFit/>
          </a:bodyPr>
          <a:lstStyle/>
          <a:p>
            <a:pPr indent="0" lvl="0" marL="0" marR="0" rtl="0" algn="ctr">
              <a:lnSpc>
                <a:spcPct val="100000"/>
              </a:lnSpc>
              <a:spcBef>
                <a:spcPts val="0"/>
              </a:spcBef>
              <a:spcAft>
                <a:spcPts val="0"/>
              </a:spcAft>
              <a:buSzPts val="1400"/>
              <a:buNone/>
            </a:pPr>
            <a:r>
              <a:rPr lang="en-US" sz="1800">
                <a:solidFill>
                  <a:srgbClr val="222222"/>
                </a:solidFill>
                <a:latin typeface="Arial"/>
                <a:ea typeface="Arial"/>
                <a:cs typeface="Arial"/>
                <a:sym typeface="Arial"/>
              </a:rPr>
              <a:t>T</a:t>
            </a:r>
            <a:r>
              <a:rPr lang="en-US" sz="1800">
                <a:solidFill>
                  <a:srgbClr val="000000"/>
                </a:solidFill>
                <a:latin typeface="Arial"/>
                <a:ea typeface="Arial"/>
                <a:cs typeface="Arial"/>
                <a:sym typeface="Arial"/>
              </a:rPr>
              <a:t>oday, the </a:t>
            </a:r>
            <a:r>
              <a:rPr lang="en-US" sz="1800">
                <a:solidFill>
                  <a:srgbClr val="000000"/>
                </a:solidFill>
                <a:latin typeface="Arial"/>
                <a:ea typeface="Arial"/>
                <a:cs typeface="Arial"/>
                <a:sym typeface="Arial"/>
                <a:extLst>
                  <a:ext uri="http://customooxmlschemas.google.com/">
                    <go:slidesCustomData xmlns:go="http://customooxmlschemas.google.com/" textRoundtripDataId="0"/>
                  </a:ext>
                </a:extLst>
              </a:rPr>
              <a:t>First 5 Sonoma County Commission</a:t>
            </a:r>
            <a:r>
              <a:rPr lang="en-US" sz="1800">
                <a:solidFill>
                  <a:srgbClr val="000000"/>
                </a:solidFill>
                <a:latin typeface="Arial"/>
                <a:ea typeface="Arial"/>
                <a:cs typeface="Arial"/>
                <a:sym typeface="Arial"/>
              </a:rPr>
              <a:t> and the Measure I Advisory Council is humbled to bring us together on the ancestral lands of the Southern Pomo People. We celebrate the active work of their descendants to preserve &amp; nourish their indigenous culture and identity. </a:t>
            </a:r>
            <a:br>
              <a:rPr lang="en-US" sz="1800">
                <a:solidFill>
                  <a:srgbClr val="000000"/>
                </a:solidFill>
                <a:latin typeface="Arial"/>
                <a:ea typeface="Arial"/>
                <a:cs typeface="Arial"/>
                <a:sym typeface="Arial"/>
              </a:rPr>
            </a:br>
            <a:br>
              <a:rPr lang="en-US" sz="1800">
                <a:solidFill>
                  <a:srgbClr val="000000"/>
                </a:solidFill>
                <a:latin typeface="Arial"/>
                <a:ea typeface="Arial"/>
                <a:cs typeface="Arial"/>
                <a:sym typeface="Arial"/>
              </a:rPr>
            </a:br>
            <a:br>
              <a:rPr lang="en-US" sz="1800">
                <a:solidFill>
                  <a:srgbClr val="000000"/>
                </a:solidFill>
                <a:latin typeface="Arial"/>
                <a:ea typeface="Arial"/>
                <a:cs typeface="Arial"/>
                <a:sym typeface="Arial"/>
              </a:rPr>
            </a:br>
            <a:r>
              <a:rPr lang="en-US" sz="1800">
                <a:solidFill>
                  <a:srgbClr val="000000"/>
                </a:solidFill>
                <a:latin typeface="Arial"/>
                <a:ea typeface="Arial"/>
                <a:cs typeface="Arial"/>
                <a:sym typeface="Arial"/>
              </a:rPr>
              <a:t>We acknowledge the Southern Pomo People as the traditional stewards and custodians of this area and honor with gratitude the land itself, all of its ancestors - past, present and future. </a:t>
            </a:r>
            <a:endParaRPr sz="1800">
              <a:latin typeface="Arial"/>
              <a:ea typeface="Arial"/>
              <a:cs typeface="Arial"/>
              <a:sym typeface="Arial"/>
            </a:endParaRPr>
          </a:p>
        </p:txBody>
      </p:sp>
      <p:sp>
        <p:nvSpPr>
          <p:cNvPr id="328" name="Google Shape;328;p5"/>
          <p:cNvSpPr txBox="1"/>
          <p:nvPr/>
        </p:nvSpPr>
        <p:spPr>
          <a:xfrm>
            <a:off x="1293337" y="430291"/>
            <a:ext cx="7166926" cy="743207"/>
          </a:xfrm>
          <a:prstGeom prst="rect">
            <a:avLst/>
          </a:prstGeom>
          <a:noFill/>
          <a:ln>
            <a:noFill/>
          </a:ln>
        </p:spPr>
        <p:txBody>
          <a:bodyPr anchorCtr="0" anchor="t" bIns="0" lIns="0" spcFirstLastPara="1" rIns="0" wrap="square" tIns="67300">
            <a:spAutoFit/>
          </a:bodyPr>
          <a:lstStyle/>
          <a:p>
            <a:pPr indent="0" lvl="0" marL="12700" marR="0" rtl="0" algn="l">
              <a:lnSpc>
                <a:spcPct val="108125"/>
              </a:lnSpc>
              <a:spcBef>
                <a:spcPts val="600"/>
              </a:spcBef>
              <a:spcAft>
                <a:spcPts val="0"/>
              </a:spcAft>
              <a:buClr>
                <a:schemeClr val="dk1"/>
              </a:buClr>
              <a:buSzPts val="1500"/>
              <a:buFont typeface="Arial"/>
              <a:buNone/>
            </a:pPr>
            <a:r>
              <a:rPr b="0" i="0" lang="en-US" sz="3600" u="none" cap="none" strike="noStrike">
                <a:solidFill>
                  <a:srgbClr val="002060"/>
                </a:solidFill>
                <a:latin typeface="Helvetica Neue"/>
                <a:ea typeface="Helvetica Neue"/>
                <a:cs typeface="Helvetica Neue"/>
                <a:sym typeface="Helvetica Neue"/>
              </a:rPr>
              <a:t>Ancestral Land Acknowledgement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7" name="Shape 537"/>
        <p:cNvGrpSpPr/>
        <p:nvPr/>
      </p:nvGrpSpPr>
      <p:grpSpPr>
        <a:xfrm>
          <a:off x="0" y="0"/>
          <a:ext cx="0" cy="0"/>
          <a:chOff x="0" y="0"/>
          <a:chExt cx="0" cy="0"/>
        </a:xfrm>
      </p:grpSpPr>
      <p:sp>
        <p:nvSpPr>
          <p:cNvPr id="538" name="Google Shape;538;p15"/>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39" name="Google Shape;539;p15"/>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40" name="Google Shape;540;p15"/>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41" name="Google Shape;541;p15"/>
          <p:cNvSpPr/>
          <p:nvPr/>
        </p:nvSpPr>
        <p:spPr>
          <a:xfrm flipH="1" rot="5400000">
            <a:off x="1223126" y="2255174"/>
            <a:ext cx="2001583" cy="4460864"/>
          </a:xfrm>
          <a:prstGeom prst="rect">
            <a:avLst/>
          </a:prstGeom>
          <a:gradFill>
            <a:gsLst>
              <a:gs pos="0">
                <a:srgbClr val="4472C4">
                  <a:alpha val="28627"/>
                </a:srgbClr>
              </a:gs>
              <a:gs pos="2000">
                <a:srgbClr val="4472C4">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42" name="Google Shape;542;p15"/>
          <p:cNvSpPr/>
          <p:nvPr/>
        </p:nvSpPr>
        <p:spPr>
          <a:xfrm flipH="1" rot="5400000">
            <a:off x="-340001" y="682234"/>
            <a:ext cx="5486401" cy="4121930"/>
          </a:xfrm>
          <a:prstGeom prst="rect">
            <a:avLst/>
          </a:prstGeom>
          <a:gradFill>
            <a:gsLst>
              <a:gs pos="0">
                <a:srgbClr val="000000">
                  <a:alpha val="0"/>
                </a:srgbClr>
              </a:gs>
              <a:gs pos="99000">
                <a:srgbClr val="4472C4">
                  <a:alpha val="10980"/>
                </a:srgbClr>
              </a:gs>
              <a:gs pos="100000">
                <a:srgbClr val="4472C4">
                  <a:alpha val="10980"/>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43" name="Google Shape;543;p15"/>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490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44" name="Google Shape;544;p15"/>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Government Code § 1090 </a:t>
            </a:r>
            <a:endParaRPr/>
          </a:p>
        </p:txBody>
      </p:sp>
      <p:sp>
        <p:nvSpPr>
          <p:cNvPr id="545" name="Google Shape;545;p15"/>
          <p:cNvSpPr txBox="1"/>
          <p:nvPr>
            <p:ph idx="1" type="body"/>
          </p:nvPr>
        </p:nvSpPr>
        <p:spPr>
          <a:xfrm>
            <a:off x="5202527" y="519584"/>
            <a:ext cx="3889958" cy="4436838"/>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Clr>
                <a:schemeClr val="dk1"/>
              </a:buClr>
              <a:buSzPts val="1920"/>
              <a:buChar char="•"/>
            </a:pPr>
            <a:r>
              <a:rPr lang="en-US" sz="1920"/>
              <a:t>Prohibits public officials from being financially interested in any contract made by them in their official capacity, or made by a body or board of which they are members</a:t>
            </a:r>
            <a:endParaRPr/>
          </a:p>
          <a:p>
            <a:pPr indent="-182880" lvl="0" marL="182880" rtl="0" algn="l">
              <a:lnSpc>
                <a:spcPct val="90000"/>
              </a:lnSpc>
              <a:spcBef>
                <a:spcPts val="480"/>
              </a:spcBef>
              <a:spcAft>
                <a:spcPts val="0"/>
              </a:spcAft>
              <a:buClr>
                <a:schemeClr val="dk1"/>
              </a:buClr>
              <a:buSzPts val="1920"/>
              <a:buChar char="•"/>
            </a:pPr>
            <a:r>
              <a:rPr lang="en-US" sz="1920"/>
              <a:t>Making a contract includes participating in or attempting to influence it at any stage of the process</a:t>
            </a:r>
            <a:endParaRPr/>
          </a:p>
          <a:p>
            <a:pPr indent="-182880" lvl="0" marL="182880" rtl="0" algn="l">
              <a:lnSpc>
                <a:spcPct val="90000"/>
              </a:lnSpc>
              <a:spcBef>
                <a:spcPts val="480"/>
              </a:spcBef>
              <a:spcAft>
                <a:spcPts val="0"/>
              </a:spcAft>
              <a:buClr>
                <a:schemeClr val="dk1"/>
              </a:buClr>
              <a:buSzPts val="1920"/>
              <a:buChar char="•"/>
            </a:pPr>
            <a:r>
              <a:rPr lang="en-US" sz="1920"/>
              <a:t>Applies to advisory body members if they act as “trusted advisors” to public agency regarding contracts or qualify as public officials under PRA</a:t>
            </a:r>
            <a:endParaRPr/>
          </a:p>
        </p:txBody>
      </p:sp>
      <p:pic>
        <p:nvPicPr>
          <p:cNvPr id="546" name="Google Shape;546;p15"/>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0" name="Shape 550"/>
        <p:cNvGrpSpPr/>
        <p:nvPr/>
      </p:nvGrpSpPr>
      <p:grpSpPr>
        <a:xfrm>
          <a:off x="0" y="0"/>
          <a:ext cx="0" cy="0"/>
          <a:chOff x="0" y="0"/>
          <a:chExt cx="0" cy="0"/>
        </a:xfrm>
      </p:grpSpPr>
      <p:sp>
        <p:nvSpPr>
          <p:cNvPr id="551" name="Google Shape;551;p97"/>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52" name="Google Shape;552;p97"/>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53" name="Google Shape;553;p97"/>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54" name="Google Shape;554;p97"/>
          <p:cNvSpPr/>
          <p:nvPr/>
        </p:nvSpPr>
        <p:spPr>
          <a:xfrm flipH="1" rot="5400000">
            <a:off x="1223126" y="2255174"/>
            <a:ext cx="2001583" cy="4460864"/>
          </a:xfrm>
          <a:prstGeom prst="rect">
            <a:avLst/>
          </a:prstGeom>
          <a:gradFill>
            <a:gsLst>
              <a:gs pos="0">
                <a:srgbClr val="4472C4">
                  <a:alpha val="28627"/>
                </a:srgbClr>
              </a:gs>
              <a:gs pos="2000">
                <a:srgbClr val="4472C4">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55" name="Google Shape;555;p97"/>
          <p:cNvSpPr/>
          <p:nvPr/>
        </p:nvSpPr>
        <p:spPr>
          <a:xfrm flipH="1" rot="5400000">
            <a:off x="-340001" y="682234"/>
            <a:ext cx="5486401" cy="4121930"/>
          </a:xfrm>
          <a:prstGeom prst="rect">
            <a:avLst/>
          </a:prstGeom>
          <a:gradFill>
            <a:gsLst>
              <a:gs pos="0">
                <a:srgbClr val="000000">
                  <a:alpha val="0"/>
                </a:srgbClr>
              </a:gs>
              <a:gs pos="99000">
                <a:srgbClr val="4472C4">
                  <a:alpha val="10980"/>
                </a:srgbClr>
              </a:gs>
              <a:gs pos="100000">
                <a:srgbClr val="4472C4">
                  <a:alpha val="10980"/>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56" name="Google Shape;556;p97"/>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490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57" name="Google Shape;557;p97"/>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Government Code § 1090 </a:t>
            </a:r>
            <a:endParaRPr/>
          </a:p>
        </p:txBody>
      </p:sp>
      <p:sp>
        <p:nvSpPr>
          <p:cNvPr id="558" name="Google Shape;558;p97"/>
          <p:cNvSpPr txBox="1"/>
          <p:nvPr>
            <p:ph idx="1" type="body"/>
          </p:nvPr>
        </p:nvSpPr>
        <p:spPr>
          <a:xfrm>
            <a:off x="5289438" y="524781"/>
            <a:ext cx="3889958" cy="4436838"/>
          </a:xfrm>
          <a:prstGeom prst="rect">
            <a:avLst/>
          </a:prstGeom>
          <a:noFill/>
          <a:ln>
            <a:noFill/>
          </a:ln>
        </p:spPr>
        <p:txBody>
          <a:bodyPr anchorCtr="0" anchor="ctr" bIns="45700" lIns="91425" spcFirstLastPara="1" rIns="91425" wrap="square" tIns="45700">
            <a:normAutofit fontScale="77500" lnSpcReduction="20000"/>
          </a:bodyPr>
          <a:lstStyle/>
          <a:p>
            <a:pPr indent="-182880" lvl="0" marL="182880" rtl="0" algn="l">
              <a:lnSpc>
                <a:spcPct val="90000"/>
              </a:lnSpc>
              <a:spcBef>
                <a:spcPts val="0"/>
              </a:spcBef>
              <a:spcAft>
                <a:spcPts val="0"/>
              </a:spcAft>
              <a:buClr>
                <a:schemeClr val="dk1"/>
              </a:buClr>
              <a:buSzPct val="100000"/>
              <a:buChar char="•"/>
            </a:pPr>
            <a:r>
              <a:rPr lang="en-US" sz="2400"/>
              <a:t>CAC’s role is to serve as an advisor to First 5 on the strategic 5-year plan, capacity building, improvements in administration, and community engagement</a:t>
            </a:r>
            <a:endParaRPr/>
          </a:p>
          <a:p>
            <a:pPr indent="-182880" lvl="0" marL="182880" rtl="0" algn="l">
              <a:lnSpc>
                <a:spcPct val="90000"/>
              </a:lnSpc>
              <a:spcBef>
                <a:spcPts val="480"/>
              </a:spcBef>
              <a:spcAft>
                <a:spcPts val="0"/>
              </a:spcAft>
              <a:buClr>
                <a:schemeClr val="dk1"/>
              </a:buClr>
              <a:buSzPct val="100000"/>
              <a:buChar char="•"/>
            </a:pPr>
            <a:r>
              <a:rPr lang="en-US" sz="2400"/>
              <a:t>CAC members are not “trusted advisors” under 1090 because CAC’s role is to provide strategic guidance, not to provide input regarding RFPs, contract processes, or contract awards</a:t>
            </a:r>
            <a:endParaRPr/>
          </a:p>
          <a:p>
            <a:pPr indent="-182880" lvl="0" marL="182880" rtl="0" algn="l">
              <a:lnSpc>
                <a:spcPct val="90000"/>
              </a:lnSpc>
              <a:spcBef>
                <a:spcPts val="480"/>
              </a:spcBef>
              <a:spcAft>
                <a:spcPts val="0"/>
              </a:spcAft>
              <a:buClr>
                <a:schemeClr val="dk1"/>
              </a:buClr>
              <a:buSzPct val="100000"/>
              <a:buChar char="•"/>
            </a:pPr>
            <a:r>
              <a:rPr lang="en-US" sz="2400"/>
              <a:t>CAC members must refrain from advocating for funding on behalf of their employers and from intervening with First 5 on contract matters</a:t>
            </a:r>
            <a:endParaRPr/>
          </a:p>
          <a:p>
            <a:pPr indent="-182880" lvl="0" marL="182880" rtl="0" algn="l">
              <a:lnSpc>
                <a:spcPct val="90000"/>
              </a:lnSpc>
              <a:spcBef>
                <a:spcPts val="480"/>
              </a:spcBef>
              <a:spcAft>
                <a:spcPts val="0"/>
              </a:spcAft>
              <a:buClr>
                <a:schemeClr val="dk1"/>
              </a:buClr>
              <a:buSzPct val="100000"/>
              <a:buChar char="•"/>
            </a:pPr>
            <a:r>
              <a:rPr lang="en-US" sz="2400"/>
              <a:t>Compliance with conflict rules is a personal obligation of public officials, but First 5 will assist CAC to support compliance</a:t>
            </a:r>
            <a:endParaRPr/>
          </a:p>
        </p:txBody>
      </p:sp>
      <p:pic>
        <p:nvPicPr>
          <p:cNvPr id="559" name="Google Shape;559;p97"/>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3" name="Shape 563"/>
        <p:cNvGrpSpPr/>
        <p:nvPr/>
      </p:nvGrpSpPr>
      <p:grpSpPr>
        <a:xfrm>
          <a:off x="0" y="0"/>
          <a:ext cx="0" cy="0"/>
          <a:chOff x="0" y="0"/>
          <a:chExt cx="0" cy="0"/>
        </a:xfrm>
      </p:grpSpPr>
      <p:sp>
        <p:nvSpPr>
          <p:cNvPr id="564" name="Google Shape;564;p25"/>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65" name="Google Shape;565;p25"/>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66" name="Google Shape;566;p25"/>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67" name="Google Shape;567;p25"/>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68" name="Google Shape;568;p25"/>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69" name="Google Shape;569;p25"/>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The Brown Act</a:t>
            </a:r>
            <a:endParaRPr/>
          </a:p>
        </p:txBody>
      </p:sp>
      <p:sp>
        <p:nvSpPr>
          <p:cNvPr id="570" name="Google Shape;570;p25"/>
          <p:cNvSpPr txBox="1"/>
          <p:nvPr>
            <p:ph idx="1" type="body"/>
          </p:nvPr>
        </p:nvSpPr>
        <p:spPr>
          <a:xfrm>
            <a:off x="1097280" y="1854558"/>
            <a:ext cx="7779225" cy="2946686"/>
          </a:xfrm>
          <a:prstGeom prst="rect">
            <a:avLst/>
          </a:prstGeom>
          <a:noFill/>
          <a:ln>
            <a:noFill/>
          </a:ln>
        </p:spPr>
        <p:txBody>
          <a:bodyPr anchorCtr="0" anchor="ctr" bIns="45700" lIns="91425" spcFirstLastPara="1" rIns="91425" wrap="square" tIns="45700">
            <a:normAutofit/>
          </a:bodyPr>
          <a:lstStyle/>
          <a:p>
            <a:pPr indent="-182880" lvl="0" marL="182880" rtl="0" algn="l">
              <a:lnSpc>
                <a:spcPct val="90000"/>
              </a:lnSpc>
              <a:spcBef>
                <a:spcPts val="0"/>
              </a:spcBef>
              <a:spcAft>
                <a:spcPts val="0"/>
              </a:spcAft>
              <a:buClr>
                <a:schemeClr val="dk1"/>
              </a:buClr>
              <a:buSzPts val="1920"/>
              <a:buChar char="•"/>
            </a:pPr>
            <a:r>
              <a:rPr lang="en-US" sz="1920">
                <a:latin typeface="Calibri"/>
                <a:ea typeface="Calibri"/>
                <a:cs typeface="Calibri"/>
                <a:sym typeface="Calibri"/>
              </a:rPr>
              <a:t>The Ralph M. Brown Act (also known as the Brown Act) is a California law that guarantees the public's right to attend and participate in local government meetings </a:t>
            </a:r>
            <a:endParaRPr/>
          </a:p>
          <a:p>
            <a:pPr indent="-182880" lvl="0" marL="182880" rtl="0" algn="l">
              <a:lnSpc>
                <a:spcPct val="90000"/>
              </a:lnSpc>
              <a:spcBef>
                <a:spcPts val="960"/>
              </a:spcBef>
              <a:spcAft>
                <a:spcPts val="0"/>
              </a:spcAft>
              <a:buClr>
                <a:schemeClr val="dk1"/>
              </a:buClr>
              <a:buSzPts val="1920"/>
              <a:buChar char="•"/>
            </a:pPr>
            <a:r>
              <a:rPr lang="en-US" sz="1920">
                <a:latin typeface="Calibri"/>
                <a:ea typeface="Calibri"/>
                <a:cs typeface="Calibri"/>
                <a:sym typeface="Calibri"/>
              </a:rPr>
              <a:t>The Brown Act applies to all legislative bodies of local agencies, including the CAC</a:t>
            </a:r>
            <a:endParaRPr/>
          </a:p>
          <a:p>
            <a:pPr indent="-182880" lvl="0" marL="182880" rtl="0" algn="l">
              <a:lnSpc>
                <a:spcPct val="90000"/>
              </a:lnSpc>
              <a:spcBef>
                <a:spcPts val="960"/>
              </a:spcBef>
              <a:spcAft>
                <a:spcPts val="0"/>
              </a:spcAft>
              <a:buClr>
                <a:schemeClr val="dk1"/>
              </a:buClr>
              <a:buSzPts val="1920"/>
              <a:buChar char="•"/>
            </a:pPr>
            <a:r>
              <a:rPr lang="en-US" sz="1920">
                <a:latin typeface="Calibri"/>
                <a:ea typeface="Calibri"/>
                <a:cs typeface="Calibri"/>
                <a:sym typeface="Calibri"/>
              </a:rPr>
              <a:t>All CAC meetings must be open and public except when the Brown Act authorizes otherwise </a:t>
            </a:r>
            <a:endParaRPr/>
          </a:p>
          <a:p>
            <a:pPr indent="0" lvl="0" marL="0" rtl="0" algn="l">
              <a:lnSpc>
                <a:spcPct val="90000"/>
              </a:lnSpc>
              <a:spcBef>
                <a:spcPts val="960"/>
              </a:spcBef>
              <a:spcAft>
                <a:spcPts val="0"/>
              </a:spcAft>
              <a:buClr>
                <a:schemeClr val="dk1"/>
              </a:buClr>
              <a:buSzPts val="1600"/>
              <a:buNone/>
            </a:pPr>
            <a:r>
              <a:t/>
            </a:r>
            <a:endParaRPr sz="1600">
              <a:latin typeface="Calibri"/>
              <a:ea typeface="Calibri"/>
              <a:cs typeface="Calibri"/>
              <a:sym typeface="Calibri"/>
            </a:endParaRPr>
          </a:p>
        </p:txBody>
      </p:sp>
      <p:pic>
        <p:nvPicPr>
          <p:cNvPr id="571" name="Google Shape;571;p25"/>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5" name="Shape 575"/>
        <p:cNvGrpSpPr/>
        <p:nvPr/>
      </p:nvGrpSpPr>
      <p:grpSpPr>
        <a:xfrm>
          <a:off x="0" y="0"/>
          <a:ext cx="0" cy="0"/>
          <a:chOff x="0" y="0"/>
          <a:chExt cx="0" cy="0"/>
        </a:xfrm>
      </p:grpSpPr>
      <p:sp>
        <p:nvSpPr>
          <p:cNvPr id="576" name="Google Shape;576;p98"/>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77" name="Google Shape;577;p98"/>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78" name="Google Shape;578;p98"/>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79" name="Google Shape;579;p98"/>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80" name="Google Shape;580;p98"/>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81" name="Google Shape;581;p98"/>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Brown Act Requirements</a:t>
            </a:r>
            <a:endParaRPr/>
          </a:p>
        </p:txBody>
      </p:sp>
      <p:sp>
        <p:nvSpPr>
          <p:cNvPr id="582" name="Google Shape;582;p98"/>
          <p:cNvSpPr txBox="1"/>
          <p:nvPr>
            <p:ph idx="1" type="body"/>
          </p:nvPr>
        </p:nvSpPr>
        <p:spPr>
          <a:xfrm>
            <a:off x="691327" y="1298196"/>
            <a:ext cx="8553157" cy="3589322"/>
          </a:xfrm>
          <a:prstGeom prst="rect">
            <a:avLst/>
          </a:prstGeom>
          <a:noFill/>
          <a:ln>
            <a:noFill/>
          </a:ln>
        </p:spPr>
        <p:txBody>
          <a:bodyPr anchorCtr="0" anchor="ctr"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080"/>
              <a:buChar char="•"/>
            </a:pPr>
            <a:r>
              <a:rPr lang="en-US" sz="2080"/>
              <a:t>Notice for agenda posted in publicly accessible location 72 hours before a regular meeting; 24 hours before special meetings and one hour before emergency meetings </a:t>
            </a:r>
            <a:endParaRPr/>
          </a:p>
          <a:p>
            <a:pPr indent="-228600" lvl="0" marL="228600" rtl="0" algn="l">
              <a:lnSpc>
                <a:spcPct val="90000"/>
              </a:lnSpc>
              <a:spcBef>
                <a:spcPts val="1440"/>
              </a:spcBef>
              <a:spcAft>
                <a:spcPts val="0"/>
              </a:spcAft>
              <a:buClr>
                <a:schemeClr val="dk1"/>
              </a:buClr>
              <a:buSzPts val="2080"/>
              <a:buChar char="•"/>
            </a:pPr>
            <a:r>
              <a:rPr lang="en-US" sz="2080"/>
              <a:t>All persons must be permitted to attend</a:t>
            </a:r>
            <a:endParaRPr/>
          </a:p>
          <a:p>
            <a:pPr indent="-228600" lvl="0" marL="228600" rtl="0" algn="l">
              <a:lnSpc>
                <a:spcPct val="90000"/>
              </a:lnSpc>
              <a:spcBef>
                <a:spcPts val="800"/>
              </a:spcBef>
              <a:spcAft>
                <a:spcPts val="0"/>
              </a:spcAft>
              <a:buClr>
                <a:schemeClr val="dk1"/>
              </a:buClr>
              <a:buSzPts val="2080"/>
              <a:buChar char="•"/>
            </a:pPr>
            <a:r>
              <a:rPr lang="en-US" sz="2080"/>
              <a:t>Public has the right to address the CAC via public comment with reasonable time limitations; cannot prohibit criticism but do not need to allow personal attacks or disruptive comment</a:t>
            </a:r>
            <a:endParaRPr/>
          </a:p>
          <a:p>
            <a:pPr indent="-228600" lvl="0" marL="228600" rtl="0" algn="l">
              <a:lnSpc>
                <a:spcPct val="90000"/>
              </a:lnSpc>
              <a:spcBef>
                <a:spcPts val="800"/>
              </a:spcBef>
              <a:spcAft>
                <a:spcPts val="0"/>
              </a:spcAft>
              <a:buClr>
                <a:schemeClr val="dk1"/>
              </a:buClr>
              <a:buSzPts val="2080"/>
              <a:buChar char="•"/>
            </a:pPr>
            <a:r>
              <a:rPr lang="en-US" sz="2080"/>
              <a:t>Prohibits serial meetings, i.e. a majority of members of a legislative body outside of a lawful meeting may not directly or indirectly use a series of meetings to discuss, deliberate or take action on any item of business within the subject matter jurisdiction of the body</a:t>
            </a:r>
            <a:endParaRPr/>
          </a:p>
          <a:p>
            <a:pPr indent="0" lvl="0" marL="0" rtl="0" algn="l">
              <a:lnSpc>
                <a:spcPct val="90000"/>
              </a:lnSpc>
              <a:spcBef>
                <a:spcPts val="0"/>
              </a:spcBef>
              <a:spcAft>
                <a:spcPts val="0"/>
              </a:spcAft>
              <a:buClr>
                <a:schemeClr val="dk1"/>
              </a:buClr>
              <a:buSzPts val="1600"/>
              <a:buNone/>
            </a:pPr>
            <a:r>
              <a:t/>
            </a:r>
            <a:endParaRPr sz="1600">
              <a:latin typeface="Calibri"/>
              <a:ea typeface="Calibri"/>
              <a:cs typeface="Calibri"/>
              <a:sym typeface="Calibri"/>
            </a:endParaRPr>
          </a:p>
        </p:txBody>
      </p:sp>
      <p:pic>
        <p:nvPicPr>
          <p:cNvPr id="583" name="Google Shape;583;p98"/>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7" name="Shape 587"/>
        <p:cNvGrpSpPr/>
        <p:nvPr/>
      </p:nvGrpSpPr>
      <p:grpSpPr>
        <a:xfrm>
          <a:off x="0" y="0"/>
          <a:ext cx="0" cy="0"/>
          <a:chOff x="0" y="0"/>
          <a:chExt cx="0" cy="0"/>
        </a:xfrm>
      </p:grpSpPr>
      <p:sp>
        <p:nvSpPr>
          <p:cNvPr id="588" name="Google Shape;588;p99"/>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89" name="Google Shape;589;p99"/>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90" name="Google Shape;590;p99"/>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91" name="Google Shape;591;p99"/>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92" name="Google Shape;592;p99"/>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593" name="Google Shape;593;p99"/>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Brown Act: Use of Social Media</a:t>
            </a:r>
            <a:endParaRPr/>
          </a:p>
        </p:txBody>
      </p:sp>
      <p:sp>
        <p:nvSpPr>
          <p:cNvPr id="594" name="Google Shape;594;p99"/>
          <p:cNvSpPr txBox="1"/>
          <p:nvPr>
            <p:ph idx="1" type="body"/>
          </p:nvPr>
        </p:nvSpPr>
        <p:spPr>
          <a:xfrm>
            <a:off x="691327" y="1298196"/>
            <a:ext cx="8553157" cy="3589322"/>
          </a:xfrm>
          <a:prstGeom prst="rect">
            <a:avLst/>
          </a:prstGeom>
          <a:noFill/>
          <a:ln>
            <a:noFill/>
          </a:ln>
        </p:spPr>
        <p:txBody>
          <a:bodyPr anchorCtr="0" anchor="ctr" bIns="45700" lIns="91425" spcFirstLastPara="1" rIns="91425" wrap="square" tIns="45700">
            <a:normAutofit fontScale="85000" lnSpcReduction="20000"/>
          </a:bodyPr>
          <a:lstStyle/>
          <a:p>
            <a:pPr indent="-274319" lvl="0" marL="338328" rtl="0" algn="l">
              <a:lnSpc>
                <a:spcPct val="90000"/>
              </a:lnSpc>
              <a:spcBef>
                <a:spcPts val="0"/>
              </a:spcBef>
              <a:spcAft>
                <a:spcPts val="0"/>
              </a:spcAft>
              <a:buClr>
                <a:schemeClr val="dk1"/>
              </a:buClr>
              <a:buSzPct val="98214"/>
              <a:buChar char="•"/>
            </a:pPr>
            <a:r>
              <a:rPr lang="en-US"/>
              <a:t>May use social media platforms such as Facebook and Twitter to engage in communications with the public regarding matters within CAC’s jurisdiction:</a:t>
            </a:r>
            <a:endParaRPr/>
          </a:p>
          <a:p>
            <a:pPr indent="-237490" lvl="2" marL="685800" rtl="0" algn="l">
              <a:lnSpc>
                <a:spcPct val="90000"/>
              </a:lnSpc>
              <a:spcBef>
                <a:spcPts val="400"/>
              </a:spcBef>
              <a:spcAft>
                <a:spcPts val="0"/>
              </a:spcAft>
              <a:buClr>
                <a:schemeClr val="dk1"/>
              </a:buClr>
              <a:buSzPct val="100000"/>
              <a:buChar char="•"/>
            </a:pPr>
            <a:r>
              <a:rPr lang="en-US" sz="1920"/>
              <a:t>Answer questions</a:t>
            </a:r>
            <a:endParaRPr/>
          </a:p>
          <a:p>
            <a:pPr indent="-237490" lvl="2" marL="685800" rtl="0" algn="l">
              <a:lnSpc>
                <a:spcPct val="90000"/>
              </a:lnSpc>
              <a:spcBef>
                <a:spcPts val="400"/>
              </a:spcBef>
              <a:spcAft>
                <a:spcPts val="0"/>
              </a:spcAft>
              <a:buClr>
                <a:schemeClr val="dk1"/>
              </a:buClr>
              <a:buSzPct val="100000"/>
              <a:buChar char="•"/>
            </a:pPr>
            <a:r>
              <a:rPr lang="en-US" sz="1920"/>
              <a:t>Provide information</a:t>
            </a:r>
            <a:endParaRPr/>
          </a:p>
          <a:p>
            <a:pPr indent="-237490" lvl="2" marL="685800" rtl="0" algn="l">
              <a:lnSpc>
                <a:spcPct val="90000"/>
              </a:lnSpc>
              <a:spcBef>
                <a:spcPts val="400"/>
              </a:spcBef>
              <a:spcAft>
                <a:spcPts val="0"/>
              </a:spcAft>
              <a:buClr>
                <a:schemeClr val="dk1"/>
              </a:buClr>
              <a:buSzPct val="100000"/>
              <a:buChar char="•"/>
            </a:pPr>
            <a:r>
              <a:rPr lang="en-US" sz="1920"/>
              <a:t>Solicit information</a:t>
            </a:r>
            <a:endParaRPr/>
          </a:p>
          <a:p>
            <a:pPr indent="-124968" lvl="1" marL="813816" rtl="0" algn="l">
              <a:lnSpc>
                <a:spcPct val="90000"/>
              </a:lnSpc>
              <a:spcBef>
                <a:spcPts val="400"/>
              </a:spcBef>
              <a:spcAft>
                <a:spcPts val="0"/>
              </a:spcAft>
              <a:buClr>
                <a:schemeClr val="dk1"/>
              </a:buClr>
              <a:buSzPct val="100000"/>
              <a:buNone/>
            </a:pPr>
            <a:r>
              <a:t/>
            </a:r>
            <a:endParaRPr/>
          </a:p>
          <a:p>
            <a:pPr indent="-274320" lvl="0" marL="274320" rtl="0" algn="l">
              <a:lnSpc>
                <a:spcPct val="90000"/>
              </a:lnSpc>
              <a:spcBef>
                <a:spcPts val="800"/>
              </a:spcBef>
              <a:spcAft>
                <a:spcPts val="0"/>
              </a:spcAft>
              <a:buClr>
                <a:schemeClr val="dk1"/>
              </a:buClr>
              <a:buSzPct val="98214"/>
              <a:buChar char="•"/>
            </a:pPr>
            <a:r>
              <a:rPr lang="en-US"/>
              <a:t>Prohibited from using social media platforms to engage in communications with a majority of your colleagues regarding matters within CAC’s jurisdiction, including through the use of emojis</a:t>
            </a:r>
            <a:endParaRPr/>
          </a:p>
          <a:p>
            <a:pPr indent="-61975" lvl="0" marL="182880" rtl="0" algn="l">
              <a:lnSpc>
                <a:spcPct val="90000"/>
              </a:lnSpc>
              <a:spcBef>
                <a:spcPts val="800"/>
              </a:spcBef>
              <a:spcAft>
                <a:spcPts val="0"/>
              </a:spcAft>
              <a:buClr>
                <a:schemeClr val="dk1"/>
              </a:buClr>
              <a:buSzPct val="100000"/>
              <a:buNone/>
            </a:pPr>
            <a:r>
              <a:t/>
            </a:r>
            <a:endParaRPr/>
          </a:p>
          <a:p>
            <a:pPr indent="-201168" lvl="0" marL="201168" rtl="0" algn="l">
              <a:lnSpc>
                <a:spcPct val="90000"/>
              </a:lnSpc>
              <a:spcBef>
                <a:spcPts val="800"/>
              </a:spcBef>
              <a:spcAft>
                <a:spcPts val="0"/>
              </a:spcAft>
              <a:buClr>
                <a:schemeClr val="dk1"/>
              </a:buClr>
              <a:buSzPct val="98214"/>
              <a:buChar char="•"/>
            </a:pPr>
            <a:r>
              <a:rPr lang="en-US"/>
              <a:t>Members are prohibited from using social media platforms to:</a:t>
            </a:r>
            <a:endParaRPr/>
          </a:p>
          <a:p>
            <a:pPr indent="-228600" lvl="1" marL="595630" rtl="0" algn="l">
              <a:lnSpc>
                <a:spcPct val="90000"/>
              </a:lnSpc>
              <a:spcBef>
                <a:spcPts val="400"/>
              </a:spcBef>
              <a:spcAft>
                <a:spcPts val="0"/>
              </a:spcAft>
              <a:buClr>
                <a:schemeClr val="dk1"/>
              </a:buClr>
              <a:buSzPct val="98958"/>
              <a:buChar char="•"/>
            </a:pPr>
            <a:r>
              <a:rPr lang="en-US"/>
              <a:t>Respond to a colleague’s post about matters within CAC’s jurisdiction (e.g., education, child care, etc.)</a:t>
            </a:r>
            <a:endParaRPr/>
          </a:p>
          <a:p>
            <a:pPr indent="-228600" lvl="1" marL="595630" rtl="0" algn="l">
              <a:lnSpc>
                <a:spcPct val="90000"/>
              </a:lnSpc>
              <a:spcBef>
                <a:spcPts val="400"/>
              </a:spcBef>
              <a:spcAft>
                <a:spcPts val="0"/>
              </a:spcAft>
              <a:buClr>
                <a:schemeClr val="dk1"/>
              </a:buClr>
              <a:buSzPct val="118750"/>
              <a:buChar char="•"/>
            </a:pPr>
            <a:r>
              <a:rPr lang="en-US"/>
              <a:t>Share a communication posted by another CAC member about a matter within the CAC’s jurisdiction</a:t>
            </a:r>
            <a:endParaRPr sz="1600">
              <a:highlight>
                <a:srgbClr val="FFFF00"/>
              </a:highlight>
              <a:latin typeface="Calibri"/>
              <a:ea typeface="Calibri"/>
              <a:cs typeface="Calibri"/>
              <a:sym typeface="Calibri"/>
            </a:endParaRPr>
          </a:p>
        </p:txBody>
      </p:sp>
      <p:pic>
        <p:nvPicPr>
          <p:cNvPr id="595" name="Google Shape;595;p99"/>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9" name="Shape 599"/>
        <p:cNvGrpSpPr/>
        <p:nvPr/>
      </p:nvGrpSpPr>
      <p:grpSpPr>
        <a:xfrm>
          <a:off x="0" y="0"/>
          <a:ext cx="0" cy="0"/>
          <a:chOff x="0" y="0"/>
          <a:chExt cx="0" cy="0"/>
        </a:xfrm>
      </p:grpSpPr>
      <p:sp>
        <p:nvSpPr>
          <p:cNvPr id="600" name="Google Shape;600;p100"/>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01" name="Google Shape;601;p100"/>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02" name="Google Shape;602;p100"/>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03" name="Google Shape;603;p100"/>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04" name="Google Shape;604;p100"/>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05" name="Google Shape;605;p100"/>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Brown Act: Remote Participation</a:t>
            </a:r>
            <a:endParaRPr/>
          </a:p>
        </p:txBody>
      </p:sp>
      <p:sp>
        <p:nvSpPr>
          <p:cNvPr id="606" name="Google Shape;606;p100"/>
          <p:cNvSpPr txBox="1"/>
          <p:nvPr>
            <p:ph idx="1" type="body"/>
          </p:nvPr>
        </p:nvSpPr>
        <p:spPr>
          <a:xfrm>
            <a:off x="691327" y="1298196"/>
            <a:ext cx="8553157" cy="3589322"/>
          </a:xfrm>
          <a:prstGeom prst="rect">
            <a:avLst/>
          </a:prstGeom>
          <a:noFill/>
          <a:ln>
            <a:noFill/>
          </a:ln>
        </p:spPr>
        <p:txBody>
          <a:bodyPr anchorCtr="0" anchor="ctr" bIns="45700" lIns="91425" spcFirstLastPara="1" rIns="91425" wrap="square" tIns="45700">
            <a:normAutofit fontScale="92500" lnSpcReduction="20000"/>
          </a:bodyPr>
          <a:lstStyle/>
          <a:p>
            <a:pPr indent="-274319" lvl="0" marL="338328" rtl="0" algn="l">
              <a:lnSpc>
                <a:spcPct val="90000"/>
              </a:lnSpc>
              <a:spcBef>
                <a:spcPts val="0"/>
              </a:spcBef>
              <a:spcAft>
                <a:spcPts val="0"/>
              </a:spcAft>
              <a:buClr>
                <a:schemeClr val="dk1"/>
              </a:buClr>
              <a:buSzPct val="98214"/>
              <a:buChar char="•"/>
            </a:pPr>
            <a:r>
              <a:rPr lang="en-US"/>
              <a:t>Members may participate from a remote location provided that their location is identified on the agenda and is accessible to the public</a:t>
            </a:r>
            <a:endParaRPr/>
          </a:p>
          <a:p>
            <a:pPr indent="-274320" lvl="0" marL="274320" rtl="0" algn="l">
              <a:lnSpc>
                <a:spcPct val="90000"/>
              </a:lnSpc>
              <a:spcBef>
                <a:spcPts val="800"/>
              </a:spcBef>
              <a:spcAft>
                <a:spcPts val="0"/>
              </a:spcAft>
              <a:buClr>
                <a:schemeClr val="dk1"/>
              </a:buClr>
              <a:buSzPct val="98214"/>
              <a:buChar char="•"/>
            </a:pPr>
            <a:r>
              <a:rPr lang="en-US"/>
              <a:t>A member may participate remotely without identifying their location if they have “just cause” or emergency circumstances:</a:t>
            </a:r>
            <a:endParaRPr/>
          </a:p>
          <a:p>
            <a:pPr indent="-365760" lvl="0" marL="365760" rtl="0" algn="l">
              <a:lnSpc>
                <a:spcPct val="100000"/>
              </a:lnSpc>
              <a:spcBef>
                <a:spcPts val="407"/>
              </a:spcBef>
              <a:spcAft>
                <a:spcPts val="0"/>
              </a:spcAft>
              <a:buClr>
                <a:schemeClr val="dk1"/>
              </a:buClr>
              <a:buSzPct val="98214"/>
              <a:buChar char="•"/>
            </a:pPr>
            <a:r>
              <a:rPr lang="en-US"/>
              <a:t>“Just cause” is defined as one or more of the following: </a:t>
            </a:r>
            <a:endParaRPr/>
          </a:p>
          <a:p>
            <a:pPr indent="0" lvl="1" marL="459740" rtl="0" algn="l">
              <a:lnSpc>
                <a:spcPct val="90000"/>
              </a:lnSpc>
              <a:spcBef>
                <a:spcPts val="351"/>
              </a:spcBef>
              <a:spcAft>
                <a:spcPts val="0"/>
              </a:spcAft>
              <a:buClr>
                <a:schemeClr val="dk1"/>
              </a:buClr>
              <a:buSzPct val="98958"/>
              <a:buNone/>
            </a:pPr>
            <a:r>
              <a:rPr lang="en-US"/>
              <a:t>(i)  a childcare or caregiving of need of a family member requires member to participate remotely </a:t>
            </a:r>
            <a:endParaRPr/>
          </a:p>
          <a:p>
            <a:pPr indent="0" lvl="1" marL="459740" rtl="0" algn="l">
              <a:lnSpc>
                <a:spcPct val="90000"/>
              </a:lnSpc>
              <a:spcBef>
                <a:spcPts val="351"/>
              </a:spcBef>
              <a:spcAft>
                <a:spcPts val="0"/>
              </a:spcAft>
              <a:buClr>
                <a:schemeClr val="dk1"/>
              </a:buClr>
              <a:buSzPct val="98958"/>
              <a:buNone/>
            </a:pPr>
            <a:r>
              <a:rPr lang="en-US"/>
              <a:t>(ii)  a contagious illness that prevents a member from attending in person </a:t>
            </a:r>
            <a:endParaRPr/>
          </a:p>
          <a:p>
            <a:pPr indent="0" lvl="1" marL="459740" rtl="0" algn="l">
              <a:lnSpc>
                <a:spcPct val="90000"/>
              </a:lnSpc>
              <a:spcBef>
                <a:spcPts val="351"/>
              </a:spcBef>
              <a:spcAft>
                <a:spcPts val="0"/>
              </a:spcAft>
              <a:buClr>
                <a:schemeClr val="dk1"/>
              </a:buClr>
              <a:buSzPct val="98958"/>
              <a:buNone/>
            </a:pPr>
            <a:r>
              <a:rPr lang="en-US"/>
              <a:t>(iii) a need related to a physical or mental disability; or </a:t>
            </a:r>
            <a:endParaRPr/>
          </a:p>
          <a:p>
            <a:pPr indent="0" lvl="1" marL="459740" rtl="0" algn="l">
              <a:lnSpc>
                <a:spcPct val="90000"/>
              </a:lnSpc>
              <a:spcBef>
                <a:spcPts val="351"/>
              </a:spcBef>
              <a:spcAft>
                <a:spcPts val="0"/>
              </a:spcAft>
              <a:buClr>
                <a:schemeClr val="dk1"/>
              </a:buClr>
              <a:buSzPct val="98958"/>
              <a:buNone/>
            </a:pPr>
            <a:r>
              <a:rPr lang="en-US"/>
              <a:t>(iv) travel while on official business of the legislative body or another state or local agency </a:t>
            </a:r>
            <a:endParaRPr/>
          </a:p>
          <a:p>
            <a:pPr indent="-365760" lvl="0" marL="365760" rtl="0" algn="l">
              <a:lnSpc>
                <a:spcPct val="100000"/>
              </a:lnSpc>
              <a:spcBef>
                <a:spcPts val="407"/>
              </a:spcBef>
              <a:spcAft>
                <a:spcPts val="0"/>
              </a:spcAft>
              <a:buClr>
                <a:schemeClr val="dk1"/>
              </a:buClr>
              <a:buSzPct val="98214"/>
              <a:buChar char="•"/>
            </a:pPr>
            <a:r>
              <a:rPr lang="en-US"/>
              <a:t>"Emergency circumstances" is defined as a physical or family medical emergency that prevents a member from attending in person</a:t>
            </a:r>
            <a:endParaRPr/>
          </a:p>
          <a:p>
            <a:pPr indent="-180340" lvl="0" marL="274320" rtl="0" algn="l">
              <a:lnSpc>
                <a:spcPct val="90000"/>
              </a:lnSpc>
              <a:spcBef>
                <a:spcPts val="800"/>
              </a:spcBef>
              <a:spcAft>
                <a:spcPts val="0"/>
              </a:spcAft>
              <a:buClr>
                <a:schemeClr val="dk1"/>
              </a:buClr>
              <a:buSzPct val="100000"/>
              <a:buNone/>
            </a:pPr>
            <a:r>
              <a:t/>
            </a:r>
            <a:endParaRPr sz="1600">
              <a:latin typeface="Calibri"/>
              <a:ea typeface="Calibri"/>
              <a:cs typeface="Calibri"/>
              <a:sym typeface="Calibri"/>
            </a:endParaRPr>
          </a:p>
        </p:txBody>
      </p:sp>
      <p:pic>
        <p:nvPicPr>
          <p:cNvPr id="607" name="Google Shape;607;p100"/>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1" name="Shape 611"/>
        <p:cNvGrpSpPr/>
        <p:nvPr/>
      </p:nvGrpSpPr>
      <p:grpSpPr>
        <a:xfrm>
          <a:off x="0" y="0"/>
          <a:ext cx="0" cy="0"/>
          <a:chOff x="0" y="0"/>
          <a:chExt cx="0" cy="0"/>
        </a:xfrm>
      </p:grpSpPr>
      <p:sp>
        <p:nvSpPr>
          <p:cNvPr id="612" name="Google Shape;612;p101"/>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13" name="Google Shape;613;p101"/>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14" name="Google Shape;614;p101"/>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15" name="Google Shape;615;p101"/>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16" name="Google Shape;616;p101"/>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17" name="Google Shape;617;p101"/>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Draft CAC Bylaws </a:t>
            </a:r>
            <a:r>
              <a:rPr b="1" lang="en-US" sz="1280">
                <a:solidFill>
                  <a:srgbClr val="FFFFFF"/>
                </a:solidFill>
              </a:rPr>
              <a:t>(1/3)</a:t>
            </a:r>
            <a:endParaRPr b="1" sz="3280">
              <a:solidFill>
                <a:srgbClr val="FFFFFF"/>
              </a:solidFill>
            </a:endParaRPr>
          </a:p>
        </p:txBody>
      </p:sp>
      <p:sp>
        <p:nvSpPr>
          <p:cNvPr id="618" name="Google Shape;618;p101"/>
          <p:cNvSpPr txBox="1"/>
          <p:nvPr>
            <p:ph idx="1" type="body"/>
          </p:nvPr>
        </p:nvSpPr>
        <p:spPr>
          <a:xfrm>
            <a:off x="753027" y="1623047"/>
            <a:ext cx="8116013" cy="3229562"/>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dk1"/>
              </a:buClr>
              <a:buSzPct val="100000"/>
              <a:buNone/>
            </a:pPr>
            <a:r>
              <a:rPr lang="en-US" sz="2080">
                <a:latin typeface="Calibri"/>
                <a:ea typeface="Calibri"/>
                <a:cs typeface="Calibri"/>
                <a:sym typeface="Calibri"/>
              </a:rPr>
              <a:t>Role of CAC:</a:t>
            </a:r>
            <a:endParaRPr/>
          </a:p>
          <a:p>
            <a:pPr indent="-182880" lvl="0" marL="182880" rtl="0" algn="l">
              <a:lnSpc>
                <a:spcPct val="90000"/>
              </a:lnSpc>
              <a:spcBef>
                <a:spcPts val="960"/>
              </a:spcBef>
              <a:spcAft>
                <a:spcPts val="0"/>
              </a:spcAft>
              <a:buClr>
                <a:schemeClr val="dk1"/>
              </a:buClr>
              <a:buSzPct val="100000"/>
              <a:buChar char="•"/>
            </a:pPr>
            <a:r>
              <a:rPr lang="en-US" sz="2080">
                <a:latin typeface="Calibri"/>
                <a:ea typeface="Calibri"/>
                <a:cs typeface="Calibri"/>
                <a:sym typeface="Calibri"/>
              </a:rPr>
              <a:t>Developing policy recommendations related to Measure I and its implementation, including but not limited to: </a:t>
            </a:r>
            <a:endParaRPr/>
          </a:p>
          <a:p>
            <a:pPr indent="-365760" lvl="1" marL="731520" rtl="0" algn="l">
              <a:lnSpc>
                <a:spcPct val="90000"/>
              </a:lnSpc>
              <a:spcBef>
                <a:spcPts val="960"/>
              </a:spcBef>
              <a:spcAft>
                <a:spcPts val="0"/>
              </a:spcAft>
              <a:buClr>
                <a:schemeClr val="dk1"/>
              </a:buClr>
              <a:buSzPct val="100000"/>
              <a:buAutoNum type="arabicPeriod"/>
            </a:pPr>
            <a:r>
              <a:rPr lang="en-US" sz="1600">
                <a:latin typeface="Calibri"/>
                <a:ea typeface="Calibri"/>
                <a:cs typeface="Calibri"/>
                <a:sym typeface="Calibri"/>
              </a:rPr>
              <a:t>Child Care and Children’s Health Program Plan and Budget</a:t>
            </a:r>
            <a:endParaRPr/>
          </a:p>
          <a:p>
            <a:pPr indent="0" lvl="1" marL="365760" rtl="0" algn="l">
              <a:lnSpc>
                <a:spcPct val="90000"/>
              </a:lnSpc>
              <a:spcBef>
                <a:spcPts val="960"/>
              </a:spcBef>
              <a:spcAft>
                <a:spcPts val="0"/>
              </a:spcAft>
              <a:buClr>
                <a:schemeClr val="dk1"/>
              </a:buClr>
              <a:buSzPct val="100000"/>
              <a:buNone/>
            </a:pPr>
            <a:r>
              <a:rPr lang="en-US" sz="1600">
                <a:latin typeface="Calibri"/>
                <a:ea typeface="Calibri"/>
                <a:cs typeface="Calibri"/>
                <a:sym typeface="Calibri"/>
              </a:rPr>
              <a:t>2. 	Initiatives to improve the quality and capacity-building of service providers</a:t>
            </a:r>
            <a:endParaRPr/>
          </a:p>
          <a:p>
            <a:pPr indent="0" lvl="1" marL="365760" rtl="0" algn="l">
              <a:lnSpc>
                <a:spcPct val="90000"/>
              </a:lnSpc>
              <a:spcBef>
                <a:spcPts val="960"/>
              </a:spcBef>
              <a:spcAft>
                <a:spcPts val="0"/>
              </a:spcAft>
              <a:buClr>
                <a:schemeClr val="dk1"/>
              </a:buClr>
              <a:buSzPct val="100000"/>
              <a:buNone/>
            </a:pPr>
            <a:r>
              <a:rPr lang="en-US" sz="1600">
                <a:latin typeface="Calibri"/>
                <a:ea typeface="Calibri"/>
                <a:cs typeface="Calibri"/>
                <a:sym typeface="Calibri"/>
              </a:rPr>
              <a:t>3. 	Initiatives to evaluate and improve the administration of programs, including using technology to 	streamline and integrate services</a:t>
            </a:r>
            <a:endParaRPr/>
          </a:p>
          <a:p>
            <a:pPr indent="0" lvl="1" marL="365760" rtl="0" algn="l">
              <a:lnSpc>
                <a:spcPct val="90000"/>
              </a:lnSpc>
              <a:spcBef>
                <a:spcPts val="960"/>
              </a:spcBef>
              <a:spcAft>
                <a:spcPts val="0"/>
              </a:spcAft>
              <a:buClr>
                <a:schemeClr val="dk1"/>
              </a:buClr>
              <a:buSzPct val="100000"/>
              <a:buNone/>
            </a:pPr>
            <a:r>
              <a:rPr lang="en-US" sz="1600">
                <a:latin typeface="Calibri"/>
                <a:ea typeface="Calibri"/>
                <a:cs typeface="Calibri"/>
                <a:sym typeface="Calibri"/>
              </a:rPr>
              <a:t>4.	Strategies to enhance community engagement in the planning and implementation of services </a:t>
            </a:r>
            <a:endParaRPr/>
          </a:p>
          <a:p>
            <a:pPr indent="-182880" lvl="0" marL="182880" rtl="0" algn="l">
              <a:lnSpc>
                <a:spcPct val="90000"/>
              </a:lnSpc>
              <a:spcBef>
                <a:spcPts val="960"/>
              </a:spcBef>
              <a:spcAft>
                <a:spcPts val="0"/>
              </a:spcAft>
              <a:buClr>
                <a:schemeClr val="dk1"/>
              </a:buClr>
              <a:buSzPct val="100000"/>
              <a:buChar char="•"/>
            </a:pPr>
            <a:r>
              <a:rPr lang="en-US" sz="2080">
                <a:latin typeface="Calibri"/>
                <a:ea typeface="Calibri"/>
                <a:cs typeface="Calibri"/>
                <a:sym typeface="Calibri"/>
              </a:rPr>
              <a:t>Promoting and facilitating transparency in the administration of the Child Care and Children’s Health Program Plan</a:t>
            </a:r>
            <a:endParaRPr/>
          </a:p>
          <a:p>
            <a:pPr indent="-182880" lvl="0" marL="182880" rtl="0" algn="l">
              <a:lnSpc>
                <a:spcPct val="90000"/>
              </a:lnSpc>
              <a:spcBef>
                <a:spcPts val="960"/>
              </a:spcBef>
              <a:spcAft>
                <a:spcPts val="0"/>
              </a:spcAft>
              <a:buClr>
                <a:schemeClr val="dk1"/>
              </a:buClr>
              <a:buSzPct val="100000"/>
              <a:buChar char="•"/>
            </a:pPr>
            <a:r>
              <a:rPr lang="en-US" sz="2080">
                <a:latin typeface="Calibri"/>
                <a:ea typeface="Calibri"/>
                <a:cs typeface="Calibri"/>
                <a:sym typeface="Calibri"/>
              </a:rPr>
              <a:t>Annually reviewing the audit of the Child Care and Children’s Health Program Plan </a:t>
            </a:r>
            <a:endParaRPr/>
          </a:p>
          <a:p>
            <a:pPr indent="-182880" lvl="0" marL="182880" rtl="0" algn="l">
              <a:lnSpc>
                <a:spcPct val="90000"/>
              </a:lnSpc>
              <a:spcBef>
                <a:spcPts val="960"/>
              </a:spcBef>
              <a:spcAft>
                <a:spcPts val="0"/>
              </a:spcAft>
              <a:buClr>
                <a:schemeClr val="dk1"/>
              </a:buClr>
              <a:buSzPct val="100000"/>
              <a:buChar char="•"/>
            </a:pPr>
            <a:r>
              <a:rPr lang="en-US" sz="2080">
                <a:latin typeface="Calibri"/>
                <a:ea typeface="Calibri"/>
                <a:cs typeface="Calibri"/>
                <a:sym typeface="Calibri"/>
              </a:rPr>
              <a:t>May provide input on the program plan evaluation conducted by First 5</a:t>
            </a:r>
            <a:endParaRPr/>
          </a:p>
          <a:p>
            <a:pPr indent="0" lvl="0" marL="0" rtl="0" algn="l">
              <a:lnSpc>
                <a:spcPct val="90000"/>
              </a:lnSpc>
              <a:spcBef>
                <a:spcPts val="960"/>
              </a:spcBef>
              <a:spcAft>
                <a:spcPts val="0"/>
              </a:spcAft>
              <a:buClr>
                <a:schemeClr val="dk1"/>
              </a:buClr>
              <a:buSzPct val="100000"/>
              <a:buNone/>
            </a:pPr>
            <a:r>
              <a:t/>
            </a:r>
            <a:endParaRPr sz="1600">
              <a:latin typeface="Calibri"/>
              <a:ea typeface="Calibri"/>
              <a:cs typeface="Calibri"/>
              <a:sym typeface="Calibri"/>
            </a:endParaRPr>
          </a:p>
        </p:txBody>
      </p:sp>
      <p:pic>
        <p:nvPicPr>
          <p:cNvPr id="619" name="Google Shape;619;p101"/>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3" name="Shape 623"/>
        <p:cNvGrpSpPr/>
        <p:nvPr/>
      </p:nvGrpSpPr>
      <p:grpSpPr>
        <a:xfrm>
          <a:off x="0" y="0"/>
          <a:ext cx="0" cy="0"/>
          <a:chOff x="0" y="0"/>
          <a:chExt cx="0" cy="0"/>
        </a:xfrm>
      </p:grpSpPr>
      <p:sp>
        <p:nvSpPr>
          <p:cNvPr id="624" name="Google Shape;624;p102"/>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25" name="Google Shape;625;p102"/>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26" name="Google Shape;626;p102"/>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27" name="Google Shape;627;p102"/>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28" name="Google Shape;628;p102"/>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29" name="Google Shape;629;p102"/>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Draft CAC Bylaws </a:t>
            </a:r>
            <a:r>
              <a:rPr b="1" lang="en-US" sz="1280">
                <a:solidFill>
                  <a:srgbClr val="FFFFFF"/>
                </a:solidFill>
              </a:rPr>
              <a:t>(2/3)</a:t>
            </a:r>
            <a:endParaRPr b="1" sz="3280">
              <a:solidFill>
                <a:srgbClr val="FFFFFF"/>
              </a:solidFill>
            </a:endParaRPr>
          </a:p>
        </p:txBody>
      </p:sp>
      <p:sp>
        <p:nvSpPr>
          <p:cNvPr id="630" name="Google Shape;630;p102"/>
          <p:cNvSpPr txBox="1"/>
          <p:nvPr>
            <p:ph idx="1" type="body"/>
          </p:nvPr>
        </p:nvSpPr>
        <p:spPr>
          <a:xfrm>
            <a:off x="753027" y="1623047"/>
            <a:ext cx="8116013" cy="32295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rPr lang="en-US" u="sng">
                <a:latin typeface="Calibri"/>
                <a:ea typeface="Calibri"/>
                <a:cs typeface="Calibri"/>
                <a:sym typeface="Calibri"/>
              </a:rPr>
              <a:t>CAC Meetings</a:t>
            </a:r>
            <a:endParaRPr/>
          </a:p>
          <a:p>
            <a:pPr indent="-182880" lvl="0" marL="182880" rtl="0" algn="l">
              <a:lnSpc>
                <a:spcPct val="90000"/>
              </a:lnSpc>
              <a:spcBef>
                <a:spcPts val="960"/>
              </a:spcBef>
              <a:spcAft>
                <a:spcPts val="0"/>
              </a:spcAft>
              <a:buClr>
                <a:schemeClr val="dk1"/>
              </a:buClr>
              <a:buSzPts val="2200"/>
              <a:buChar char="•"/>
            </a:pPr>
            <a:r>
              <a:rPr lang="en-US">
                <a:latin typeface="Calibri"/>
                <a:ea typeface="Calibri"/>
                <a:cs typeface="Calibri"/>
                <a:sym typeface="Calibri"/>
              </a:rPr>
              <a:t>First 5 will facilitate CAC meetings and help set the agenda</a:t>
            </a:r>
            <a:endParaRPr/>
          </a:p>
          <a:p>
            <a:pPr indent="-182880" lvl="0" marL="182880" rtl="0" algn="l">
              <a:lnSpc>
                <a:spcPct val="90000"/>
              </a:lnSpc>
              <a:spcBef>
                <a:spcPts val="960"/>
              </a:spcBef>
              <a:spcAft>
                <a:spcPts val="0"/>
              </a:spcAft>
              <a:buClr>
                <a:schemeClr val="dk1"/>
              </a:buClr>
              <a:buSzPts val="2200"/>
              <a:buChar char="•"/>
            </a:pPr>
            <a:r>
              <a:rPr lang="en-US">
                <a:latin typeface="Calibri"/>
                <a:ea typeface="Calibri"/>
                <a:cs typeface="Calibri"/>
                <a:sym typeface="Calibri"/>
              </a:rPr>
              <a:t>A majority of actions will be recommendations to First 5</a:t>
            </a:r>
            <a:endParaRPr/>
          </a:p>
          <a:p>
            <a:pPr indent="-182880" lvl="0" marL="182880" rtl="0" algn="l">
              <a:lnSpc>
                <a:spcPct val="90000"/>
              </a:lnSpc>
              <a:spcBef>
                <a:spcPts val="960"/>
              </a:spcBef>
              <a:spcAft>
                <a:spcPts val="0"/>
              </a:spcAft>
              <a:buClr>
                <a:schemeClr val="dk1"/>
              </a:buClr>
              <a:buSzPts val="2200"/>
              <a:buChar char="•"/>
            </a:pPr>
            <a:r>
              <a:rPr lang="en-US">
                <a:latin typeface="Calibri"/>
                <a:ea typeface="Calibri"/>
                <a:cs typeface="Calibri"/>
                <a:sym typeface="Calibri"/>
              </a:rPr>
              <a:t>Meeting</a:t>
            </a:r>
            <a:r>
              <a:rPr i="1" lang="en-US">
                <a:latin typeface="Calibri"/>
                <a:ea typeface="Calibri"/>
                <a:cs typeface="Calibri"/>
                <a:sym typeface="Calibri"/>
              </a:rPr>
              <a:t>s</a:t>
            </a:r>
            <a:r>
              <a:rPr lang="en-US">
                <a:latin typeface="Calibri"/>
                <a:ea typeface="Calibri"/>
                <a:cs typeface="Calibri"/>
                <a:sym typeface="Calibri"/>
              </a:rPr>
              <a:t> will follow a consensus-building decision-making process</a:t>
            </a:r>
            <a:endParaRPr/>
          </a:p>
          <a:p>
            <a:pPr indent="-182880" lvl="0" marL="182880" rtl="0" algn="l">
              <a:lnSpc>
                <a:spcPct val="90000"/>
              </a:lnSpc>
              <a:spcBef>
                <a:spcPts val="960"/>
              </a:spcBef>
              <a:spcAft>
                <a:spcPts val="0"/>
              </a:spcAft>
              <a:buClr>
                <a:schemeClr val="dk1"/>
              </a:buClr>
              <a:buSzPts val="2200"/>
              <a:buChar char="•"/>
            </a:pPr>
            <a:r>
              <a:rPr lang="en-US">
                <a:latin typeface="Calibri"/>
                <a:ea typeface="Calibri"/>
                <a:cs typeface="Calibri"/>
                <a:sym typeface="Calibri"/>
              </a:rPr>
              <a:t>Formal actions require approval by 2/3 of members present, as long as there’s a quorum</a:t>
            </a:r>
            <a:endParaRPr/>
          </a:p>
        </p:txBody>
      </p:sp>
      <p:pic>
        <p:nvPicPr>
          <p:cNvPr id="631" name="Google Shape;631;p102"/>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5" name="Shape 635"/>
        <p:cNvGrpSpPr/>
        <p:nvPr/>
      </p:nvGrpSpPr>
      <p:grpSpPr>
        <a:xfrm>
          <a:off x="0" y="0"/>
          <a:ext cx="0" cy="0"/>
          <a:chOff x="0" y="0"/>
          <a:chExt cx="0" cy="0"/>
        </a:xfrm>
      </p:grpSpPr>
      <p:sp>
        <p:nvSpPr>
          <p:cNvPr id="636" name="Google Shape;636;p103"/>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37" name="Google Shape;637;p103"/>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38" name="Google Shape;638;p103"/>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39" name="Google Shape;639;p103"/>
          <p:cNvSpPr/>
          <p:nvPr/>
        </p:nvSpPr>
        <p:spPr>
          <a:xfrm flipH="1">
            <a:off x="6492239" y="-1"/>
            <a:ext cx="3261358" cy="1272594"/>
          </a:xfrm>
          <a:prstGeom prst="rect">
            <a:avLst/>
          </a:prstGeom>
          <a:gradFill>
            <a:gsLst>
              <a:gs pos="0">
                <a:srgbClr val="4472C4">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40" name="Google Shape;640;p103"/>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41" name="Google Shape;641;p103"/>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Draft CAC Bylaws </a:t>
            </a:r>
            <a:r>
              <a:rPr b="1" lang="en-US" sz="1280">
                <a:solidFill>
                  <a:srgbClr val="FFFFFF"/>
                </a:solidFill>
              </a:rPr>
              <a:t>(3/3)</a:t>
            </a:r>
            <a:endParaRPr b="1" sz="3280">
              <a:solidFill>
                <a:srgbClr val="FFFFFF"/>
              </a:solidFill>
            </a:endParaRPr>
          </a:p>
        </p:txBody>
      </p:sp>
      <p:sp>
        <p:nvSpPr>
          <p:cNvPr id="642" name="Google Shape;642;p103"/>
          <p:cNvSpPr txBox="1"/>
          <p:nvPr>
            <p:ph idx="1" type="body"/>
          </p:nvPr>
        </p:nvSpPr>
        <p:spPr>
          <a:xfrm>
            <a:off x="578785" y="1508224"/>
            <a:ext cx="8818434" cy="359191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320"/>
              <a:buNone/>
            </a:pPr>
            <a:r>
              <a:rPr lang="en-US" sz="2320" u="sng">
                <a:latin typeface="Calibri"/>
                <a:ea typeface="Calibri"/>
                <a:cs typeface="Calibri"/>
                <a:sym typeface="Calibri"/>
              </a:rPr>
              <a:t>Quorum</a:t>
            </a:r>
            <a:endParaRPr/>
          </a:p>
          <a:p>
            <a:pPr indent="-182880" lvl="0" marL="182880" rtl="0" algn="l">
              <a:lnSpc>
                <a:spcPct val="90000"/>
              </a:lnSpc>
              <a:spcBef>
                <a:spcPts val="960"/>
              </a:spcBef>
              <a:spcAft>
                <a:spcPts val="0"/>
              </a:spcAft>
              <a:buClr>
                <a:schemeClr val="dk1"/>
              </a:buClr>
              <a:buSzPts val="2320"/>
              <a:buChar char="•"/>
            </a:pPr>
            <a:r>
              <a:rPr lang="en-US" sz="2320">
                <a:latin typeface="Calibri"/>
                <a:ea typeface="Calibri"/>
                <a:cs typeface="Calibri"/>
                <a:sym typeface="Calibri"/>
              </a:rPr>
              <a:t>A quorum shall consist of a majority of appointed members</a:t>
            </a:r>
            <a:endParaRPr/>
          </a:p>
          <a:p>
            <a:pPr indent="0" lvl="0" marL="0" rtl="0" algn="l">
              <a:lnSpc>
                <a:spcPct val="107000"/>
              </a:lnSpc>
              <a:spcBef>
                <a:spcPts val="960"/>
              </a:spcBef>
              <a:spcAft>
                <a:spcPts val="0"/>
              </a:spcAft>
              <a:buClr>
                <a:schemeClr val="dk1"/>
              </a:buClr>
              <a:buSzPts val="2320"/>
              <a:buNone/>
            </a:pPr>
            <a:r>
              <a:rPr lang="en-US" sz="2320" u="sng">
                <a:latin typeface="Calibri"/>
                <a:ea typeface="Calibri"/>
                <a:cs typeface="Calibri"/>
                <a:sym typeface="Calibri"/>
              </a:rPr>
              <a:t>Amendment of Bylaws</a:t>
            </a:r>
            <a:endParaRPr/>
          </a:p>
          <a:p>
            <a:pPr indent="-182880" lvl="0" marL="182880" rtl="0" algn="l">
              <a:lnSpc>
                <a:spcPct val="107000"/>
              </a:lnSpc>
              <a:spcBef>
                <a:spcPts val="640"/>
              </a:spcBef>
              <a:spcAft>
                <a:spcPts val="0"/>
              </a:spcAft>
              <a:buClr>
                <a:schemeClr val="dk1"/>
              </a:buClr>
              <a:buSzPts val="2320"/>
              <a:buChar char="•"/>
            </a:pPr>
            <a:r>
              <a:rPr lang="en-US" sz="2320">
                <a:latin typeface="Calibri"/>
                <a:ea typeface="Calibri"/>
                <a:cs typeface="Calibri"/>
                <a:sym typeface="Calibri"/>
              </a:rPr>
              <a:t>Bylaw may be altered, amended, or repealed and new Bylaws adopted at any regular meeting or special meeting, provided that the substance of the proposed amendment has been submitted to the CAC and made available to the public at least 28 days in advance </a:t>
            </a:r>
            <a:endParaRPr sz="1600">
              <a:latin typeface="Calibri"/>
              <a:ea typeface="Calibri"/>
              <a:cs typeface="Calibri"/>
              <a:sym typeface="Calibri"/>
            </a:endParaRPr>
          </a:p>
        </p:txBody>
      </p:sp>
      <p:pic>
        <p:nvPicPr>
          <p:cNvPr id="643" name="Google Shape;643;p103"/>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7" name="Shape 647"/>
        <p:cNvGrpSpPr/>
        <p:nvPr/>
      </p:nvGrpSpPr>
      <p:grpSpPr>
        <a:xfrm>
          <a:off x="0" y="0"/>
          <a:ext cx="0" cy="0"/>
          <a:chOff x="0" y="0"/>
          <a:chExt cx="0" cy="0"/>
        </a:xfrm>
      </p:grpSpPr>
      <p:sp>
        <p:nvSpPr>
          <p:cNvPr id="648" name="Google Shape;648;p23"/>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49" name="Google Shape;649;p23"/>
          <p:cNvSpPr/>
          <p:nvPr/>
        </p:nvSpPr>
        <p:spPr>
          <a:xfrm rot="10800000">
            <a:off x="-9378" y="-1"/>
            <a:ext cx="9780762" cy="5494457"/>
          </a:xfrm>
          <a:prstGeom prst="rect">
            <a:avLst/>
          </a:prstGeom>
          <a:gradFill>
            <a:gsLst>
              <a:gs pos="0">
                <a:srgbClr val="000000"/>
              </a:gs>
              <a:gs pos="100000">
                <a:srgbClr val="2F5496"/>
              </a:gs>
            </a:gsLst>
            <a:lin ang="4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50" name="Google Shape;650;p23"/>
          <p:cNvSpPr/>
          <p:nvPr/>
        </p:nvSpPr>
        <p:spPr>
          <a:xfrm flipH="1" rot="10800000">
            <a:off x="353568" y="-2"/>
            <a:ext cx="9417815" cy="5494459"/>
          </a:xfrm>
          <a:prstGeom prst="rect">
            <a:avLst/>
          </a:prstGeom>
          <a:gradFill>
            <a:gsLst>
              <a:gs pos="0">
                <a:srgbClr val="1F3864">
                  <a:alpha val="82745"/>
                </a:srgbClr>
              </a:gs>
              <a:gs pos="21000">
                <a:srgbClr val="1F3864">
                  <a:alpha val="82745"/>
                </a:srgbClr>
              </a:gs>
              <a:gs pos="100000">
                <a:srgbClr val="4472C4">
                  <a:alpha val="0"/>
                </a:srgbClr>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51" name="Google Shape;651;p23"/>
          <p:cNvSpPr/>
          <p:nvPr/>
        </p:nvSpPr>
        <p:spPr>
          <a:xfrm rot="10800000">
            <a:off x="-12160" y="0"/>
            <a:ext cx="2898699" cy="5494458"/>
          </a:xfrm>
          <a:prstGeom prst="rect">
            <a:avLst/>
          </a:prstGeom>
          <a:gradFill>
            <a:gsLst>
              <a:gs pos="0">
                <a:srgbClr val="2F5496">
                  <a:alpha val="0"/>
                </a:srgbClr>
              </a:gs>
              <a:gs pos="99000">
                <a:srgbClr val="000000">
                  <a:alpha val="40784"/>
                </a:srgbClr>
              </a:gs>
              <a:gs pos="100000">
                <a:srgbClr val="000000">
                  <a:alpha val="40784"/>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52" name="Google Shape;652;p23"/>
          <p:cNvSpPr/>
          <p:nvPr/>
        </p:nvSpPr>
        <p:spPr>
          <a:xfrm flipH="1">
            <a:off x="-12700" y="-3"/>
            <a:ext cx="9786865" cy="5494461"/>
          </a:xfrm>
          <a:prstGeom prst="rect">
            <a:avLst/>
          </a:prstGeom>
          <a:gradFill>
            <a:gsLst>
              <a:gs pos="0">
                <a:srgbClr val="2F5496">
                  <a:alpha val="0"/>
                </a:srgbClr>
              </a:gs>
              <a:gs pos="3000">
                <a:srgbClr val="2F5496">
                  <a:alpha val="0"/>
                </a:srgbClr>
              </a:gs>
              <a:gs pos="100000">
                <a:srgbClr val="000000">
                  <a:alpha val="7294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53" name="Google Shape;653;p23"/>
          <p:cNvSpPr/>
          <p:nvPr/>
        </p:nvSpPr>
        <p:spPr>
          <a:xfrm flipH="1" rot="5400000">
            <a:off x="3587468" y="-689459"/>
            <a:ext cx="5489545" cy="6878287"/>
          </a:xfrm>
          <a:prstGeom prst="rect">
            <a:avLst/>
          </a:prstGeom>
          <a:gradFill>
            <a:gsLst>
              <a:gs pos="0">
                <a:srgbClr val="2F5496">
                  <a:alpha val="0"/>
                </a:srgbClr>
              </a:gs>
              <a:gs pos="3000">
                <a:srgbClr val="2F5496">
                  <a:alpha val="0"/>
                </a:srgbClr>
              </a:gs>
              <a:gs pos="100000">
                <a:srgbClr val="000000">
                  <a:alpha val="26666"/>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54" name="Google Shape;654;p23"/>
          <p:cNvSpPr/>
          <p:nvPr/>
        </p:nvSpPr>
        <p:spPr>
          <a:xfrm rot="5993193">
            <a:off x="949578" y="871239"/>
            <a:ext cx="3974026" cy="3990712"/>
          </a:xfrm>
          <a:prstGeom prst="ellipse">
            <a:avLst/>
          </a:prstGeom>
          <a:gradFill>
            <a:gsLst>
              <a:gs pos="0">
                <a:srgbClr val="4472C4">
                  <a:alpha val="25882"/>
                </a:srgbClr>
              </a:gs>
              <a:gs pos="85000">
                <a:srgbClr val="8DA9DB">
                  <a:alpha val="0"/>
                </a:srgbClr>
              </a:gs>
              <a:gs pos="100000">
                <a:srgbClr val="8DA9DB">
                  <a:alpha val="0"/>
                </a:srgbClr>
              </a:gs>
            </a:gsLst>
            <a:lin ang="14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655" name="Google Shape;655;p23"/>
          <p:cNvSpPr txBox="1"/>
          <p:nvPr>
            <p:ph type="ctrTitle"/>
          </p:nvPr>
        </p:nvSpPr>
        <p:spPr>
          <a:xfrm>
            <a:off x="3330054" y="655188"/>
            <a:ext cx="5371759" cy="25429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FFFFFF"/>
              </a:buClr>
              <a:buSzPts val="3840"/>
              <a:buFont typeface="Calibri"/>
              <a:buNone/>
            </a:pPr>
            <a:r>
              <a:rPr b="1" lang="en-US" sz="3840">
                <a:solidFill>
                  <a:srgbClr val="FFFFFF"/>
                </a:solidFill>
              </a:rPr>
              <a:t>QUESTIONS?</a:t>
            </a:r>
            <a:br>
              <a:rPr b="1" lang="en-US" sz="3840">
                <a:solidFill>
                  <a:srgbClr val="FFFFFF"/>
                </a:solidFill>
                <a:latin typeface="Arial"/>
                <a:ea typeface="Arial"/>
                <a:cs typeface="Arial"/>
                <a:sym typeface="Arial"/>
              </a:rPr>
            </a:br>
            <a:br>
              <a:rPr b="1" lang="en-US" sz="3840">
                <a:solidFill>
                  <a:srgbClr val="FFFFFF"/>
                </a:solidFill>
                <a:latin typeface="Arial"/>
                <a:ea typeface="Arial"/>
                <a:cs typeface="Arial"/>
                <a:sym typeface="Arial"/>
              </a:rPr>
            </a:br>
            <a:endParaRPr b="1" sz="3840">
              <a:solidFill>
                <a:srgbClr val="FFFFFF"/>
              </a:solidFill>
            </a:endParaRPr>
          </a:p>
        </p:txBody>
      </p:sp>
      <p:sp>
        <p:nvSpPr>
          <p:cNvPr id="656" name="Google Shape;656;p23"/>
          <p:cNvSpPr/>
          <p:nvPr/>
        </p:nvSpPr>
        <p:spPr>
          <a:xfrm flipH="1">
            <a:off x="-2" y="3592088"/>
            <a:ext cx="9774168" cy="1902370"/>
          </a:xfrm>
          <a:prstGeom prst="rect">
            <a:avLst/>
          </a:prstGeom>
          <a:gradFill>
            <a:gsLst>
              <a:gs pos="0">
                <a:srgbClr val="2F5496">
                  <a:alpha val="49803"/>
                </a:srgbClr>
              </a:gs>
              <a:gs pos="99000">
                <a:srgbClr val="000000">
                  <a:alpha val="33725"/>
                </a:srgbClr>
              </a:gs>
              <a:gs pos="100000">
                <a:srgbClr val="000000">
                  <a:alpha val="33725"/>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pic>
        <p:nvPicPr>
          <p:cNvPr id="657" name="Google Shape;657;p23"/>
          <p:cNvPicPr preferRelativeResize="0"/>
          <p:nvPr/>
        </p:nvPicPr>
        <p:blipFill rotWithShape="1">
          <a:blip r:embed="rId3">
            <a:alphaModFix/>
          </a:blip>
          <a:srcRect b="0" l="0" r="0" t="0"/>
          <a:stretch/>
        </p:blipFill>
        <p:spPr>
          <a:xfrm>
            <a:off x="3937000" y="5012534"/>
            <a:ext cx="1879600" cy="21691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655"/>
                                        </p:tgtEl>
                                        <p:attrNameLst>
                                          <p:attrName>style.visibility</p:attrName>
                                        </p:attrNameLst>
                                      </p:cBhvr>
                                      <p:to>
                                        <p:strVal val="visible"/>
                                      </p:to>
                                    </p:set>
                                    <p:animEffect filter="fade" transition="in">
                                      <p:cBhvr>
                                        <p:cTn dur="400"/>
                                        <p:tgtEl>
                                          <p:spTgt spid="6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7"/>
          <p:cNvSpPr txBox="1"/>
          <p:nvPr/>
        </p:nvSpPr>
        <p:spPr>
          <a:xfrm>
            <a:off x="1763869" y="275598"/>
            <a:ext cx="5597525" cy="914727"/>
          </a:xfrm>
          <a:prstGeom prst="rect">
            <a:avLst/>
          </a:prstGeom>
          <a:noFill/>
          <a:ln>
            <a:noFill/>
          </a:ln>
        </p:spPr>
        <p:txBody>
          <a:bodyPr anchorCtr="0" anchor="t" bIns="0" lIns="0" spcFirstLastPara="1" rIns="0" wrap="square" tIns="16500">
            <a:spAutoFit/>
          </a:bodyPr>
          <a:lstStyle/>
          <a:p>
            <a:pPr indent="0" lvl="0" marL="1270" marR="0" rtl="0" algn="ctr">
              <a:lnSpc>
                <a:spcPct val="116315"/>
              </a:lnSpc>
              <a:spcBef>
                <a:spcPts val="0"/>
              </a:spcBef>
              <a:spcAft>
                <a:spcPts val="0"/>
              </a:spcAft>
              <a:buClr>
                <a:srgbClr val="000000"/>
              </a:buClr>
              <a:buSzPts val="1400"/>
              <a:buFont typeface="Arial"/>
              <a:buNone/>
            </a:pPr>
            <a:r>
              <a:rPr b="0" i="0" lang="en-US" sz="2850" u="none" cap="none" strike="noStrike">
                <a:solidFill>
                  <a:srgbClr val="1A306A"/>
                </a:solidFill>
                <a:latin typeface="Helvetica Neue"/>
                <a:ea typeface="Helvetica Neue"/>
                <a:cs typeface="Helvetica Neue"/>
                <a:sym typeface="Helvetica Neue"/>
              </a:rPr>
              <a:t>Welcome! ¡Bienvenidos!</a:t>
            </a:r>
            <a:endParaRPr b="0" i="0" sz="1400" u="none" cap="none" strike="noStrike">
              <a:solidFill>
                <a:srgbClr val="000000"/>
              </a:solidFill>
              <a:latin typeface="Arial"/>
              <a:ea typeface="Arial"/>
              <a:cs typeface="Arial"/>
              <a:sym typeface="Arial"/>
            </a:endParaRPr>
          </a:p>
          <a:p>
            <a:pPr indent="0" lvl="0" marL="0" marR="0" rtl="0" algn="ctr">
              <a:lnSpc>
                <a:spcPct val="115227"/>
              </a:lnSpc>
              <a:spcBef>
                <a:spcPts val="0"/>
              </a:spcBef>
              <a:spcAft>
                <a:spcPts val="0"/>
              </a:spcAft>
              <a:buClr>
                <a:srgbClr val="000000"/>
              </a:buClr>
              <a:buSzPts val="1400"/>
              <a:buFont typeface="Arial"/>
              <a:buNone/>
            </a:pPr>
            <a:r>
              <a:rPr b="0" i="0" lang="en-US" sz="2200" u="none" cap="none" strike="noStrike">
                <a:solidFill>
                  <a:srgbClr val="1A306A"/>
                </a:solidFill>
                <a:latin typeface="Helvetica Neue"/>
                <a:ea typeface="Helvetica Neue"/>
                <a:cs typeface="Helvetica Neue"/>
                <a:sym typeface="Helvetica Neue"/>
              </a:rPr>
              <a:t>Zoom Interpretation/Interpretación de Zoom</a:t>
            </a:r>
            <a:endParaRPr b="0" i="0" sz="1400" u="none" cap="none" strike="noStrike">
              <a:solidFill>
                <a:srgbClr val="000000"/>
              </a:solidFill>
              <a:latin typeface="Arial"/>
              <a:ea typeface="Arial"/>
              <a:cs typeface="Arial"/>
              <a:sym typeface="Arial"/>
            </a:endParaRPr>
          </a:p>
        </p:txBody>
      </p:sp>
      <p:pic>
        <p:nvPicPr>
          <p:cNvPr id="334" name="Google Shape;334;p7"/>
          <p:cNvPicPr preferRelativeResize="0"/>
          <p:nvPr/>
        </p:nvPicPr>
        <p:blipFill rotWithShape="1">
          <a:blip r:embed="rId3">
            <a:alphaModFix/>
          </a:blip>
          <a:srcRect b="0" l="0" r="0" t="0"/>
          <a:stretch/>
        </p:blipFill>
        <p:spPr>
          <a:xfrm>
            <a:off x="265334" y="2439716"/>
            <a:ext cx="5290364" cy="2279164"/>
          </a:xfrm>
          <a:prstGeom prst="rect">
            <a:avLst/>
          </a:prstGeom>
          <a:noFill/>
          <a:ln>
            <a:noFill/>
          </a:ln>
        </p:spPr>
      </p:pic>
      <p:pic>
        <p:nvPicPr>
          <p:cNvPr id="335" name="Google Shape;335;p7"/>
          <p:cNvPicPr preferRelativeResize="0"/>
          <p:nvPr/>
        </p:nvPicPr>
        <p:blipFill rotWithShape="1">
          <a:blip r:embed="rId4">
            <a:alphaModFix/>
          </a:blip>
          <a:srcRect b="0" l="0" r="0" t="0"/>
          <a:stretch/>
        </p:blipFill>
        <p:spPr>
          <a:xfrm>
            <a:off x="6071063" y="2309756"/>
            <a:ext cx="3169990" cy="2395905"/>
          </a:xfrm>
          <a:prstGeom prst="rect">
            <a:avLst/>
          </a:prstGeom>
          <a:noFill/>
          <a:ln>
            <a:noFill/>
          </a:ln>
        </p:spPr>
      </p:pic>
      <p:sp>
        <p:nvSpPr>
          <p:cNvPr id="336" name="Google Shape;336;p7"/>
          <p:cNvSpPr txBox="1"/>
          <p:nvPr/>
        </p:nvSpPr>
        <p:spPr>
          <a:xfrm>
            <a:off x="1109416" y="1872693"/>
            <a:ext cx="3602199" cy="307505"/>
          </a:xfrm>
          <a:prstGeom prst="rect">
            <a:avLst/>
          </a:prstGeom>
          <a:noFill/>
          <a:ln>
            <a:noFill/>
          </a:ln>
        </p:spPr>
        <p:txBody>
          <a:bodyPr anchorCtr="0" anchor="t" bIns="0" lIns="0" spcFirstLastPara="1" rIns="0" wrap="square" tIns="12050">
            <a:spAutoFit/>
          </a:bodyPr>
          <a:lstStyle/>
          <a:p>
            <a:pPr indent="0" lvl="0" marL="12700" marR="5080" rtl="0" algn="l">
              <a:lnSpc>
                <a:spcPct val="101099"/>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Computer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A5A5A5"/>
                </a:solidFill>
                <a:latin typeface="Libre Franklin"/>
                <a:ea typeface="Libre Franklin"/>
                <a:cs typeface="Libre Franklin"/>
                <a:sym typeface="Libre Franklin"/>
              </a:rPr>
              <a:t>Computadora</a:t>
            </a:r>
            <a:endParaRPr b="0" i="0" sz="1900" u="none" cap="none" strike="noStrike">
              <a:solidFill>
                <a:srgbClr val="000000"/>
              </a:solidFill>
              <a:latin typeface="Libre Franklin"/>
              <a:ea typeface="Libre Franklin"/>
              <a:cs typeface="Libre Franklin"/>
              <a:sym typeface="Libre Franklin"/>
            </a:endParaRPr>
          </a:p>
        </p:txBody>
      </p:sp>
      <p:sp>
        <p:nvSpPr>
          <p:cNvPr id="337" name="Google Shape;337;p7"/>
          <p:cNvSpPr txBox="1"/>
          <p:nvPr/>
        </p:nvSpPr>
        <p:spPr>
          <a:xfrm>
            <a:off x="6430825" y="1817155"/>
            <a:ext cx="3169990" cy="307777"/>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Phone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8490AE"/>
                </a:solidFill>
                <a:latin typeface="Libre Franklin"/>
                <a:ea typeface="Libre Franklin"/>
                <a:cs typeface="Libre Franklin"/>
                <a:sym typeface="Libre Franklin"/>
              </a:rPr>
              <a:t>Por Telefono</a:t>
            </a:r>
            <a:endParaRPr b="0" i="0" sz="1900" u="none" cap="none" strike="noStrike">
              <a:solidFill>
                <a:srgbClr val="000000"/>
              </a:solidFill>
              <a:latin typeface="Libre Franklin"/>
              <a:ea typeface="Libre Franklin"/>
              <a:cs typeface="Libre Franklin"/>
              <a:sym typeface="Libre Frankli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grpSp>
        <p:nvGrpSpPr>
          <p:cNvPr id="662" name="Google Shape;662;p8"/>
          <p:cNvGrpSpPr/>
          <p:nvPr/>
        </p:nvGrpSpPr>
        <p:grpSpPr>
          <a:xfrm>
            <a:off x="0" y="5088518"/>
            <a:ext cx="9753821" cy="398394"/>
            <a:chOff x="0" y="5088518"/>
            <a:chExt cx="9753821" cy="398394"/>
          </a:xfrm>
        </p:grpSpPr>
        <p:sp>
          <p:nvSpPr>
            <p:cNvPr id="663" name="Google Shape;663;p8"/>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4" name="Google Shape;664;p8"/>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5" name="Google Shape;665;p8"/>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66" name="Google Shape;666;p8"/>
          <p:cNvGrpSpPr/>
          <p:nvPr/>
        </p:nvGrpSpPr>
        <p:grpSpPr>
          <a:xfrm>
            <a:off x="8099713" y="268915"/>
            <a:ext cx="1399759" cy="1363867"/>
            <a:chOff x="8099713" y="188905"/>
            <a:chExt cx="1399759" cy="1363867"/>
          </a:xfrm>
        </p:grpSpPr>
        <p:pic>
          <p:nvPicPr>
            <p:cNvPr id="667" name="Google Shape;667;p8"/>
            <p:cNvPicPr preferRelativeResize="0"/>
            <p:nvPr/>
          </p:nvPicPr>
          <p:blipFill rotWithShape="1">
            <a:blip r:embed="rId3">
              <a:alphaModFix/>
            </a:blip>
            <a:srcRect b="0" l="0" r="0" t="0"/>
            <a:stretch/>
          </p:blipFill>
          <p:spPr>
            <a:xfrm>
              <a:off x="8099713" y="292105"/>
              <a:ext cx="1399759" cy="1019413"/>
            </a:xfrm>
            <a:prstGeom prst="rect">
              <a:avLst/>
            </a:prstGeom>
            <a:noFill/>
            <a:ln>
              <a:noFill/>
            </a:ln>
          </p:spPr>
        </p:pic>
        <p:pic>
          <p:nvPicPr>
            <p:cNvPr id="668" name="Google Shape;668;p8"/>
            <p:cNvPicPr preferRelativeResize="0"/>
            <p:nvPr/>
          </p:nvPicPr>
          <p:blipFill rotWithShape="1">
            <a:blip r:embed="rId4">
              <a:alphaModFix/>
            </a:blip>
            <a:srcRect b="0" l="0" r="0" t="0"/>
            <a:stretch/>
          </p:blipFill>
          <p:spPr>
            <a:xfrm>
              <a:off x="8099713" y="188905"/>
              <a:ext cx="1399759" cy="1363867"/>
            </a:xfrm>
            <a:prstGeom prst="rect">
              <a:avLst/>
            </a:prstGeom>
            <a:noFill/>
            <a:ln>
              <a:noFill/>
            </a:ln>
          </p:spPr>
        </p:pic>
      </p:grpSp>
      <p:sp>
        <p:nvSpPr>
          <p:cNvPr id="669" name="Google Shape;669;p8"/>
          <p:cNvSpPr txBox="1"/>
          <p:nvPr>
            <p:ph type="title"/>
          </p:nvPr>
        </p:nvSpPr>
        <p:spPr>
          <a:xfrm>
            <a:off x="-209580" y="268915"/>
            <a:ext cx="5773479" cy="615553"/>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4000">
                <a:latin typeface="Helvetica Neue"/>
                <a:ea typeface="Helvetica Neue"/>
                <a:cs typeface="Helvetica Neue"/>
                <a:sym typeface="Helvetica Neue"/>
              </a:rPr>
              <a:t>Council Action Item</a:t>
            </a:r>
            <a:endParaRPr i="1" sz="4000">
              <a:latin typeface="Helvetica Neue"/>
              <a:ea typeface="Helvetica Neue"/>
              <a:cs typeface="Helvetica Neue"/>
              <a:sym typeface="Helvetica Neue"/>
            </a:endParaRPr>
          </a:p>
        </p:txBody>
      </p:sp>
      <p:sp>
        <p:nvSpPr>
          <p:cNvPr id="670" name="Google Shape;670;p8"/>
          <p:cNvSpPr/>
          <p:nvPr/>
        </p:nvSpPr>
        <p:spPr>
          <a:xfrm>
            <a:off x="4759620" y="25893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71" name="Google Shape;671;p8"/>
          <p:cNvSpPr txBox="1"/>
          <p:nvPr/>
        </p:nvSpPr>
        <p:spPr>
          <a:xfrm>
            <a:off x="2390482" y="2065958"/>
            <a:ext cx="5206875"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7030A0"/>
                </a:solidFill>
                <a:latin typeface="Arial"/>
                <a:ea typeface="Arial"/>
                <a:cs typeface="Arial"/>
                <a:sym typeface="Arial"/>
              </a:rPr>
              <a:t>Adopt Measure I CAC Bylaws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10"/>
          <p:cNvSpPr txBox="1"/>
          <p:nvPr/>
        </p:nvSpPr>
        <p:spPr>
          <a:xfrm>
            <a:off x="823556" y="1548985"/>
            <a:ext cx="7810082" cy="193899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Helvetica Neue"/>
                <a:ea typeface="Helvetica Neue"/>
                <a:cs typeface="Helvetica Neue"/>
                <a:sym typeface="Helvetica Neue"/>
              </a:rPr>
              <a:t>Overview of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Helvetica Neue"/>
                <a:ea typeface="Helvetica Neue"/>
                <a:cs typeface="Helvetica Neue"/>
                <a:sym typeface="Helvetica Neue"/>
              </a:rPr>
              <a:t>First 5 Sonoma County &amp; Administration of Measure I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34"/>
          <p:cNvSpPr txBox="1"/>
          <p:nvPr/>
        </p:nvSpPr>
        <p:spPr>
          <a:xfrm>
            <a:off x="302560" y="209283"/>
            <a:ext cx="7161496"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Helvetica Neue"/>
                <a:ea typeface="Helvetica Neue"/>
                <a:cs typeface="Helvetica Neue"/>
                <a:sym typeface="Helvetica Neue"/>
              </a:rPr>
              <a:t>California Children &amp;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Helvetica Neue"/>
                <a:ea typeface="Helvetica Neue"/>
                <a:cs typeface="Helvetica Neue"/>
                <a:sym typeface="Helvetica Neue"/>
              </a:rPr>
              <a:t>Families Act of 1998 (Prop.10)</a:t>
            </a:r>
            <a:endParaRPr b="0" i="0" sz="1400" u="none" cap="none" strike="noStrike">
              <a:solidFill>
                <a:srgbClr val="000000"/>
              </a:solidFill>
              <a:latin typeface="Helvetica Neue"/>
              <a:ea typeface="Helvetica Neue"/>
              <a:cs typeface="Helvetica Neue"/>
              <a:sym typeface="Helvetica Neue"/>
            </a:endParaRPr>
          </a:p>
        </p:txBody>
      </p:sp>
      <p:sp>
        <p:nvSpPr>
          <p:cNvPr id="682" name="Google Shape;682;p34"/>
          <p:cNvSpPr txBox="1"/>
          <p:nvPr/>
        </p:nvSpPr>
        <p:spPr>
          <a:xfrm>
            <a:off x="933450" y="1486450"/>
            <a:ext cx="7886700" cy="4351338"/>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400"/>
              <a:buFont typeface="Arial"/>
              <a:buNone/>
            </a:pPr>
            <a:r>
              <a:t/>
            </a:r>
            <a:endParaRPr b="0" i="0" sz="2000" u="none" cap="none" strike="noStrike">
              <a:solidFill>
                <a:srgbClr val="3E3E3E"/>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2000" u="none" cap="none" strike="noStrike">
                <a:solidFill>
                  <a:srgbClr val="002060"/>
                </a:solidFill>
                <a:latin typeface="Arial"/>
                <a:ea typeface="Arial"/>
                <a:cs typeface="Arial"/>
                <a:sym typeface="Arial"/>
              </a:rPr>
              <a:t>“…intent of this act is to facilitate the creation and implementation of an integrated, comprehensive, and collaborative system of information and services to enhance optimal early childhood development and to ensure that children are ready to enter school.”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2000" u="none" cap="none" strike="noStrike">
              <a:solidFill>
                <a:srgbClr val="3E3E3E"/>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2000" u="none" cap="none" strike="noStrike">
              <a:solidFill>
                <a:srgbClr val="3E3E3E"/>
              </a:solidFill>
              <a:latin typeface="Arial"/>
              <a:ea typeface="Arial"/>
              <a:cs typeface="Arial"/>
              <a:sym typeface="Arial"/>
            </a:endParaRPr>
          </a:p>
        </p:txBody>
      </p:sp>
      <p:pic>
        <p:nvPicPr>
          <p:cNvPr id="683" name="Google Shape;683;p34"/>
          <p:cNvPicPr preferRelativeResize="0"/>
          <p:nvPr/>
        </p:nvPicPr>
        <p:blipFill rotWithShape="1">
          <a:blip r:embed="rId3">
            <a:alphaModFix/>
          </a:blip>
          <a:srcRect b="0" l="0" r="0" t="0"/>
          <a:stretch/>
        </p:blipFill>
        <p:spPr>
          <a:xfrm>
            <a:off x="3412195" y="3327371"/>
            <a:ext cx="3211889" cy="151263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44"/>
          <p:cNvSpPr txBox="1"/>
          <p:nvPr/>
        </p:nvSpPr>
        <p:spPr>
          <a:xfrm>
            <a:off x="365760" y="290450"/>
            <a:ext cx="7002163" cy="1266298"/>
          </a:xfrm>
          <a:prstGeom prst="rect">
            <a:avLst/>
          </a:prstGeom>
          <a:noFill/>
          <a:ln>
            <a:noFill/>
          </a:ln>
        </p:spPr>
        <p:txBody>
          <a:bodyPr anchorCtr="0" anchor="ctr" bIns="20475" lIns="40950" spcFirstLastPara="1" rIns="40950" wrap="square" tIns="20475">
            <a:noAutofit/>
          </a:bodyPr>
          <a:lstStyle/>
          <a:p>
            <a:pPr indent="0" lvl="0" marL="0" marR="0" rtl="0" algn="l">
              <a:lnSpc>
                <a:spcPct val="100000"/>
              </a:lnSpc>
              <a:spcBef>
                <a:spcPts val="0"/>
              </a:spcBef>
              <a:spcAft>
                <a:spcPts val="0"/>
              </a:spcAft>
              <a:buClr>
                <a:srgbClr val="000000"/>
              </a:buClr>
              <a:buSzPts val="3200"/>
              <a:buFont typeface="Arial"/>
              <a:buNone/>
            </a:pPr>
            <a:r>
              <a:rPr b="0" i="1" lang="en-US" sz="3200" u="none" cap="none" strike="noStrike">
                <a:solidFill>
                  <a:srgbClr val="002060"/>
                </a:solidFill>
                <a:latin typeface="Helvetica Neue"/>
                <a:ea typeface="Helvetica Neue"/>
                <a:cs typeface="Helvetica Neue"/>
                <a:sym typeface="Helvetica Neue"/>
              </a:rPr>
              <a:t>CA Children &amp; Families Act of 1998 </a:t>
            </a:r>
            <a:r>
              <a:rPr b="0" i="0" lang="en-US" sz="3200" u="none" cap="none" strike="noStrike">
                <a:solidFill>
                  <a:srgbClr val="002060"/>
                </a:solidFill>
                <a:latin typeface="Helvetica Neue"/>
                <a:ea typeface="Helvetica Neue"/>
                <a:cs typeface="Helvetica Neue"/>
                <a:sym typeface="Helvetica Neue"/>
              </a:rPr>
              <a:t>(Prop. 10) Statutory Goals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2060"/>
              </a:solidFill>
              <a:latin typeface="Helvetica Neue"/>
              <a:ea typeface="Helvetica Neue"/>
              <a:cs typeface="Helvetica Neue"/>
              <a:sym typeface="Helvetica Neue"/>
            </a:endParaRPr>
          </a:p>
        </p:txBody>
      </p:sp>
      <p:graphicFrame>
        <p:nvGraphicFramePr>
          <p:cNvPr id="690" name="Google Shape;690;p44"/>
          <p:cNvGraphicFramePr/>
          <p:nvPr/>
        </p:nvGraphicFramePr>
        <p:xfrm>
          <a:off x="365760" y="1495313"/>
          <a:ext cx="3000000" cy="3000000"/>
        </p:xfrm>
        <a:graphic>
          <a:graphicData uri="http://schemas.openxmlformats.org/drawingml/2006/table">
            <a:tbl>
              <a:tblPr>
                <a:noFill/>
                <a:tableStyleId>{E8D62DB9-ABC6-41F8-A128-EA658CDD0935}</a:tableStyleId>
              </a:tblPr>
              <a:tblGrid>
                <a:gridCol w="4594675"/>
                <a:gridCol w="4427400"/>
              </a:tblGrid>
              <a:tr h="1578150">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rgbClr val="FFFFFF"/>
                          </a:solidFill>
                          <a:latin typeface="Arial"/>
                          <a:ea typeface="Arial"/>
                          <a:cs typeface="Arial"/>
                          <a:sym typeface="Arial"/>
                        </a:rPr>
                        <a:t>All CHILDREN, 0-5, ARE HEALTHY</a:t>
                      </a:r>
                      <a:endParaRPr sz="19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rgbClr val="FFFFFF"/>
                          </a:solidFill>
                          <a:latin typeface="Arial"/>
                          <a:ea typeface="Arial"/>
                          <a:cs typeface="Arial"/>
                          <a:sym typeface="Arial"/>
                        </a:rPr>
                        <a:t>&amp; DEVELOPING OPTIMALLY</a:t>
                      </a:r>
                      <a:endParaRPr sz="1900" u="none" cap="none" strike="noStrike">
                        <a:latin typeface="Arial"/>
                        <a:ea typeface="Arial"/>
                        <a:cs typeface="Arial"/>
                        <a:sym typeface="Arial"/>
                      </a:endParaRPr>
                    </a:p>
                  </a:txBody>
                  <a:tcPr marT="4075" marB="0" marR="4075" marL="40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FB54D"/>
                    </a:solidFill>
                  </a:tcPr>
                </a:tc>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rgbClr val="FFFFFF"/>
                          </a:solidFill>
                          <a:latin typeface="Arial"/>
                          <a:ea typeface="Arial"/>
                          <a:cs typeface="Arial"/>
                          <a:sym typeface="Arial"/>
                        </a:rPr>
                        <a:t>EARLY LEARNING OPPORTUNITIES </a:t>
                      </a:r>
                      <a:endParaRPr sz="19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rgbClr val="FFFFFF"/>
                          </a:solidFill>
                          <a:latin typeface="Arial"/>
                          <a:ea typeface="Arial"/>
                          <a:cs typeface="Arial"/>
                          <a:sym typeface="Arial"/>
                        </a:rPr>
                        <a:t>ARE DIVERSE &amp; HIGH QUALITY</a:t>
                      </a:r>
                      <a:endParaRPr sz="1900" u="none" cap="none" strike="noStrike">
                        <a:latin typeface="Arial"/>
                        <a:ea typeface="Arial"/>
                        <a:cs typeface="Arial"/>
                        <a:sym typeface="Arial"/>
                      </a:endParaRPr>
                    </a:p>
                  </a:txBody>
                  <a:tcPr marT="4075" marB="0" marR="4075" marL="40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662D91"/>
                    </a:solidFill>
                  </a:tcPr>
                </a:tc>
              </a:tr>
              <a:tr h="1779325">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rgbClr val="FFFFFF"/>
                          </a:solidFill>
                          <a:latin typeface="Arial"/>
                          <a:ea typeface="Arial"/>
                          <a:cs typeface="Arial"/>
                          <a:sym typeface="Arial"/>
                        </a:rPr>
                        <a:t>PARENT &amp; CAREGIVERS ARE</a:t>
                      </a:r>
                      <a:endParaRPr sz="19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rgbClr val="FFFFFF"/>
                          </a:solidFill>
                          <a:latin typeface="Arial"/>
                          <a:ea typeface="Arial"/>
                          <a:cs typeface="Arial"/>
                          <a:sym typeface="Arial"/>
                        </a:rPr>
                        <a:t>RESILIENT AND NURTURING</a:t>
                      </a:r>
                      <a:endParaRPr sz="1900" u="none" cap="none" strike="noStrike">
                        <a:latin typeface="Arial"/>
                        <a:ea typeface="Arial"/>
                        <a:cs typeface="Arial"/>
                        <a:sym typeface="Arial"/>
                      </a:endParaRPr>
                    </a:p>
                  </a:txBody>
                  <a:tcPr marT="4075" marB="0" marR="4075" marL="40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25408F"/>
                    </a:solidFill>
                  </a:tcPr>
                </a:tc>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rgbClr val="FFFFFF"/>
                          </a:solidFill>
                          <a:latin typeface="Arial"/>
                          <a:ea typeface="Arial"/>
                          <a:cs typeface="Arial"/>
                          <a:sym typeface="Arial"/>
                        </a:rPr>
                        <a:t>SYSTEMS OF CARE ARE SUSTAINABLE, </a:t>
                      </a:r>
                      <a:endParaRPr sz="19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rgbClr val="FFFFFF"/>
                          </a:solidFill>
                          <a:latin typeface="Arial"/>
                          <a:ea typeface="Arial"/>
                          <a:cs typeface="Arial"/>
                          <a:sym typeface="Arial"/>
                        </a:rPr>
                        <a:t>INTEGRATED &amp; COORDINATED</a:t>
                      </a:r>
                      <a:endParaRPr sz="1900" u="none" cap="none" strike="noStrike">
                        <a:latin typeface="Arial"/>
                        <a:ea typeface="Arial"/>
                        <a:cs typeface="Arial"/>
                        <a:sym typeface="Arial"/>
                      </a:endParaRPr>
                    </a:p>
                  </a:txBody>
                  <a:tcPr marT="4075" marB="0" marR="4075" marL="40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808285"/>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45"/>
          <p:cNvSpPr txBox="1"/>
          <p:nvPr/>
        </p:nvSpPr>
        <p:spPr>
          <a:xfrm>
            <a:off x="302560" y="209283"/>
            <a:ext cx="716149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Helvetica Neue"/>
                <a:ea typeface="Helvetica Neue"/>
                <a:cs typeface="Helvetica Neue"/>
                <a:sym typeface="Helvetica Neue"/>
              </a:rPr>
              <a:t>First 5 Sonoma County Basics</a:t>
            </a:r>
            <a:endParaRPr b="0" i="0" sz="1400" u="none" cap="none" strike="noStrike">
              <a:solidFill>
                <a:srgbClr val="000000"/>
              </a:solidFill>
              <a:latin typeface="Helvetica Neue"/>
              <a:ea typeface="Helvetica Neue"/>
              <a:cs typeface="Helvetica Neue"/>
              <a:sym typeface="Helvetica Neue"/>
            </a:endParaRPr>
          </a:p>
        </p:txBody>
      </p:sp>
      <p:sp>
        <p:nvSpPr>
          <p:cNvPr id="696" name="Google Shape;696;p45"/>
          <p:cNvSpPr txBox="1"/>
          <p:nvPr/>
        </p:nvSpPr>
        <p:spPr>
          <a:xfrm>
            <a:off x="215474" y="1215417"/>
            <a:ext cx="8846288" cy="3963728"/>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chemeClr val="dk1"/>
              </a:buClr>
              <a:buSzPts val="1400"/>
              <a:buFont typeface="Noto Sans Symbols"/>
              <a:buChar char="⮚"/>
            </a:pPr>
            <a:r>
              <a:rPr b="0" i="0" lang="en-US" sz="2000" u="none" cap="none" strike="noStrike">
                <a:solidFill>
                  <a:schemeClr val="dk1"/>
                </a:solidFill>
                <a:latin typeface="Arial"/>
                <a:ea typeface="Arial"/>
                <a:cs typeface="Arial"/>
                <a:sym typeface="Arial"/>
              </a:rPr>
              <a:t>One of 58 county-level Commissions </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960"/>
              </a:spcBef>
              <a:spcAft>
                <a:spcPts val="0"/>
              </a:spcAft>
              <a:buClr>
                <a:schemeClr val="dk1"/>
              </a:buClr>
              <a:buSzPts val="1400"/>
              <a:buFont typeface="Noto Sans Symbols"/>
              <a:buChar char="⮚"/>
            </a:pPr>
            <a:r>
              <a:rPr b="0" i="0" lang="en-US" sz="2000" u="none" cap="none" strike="noStrike">
                <a:solidFill>
                  <a:schemeClr val="dk1"/>
                </a:solidFill>
                <a:latin typeface="Arial"/>
                <a:ea typeface="Arial"/>
                <a:cs typeface="Arial"/>
                <a:sym typeface="Arial"/>
              </a:rPr>
              <a:t>50 cent tax on tobacco products: declining core funding since 1998</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960"/>
              </a:spcBef>
              <a:spcAft>
                <a:spcPts val="0"/>
              </a:spcAft>
              <a:buClr>
                <a:schemeClr val="dk1"/>
              </a:buClr>
              <a:buSzPts val="1400"/>
              <a:buFont typeface="Noto Sans Symbols"/>
              <a:buChar char="⮚"/>
            </a:pPr>
            <a:r>
              <a:rPr b="0" i="0" lang="en-US" sz="2000" u="none" cap="none" strike="noStrike">
                <a:solidFill>
                  <a:schemeClr val="dk1"/>
                </a:solidFill>
                <a:latin typeface="Arial"/>
                <a:ea typeface="Arial"/>
                <a:cs typeface="Arial"/>
                <a:sym typeface="Arial"/>
              </a:rPr>
              <a:t>Sonoma County Board of Supervisors authority</a:t>
            </a:r>
            <a:endParaRPr b="0" i="0" sz="2000" u="none" cap="none" strike="noStrike">
              <a:solidFill>
                <a:schemeClr val="dk1"/>
              </a:solidFill>
              <a:latin typeface="Arial"/>
              <a:ea typeface="Arial"/>
              <a:cs typeface="Arial"/>
              <a:sym typeface="Arial"/>
            </a:endParaRPr>
          </a:p>
          <a:p>
            <a:pPr indent="-342900" lvl="1" marL="1241425" marR="0" rtl="0" algn="l">
              <a:lnSpc>
                <a:spcPct val="100000"/>
              </a:lnSpc>
              <a:spcBef>
                <a:spcPts val="960"/>
              </a:spcBef>
              <a:spcAft>
                <a:spcPts val="0"/>
              </a:spcAft>
              <a:buClr>
                <a:schemeClr val="dk1"/>
              </a:buClr>
              <a:buSzPts val="1400"/>
              <a:buFont typeface="Arial"/>
              <a:buChar char="•"/>
            </a:pPr>
            <a:r>
              <a:rPr b="0" i="0" lang="en-US" sz="2000" u="none" cap="none" strike="noStrike">
                <a:solidFill>
                  <a:schemeClr val="dk1"/>
                </a:solidFill>
                <a:latin typeface="Arial"/>
                <a:ea typeface="Arial"/>
                <a:cs typeface="Arial"/>
                <a:sym typeface="Arial"/>
              </a:rPr>
              <a:t>Appoints Commissioners</a:t>
            </a:r>
            <a:endParaRPr b="0" i="0" sz="2000" u="none" cap="none" strike="noStrike">
              <a:solidFill>
                <a:schemeClr val="dk1"/>
              </a:solidFill>
              <a:latin typeface="Arial"/>
              <a:ea typeface="Arial"/>
              <a:cs typeface="Arial"/>
              <a:sym typeface="Arial"/>
            </a:endParaRPr>
          </a:p>
          <a:p>
            <a:pPr indent="-342900" lvl="1" marL="1241425" marR="0" rtl="0" algn="l">
              <a:lnSpc>
                <a:spcPct val="100000"/>
              </a:lnSpc>
              <a:spcBef>
                <a:spcPts val="960"/>
              </a:spcBef>
              <a:spcAft>
                <a:spcPts val="0"/>
              </a:spcAft>
              <a:buClr>
                <a:schemeClr val="dk1"/>
              </a:buClr>
              <a:buSzPts val="1400"/>
              <a:buFont typeface="Arial"/>
              <a:buChar char="•"/>
            </a:pPr>
            <a:r>
              <a:rPr b="0" i="0" lang="en-US" sz="2000" u="none" cap="none" strike="noStrike">
                <a:solidFill>
                  <a:schemeClr val="dk1"/>
                </a:solidFill>
                <a:latin typeface="Arial"/>
                <a:ea typeface="Arial"/>
                <a:cs typeface="Arial"/>
                <a:sym typeface="Arial"/>
              </a:rPr>
              <a:t>In 2019, BOS made First 5 Sonoma an independent public agency, </a:t>
            </a:r>
            <a:r>
              <a:rPr b="0" i="1" lang="en-US" sz="2000" u="none" cap="none" strike="noStrike">
                <a:solidFill>
                  <a:schemeClr val="dk1"/>
                </a:solidFill>
                <a:latin typeface="Arial"/>
                <a:ea typeface="Arial"/>
                <a:cs typeface="Arial"/>
                <a:sym typeface="Arial"/>
              </a:rPr>
              <a:t>separate from the County </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960"/>
              </a:spcBef>
              <a:spcAft>
                <a:spcPts val="0"/>
              </a:spcAft>
              <a:buClr>
                <a:schemeClr val="dk1"/>
              </a:buClr>
              <a:buSzPts val="1400"/>
              <a:buFont typeface="Noto Sans Symbols"/>
              <a:buChar char="⮚"/>
            </a:pPr>
            <a:r>
              <a:rPr b="0" i="0" lang="en-US" sz="2000" u="none" cap="none" strike="noStrike">
                <a:solidFill>
                  <a:schemeClr val="dk1"/>
                </a:solidFill>
                <a:latin typeface="Arial"/>
                <a:ea typeface="Arial"/>
                <a:cs typeface="Arial"/>
                <a:sym typeface="Arial"/>
              </a:rPr>
              <a:t>First 5 Sonoma County Commission authority</a:t>
            </a:r>
            <a:endParaRPr b="0" i="0" sz="2000" u="none" cap="none" strike="noStrike">
              <a:solidFill>
                <a:schemeClr val="dk1"/>
              </a:solidFill>
              <a:latin typeface="Arial"/>
              <a:ea typeface="Arial"/>
              <a:cs typeface="Arial"/>
              <a:sym typeface="Arial"/>
            </a:endParaRPr>
          </a:p>
          <a:p>
            <a:pPr indent="-342900" lvl="1" marL="1241425" marR="0" rtl="0" algn="l">
              <a:lnSpc>
                <a:spcPct val="100000"/>
              </a:lnSpc>
              <a:spcBef>
                <a:spcPts val="960"/>
              </a:spcBef>
              <a:spcAft>
                <a:spcPts val="0"/>
              </a:spcAft>
              <a:buClr>
                <a:schemeClr val="dk1"/>
              </a:buClr>
              <a:buSzPts val="1400"/>
              <a:buFont typeface="Arial"/>
              <a:buChar char="•"/>
            </a:pPr>
            <a:r>
              <a:rPr b="0" i="0" lang="en-US" sz="2000" u="none" cap="none" strike="noStrike">
                <a:solidFill>
                  <a:schemeClr val="dk1"/>
                </a:solidFill>
                <a:latin typeface="Arial"/>
                <a:ea typeface="Arial"/>
                <a:cs typeface="Arial"/>
                <a:sym typeface="Arial"/>
              </a:rPr>
              <a:t>Independent authority over strategic plan, local Prop.10 </a:t>
            </a:r>
            <a:endParaRPr b="0" i="0" sz="2000" u="none" cap="none" strike="noStrike">
              <a:solidFill>
                <a:schemeClr val="dk1"/>
              </a:solidFill>
              <a:latin typeface="Arial"/>
              <a:ea typeface="Arial"/>
              <a:cs typeface="Arial"/>
              <a:sym typeface="Arial"/>
            </a:endParaRPr>
          </a:p>
          <a:p>
            <a:pPr indent="-342900" lvl="1" marL="1241425" marR="0" rtl="0" algn="l">
              <a:lnSpc>
                <a:spcPct val="100000"/>
              </a:lnSpc>
              <a:spcBef>
                <a:spcPts val="960"/>
              </a:spcBef>
              <a:spcAft>
                <a:spcPts val="0"/>
              </a:spcAft>
              <a:buClr>
                <a:schemeClr val="dk1"/>
              </a:buClr>
              <a:buSzPts val="1400"/>
              <a:buFont typeface="Arial"/>
              <a:buChar char="•"/>
            </a:pPr>
            <a:r>
              <a:rPr b="0" i="0" lang="en-US" sz="2000" u="none" cap="none" strike="noStrike">
                <a:solidFill>
                  <a:schemeClr val="dk1"/>
                </a:solidFill>
                <a:latin typeface="Arial"/>
                <a:ea typeface="Arial"/>
                <a:cs typeface="Arial"/>
                <a:sym typeface="Arial"/>
              </a:rPr>
              <a:t>Administrator of Measure I funds, advised by CAC </a:t>
            </a:r>
            <a:endParaRPr b="0" i="0" sz="2000" u="none" cap="none" strike="noStrike">
              <a:solidFill>
                <a:schemeClr val="dk1"/>
              </a:solidFill>
              <a:latin typeface="Arial"/>
              <a:ea typeface="Arial"/>
              <a:cs typeface="Arial"/>
              <a:sym typeface="Arial"/>
            </a:endParaRPr>
          </a:p>
          <a:p>
            <a:pPr indent="-254000" lvl="0" marL="431800" marR="0" rtl="0" algn="l">
              <a:lnSpc>
                <a:spcPct val="1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28600" lvl="0" marL="457200" marR="0" rtl="0" algn="l">
              <a:lnSpc>
                <a:spcPct val="1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47"/>
          <p:cNvSpPr txBox="1"/>
          <p:nvPr/>
        </p:nvSpPr>
        <p:spPr>
          <a:xfrm>
            <a:off x="289558" y="356036"/>
            <a:ext cx="3220771" cy="1266298"/>
          </a:xfrm>
          <a:prstGeom prst="rect">
            <a:avLst/>
          </a:prstGeom>
          <a:noFill/>
          <a:ln>
            <a:noFill/>
          </a:ln>
        </p:spPr>
        <p:txBody>
          <a:bodyPr anchorCtr="0" anchor="ctr" bIns="20475" lIns="40950" spcFirstLastPara="1" rIns="40950" wrap="square" tIns="20475">
            <a:noAutofit/>
          </a:bodyPr>
          <a:lstStyle/>
          <a:p>
            <a:pPr indent="0" lvl="0" marL="0" marR="0" rtl="0" algn="l">
              <a:lnSpc>
                <a:spcPct val="100000"/>
              </a:lnSpc>
              <a:spcBef>
                <a:spcPts val="0"/>
              </a:spcBef>
              <a:spcAft>
                <a:spcPts val="0"/>
              </a:spcAft>
              <a:buClr>
                <a:srgbClr val="002060"/>
              </a:buClr>
              <a:buSzPts val="3200"/>
              <a:buFont typeface="Arial"/>
              <a:buNone/>
            </a:pPr>
            <a:r>
              <a:rPr b="0" i="0" lang="en-US" sz="3200" u="none" cap="none" strike="noStrike">
                <a:solidFill>
                  <a:srgbClr val="002060"/>
                </a:solidFill>
                <a:latin typeface="Helvetica Neue"/>
                <a:ea typeface="Helvetica Neue"/>
                <a:cs typeface="Helvetica Neue"/>
                <a:sym typeface="Helvetica Neue"/>
              </a:rPr>
              <a:t>First 5 Sonoma’s Foundational Principles</a:t>
            </a:r>
            <a:endParaRPr b="0" i="0" sz="1400" u="none" cap="none" strike="noStrike">
              <a:solidFill>
                <a:srgbClr val="000000"/>
              </a:solidFill>
              <a:latin typeface="Arial"/>
              <a:ea typeface="Arial"/>
              <a:cs typeface="Arial"/>
              <a:sym typeface="Arial"/>
            </a:endParaRPr>
          </a:p>
        </p:txBody>
      </p:sp>
      <p:sp>
        <p:nvSpPr>
          <p:cNvPr id="703" name="Google Shape;703;p47"/>
          <p:cNvSpPr txBox="1"/>
          <p:nvPr/>
        </p:nvSpPr>
        <p:spPr>
          <a:xfrm>
            <a:off x="365760" y="1191960"/>
            <a:ext cx="6549166" cy="86074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560"/>
              <a:buFont typeface="Arial"/>
              <a:buNone/>
            </a:pPr>
            <a:r>
              <a:t/>
            </a:r>
            <a:endParaRPr b="0" i="0" sz="2560" u="none" cap="none" strike="noStrike">
              <a:solidFill>
                <a:srgbClr val="002060"/>
              </a:solidFill>
              <a:latin typeface="Libre Franklin"/>
              <a:ea typeface="Libre Franklin"/>
              <a:cs typeface="Libre Franklin"/>
              <a:sym typeface="Libre Franklin"/>
            </a:endParaRPr>
          </a:p>
          <a:p>
            <a:pPr indent="0" lvl="0" marL="0" marR="0" rtl="0" algn="l">
              <a:lnSpc>
                <a:spcPct val="100000"/>
              </a:lnSpc>
              <a:spcBef>
                <a:spcPts val="960"/>
              </a:spcBef>
              <a:spcAft>
                <a:spcPts val="0"/>
              </a:spcAft>
              <a:buClr>
                <a:srgbClr val="000000"/>
              </a:buClr>
              <a:buSzPts val="1600"/>
              <a:buFont typeface="Arial"/>
              <a:buNone/>
            </a:pPr>
            <a:r>
              <a:t/>
            </a:r>
            <a:endParaRPr b="0" i="0" sz="1600" u="none" cap="none" strike="noStrike">
              <a:solidFill>
                <a:srgbClr val="000000"/>
              </a:solidFill>
              <a:latin typeface="Libre Franklin"/>
              <a:ea typeface="Libre Franklin"/>
              <a:cs typeface="Libre Franklin"/>
              <a:sym typeface="Libre Franklin"/>
            </a:endParaRPr>
          </a:p>
        </p:txBody>
      </p:sp>
      <p:sp>
        <p:nvSpPr>
          <p:cNvPr id="704" name="Google Shape;704;p47"/>
          <p:cNvSpPr/>
          <p:nvPr/>
        </p:nvSpPr>
        <p:spPr>
          <a:xfrm>
            <a:off x="0" y="4944534"/>
            <a:ext cx="9753600" cy="6908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40"/>
              <a:buFont typeface="Arial"/>
              <a:buNone/>
            </a:pPr>
            <a:r>
              <a:t/>
            </a:r>
            <a:endParaRPr b="0" i="0" sz="1440" u="none" cap="none" strike="noStrike">
              <a:solidFill>
                <a:srgbClr val="FFFFFF"/>
              </a:solidFill>
              <a:latin typeface="Palatino Linotype"/>
              <a:ea typeface="Palatino Linotype"/>
              <a:cs typeface="Palatino Linotype"/>
              <a:sym typeface="Palatino Linotype"/>
            </a:endParaRPr>
          </a:p>
        </p:txBody>
      </p:sp>
      <p:grpSp>
        <p:nvGrpSpPr>
          <p:cNvPr id="705" name="Google Shape;705;p47"/>
          <p:cNvGrpSpPr/>
          <p:nvPr/>
        </p:nvGrpSpPr>
        <p:grpSpPr>
          <a:xfrm>
            <a:off x="343950" y="121190"/>
            <a:ext cx="9355258" cy="5492995"/>
            <a:chOff x="0" y="0"/>
            <a:chExt cx="9355258" cy="5492995"/>
          </a:xfrm>
        </p:grpSpPr>
        <p:sp>
          <p:nvSpPr>
            <p:cNvPr id="706" name="Google Shape;706;p47"/>
            <p:cNvSpPr/>
            <p:nvPr/>
          </p:nvSpPr>
          <p:spPr>
            <a:xfrm>
              <a:off x="3349615" y="0"/>
              <a:ext cx="2656027" cy="1556668"/>
            </a:xfrm>
            <a:prstGeom prst="trapezoid">
              <a:avLst>
                <a:gd fmla="val 85311" name="adj"/>
              </a:avLst>
            </a:prstGeom>
            <a:solidFill>
              <a:srgbClr val="C9D2F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47"/>
            <p:cNvSpPr txBox="1"/>
            <p:nvPr/>
          </p:nvSpPr>
          <p:spPr>
            <a:xfrm>
              <a:off x="3349615" y="0"/>
              <a:ext cx="2656027" cy="1556668"/>
            </a:xfrm>
            <a:prstGeom prst="rect">
              <a:avLst/>
            </a:prstGeom>
            <a:noFill/>
            <a:ln>
              <a:noFill/>
            </a:ln>
          </p:spPr>
          <p:txBody>
            <a:bodyPr anchorCtr="0" anchor="ctr" bIns="45700" lIns="45700" spcFirstLastPara="1" rIns="45700" wrap="square" tIns="45700">
              <a:noAutofit/>
            </a:bodyPr>
            <a:lstStyle/>
            <a:p>
              <a:pPr indent="0" lvl="0" marL="107633" marR="0" rtl="0" algn="ctr">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708" name="Google Shape;708;p47"/>
            <p:cNvSpPr/>
            <p:nvPr/>
          </p:nvSpPr>
          <p:spPr>
            <a:xfrm>
              <a:off x="2512211" y="1556668"/>
              <a:ext cx="4330834" cy="981586"/>
            </a:xfrm>
            <a:prstGeom prst="trapezoid">
              <a:avLst>
                <a:gd fmla="val 85311" name="adj"/>
              </a:avLst>
            </a:prstGeom>
            <a:gradFill>
              <a:gsLst>
                <a:gs pos="0">
                  <a:srgbClr val="BABDBE"/>
                </a:gs>
                <a:gs pos="50000">
                  <a:srgbClr val="AEB2B4"/>
                </a:gs>
                <a:gs pos="100000">
                  <a:srgbClr val="A2A7A9"/>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47"/>
            <p:cNvSpPr txBox="1"/>
            <p:nvPr/>
          </p:nvSpPr>
          <p:spPr>
            <a:xfrm>
              <a:off x="3270107" y="1556668"/>
              <a:ext cx="2815042" cy="98158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Children's experiences in the first 5 years set a trajectory for long-term outcomes.</a:t>
              </a:r>
              <a:endParaRPr b="0" i="0" sz="1400" u="none" cap="none" strike="noStrike">
                <a:solidFill>
                  <a:srgbClr val="000000"/>
                </a:solidFill>
                <a:latin typeface="Arial"/>
                <a:ea typeface="Arial"/>
                <a:cs typeface="Arial"/>
                <a:sym typeface="Arial"/>
              </a:endParaRPr>
            </a:p>
          </p:txBody>
        </p:sp>
        <p:sp>
          <p:nvSpPr>
            <p:cNvPr id="710" name="Google Shape;710;p47"/>
            <p:cNvSpPr/>
            <p:nvPr/>
          </p:nvSpPr>
          <p:spPr>
            <a:xfrm>
              <a:off x="1678891" y="2538254"/>
              <a:ext cx="5997474" cy="981586"/>
            </a:xfrm>
            <a:prstGeom prst="trapezoid">
              <a:avLst>
                <a:gd fmla="val 85311" name="adj"/>
              </a:avLst>
            </a:prstGeom>
            <a:gradFill>
              <a:gsLst>
                <a:gs pos="0">
                  <a:srgbClr val="CAD6A8"/>
                </a:gs>
                <a:gs pos="50000">
                  <a:srgbClr val="C1CF9A"/>
                </a:gs>
                <a:gs pos="100000">
                  <a:srgbClr val="BACB88"/>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47"/>
            <p:cNvSpPr txBox="1"/>
            <p:nvPr/>
          </p:nvSpPr>
          <p:spPr>
            <a:xfrm>
              <a:off x="2728449" y="2538254"/>
              <a:ext cx="3898358" cy="98158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Parents and caregivers are a child’s first and most important teachers and their voices are essential to design &amp; planning. </a:t>
              </a:r>
              <a:endParaRPr b="0" i="0" sz="1400" u="none" cap="none" strike="noStrike">
                <a:solidFill>
                  <a:srgbClr val="000000"/>
                </a:solidFill>
                <a:latin typeface="Arial"/>
                <a:ea typeface="Arial"/>
                <a:cs typeface="Arial"/>
                <a:sym typeface="Arial"/>
              </a:endParaRPr>
            </a:p>
          </p:txBody>
        </p:sp>
        <p:sp>
          <p:nvSpPr>
            <p:cNvPr id="712" name="Google Shape;712;p47"/>
            <p:cNvSpPr/>
            <p:nvPr/>
          </p:nvSpPr>
          <p:spPr>
            <a:xfrm>
              <a:off x="837403" y="3519840"/>
              <a:ext cx="7680450" cy="981586"/>
            </a:xfrm>
            <a:prstGeom prst="trapezoid">
              <a:avLst>
                <a:gd fmla="val 85311" name="adj"/>
              </a:avLst>
            </a:prstGeom>
            <a:gradFill>
              <a:gsLst>
                <a:gs pos="0">
                  <a:srgbClr val="E8DAF6"/>
                </a:gs>
                <a:gs pos="50000">
                  <a:srgbClr val="DFCDF2"/>
                </a:gs>
                <a:gs pos="100000">
                  <a:srgbClr val="DBC5F2"/>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47"/>
            <p:cNvSpPr/>
            <p:nvPr/>
          </p:nvSpPr>
          <p:spPr>
            <a:xfrm>
              <a:off x="0" y="4501426"/>
              <a:ext cx="9355258" cy="981586"/>
            </a:xfrm>
            <a:prstGeom prst="trapezoid">
              <a:avLst>
                <a:gd fmla="val 85311" name="adj"/>
              </a:avLst>
            </a:prstGeom>
            <a:gradFill>
              <a:gsLst>
                <a:gs pos="0">
                  <a:srgbClr val="DFE1E4"/>
                </a:gs>
                <a:gs pos="50000">
                  <a:srgbClr val="D5D7DB"/>
                </a:gs>
                <a:gs pos="100000">
                  <a:srgbClr val="D0D2D7"/>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47"/>
            <p:cNvSpPr txBox="1"/>
            <p:nvPr/>
          </p:nvSpPr>
          <p:spPr>
            <a:xfrm>
              <a:off x="1618312" y="3580259"/>
              <a:ext cx="6080917" cy="98158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The prenatal to age 2 period provides the greatest opportunity to maximize critical and long-lasting positive impacts on a child's developing brain.</a:t>
              </a:r>
              <a:endParaRPr b="0" i="0" sz="1400" u="none" cap="none" strike="noStrike">
                <a:solidFill>
                  <a:srgbClr val="000000"/>
                </a:solidFill>
                <a:latin typeface="Arial"/>
                <a:ea typeface="Arial"/>
                <a:cs typeface="Arial"/>
                <a:sym typeface="Arial"/>
              </a:endParaRPr>
            </a:p>
          </p:txBody>
        </p:sp>
        <p:sp>
          <p:nvSpPr>
            <p:cNvPr id="715" name="Google Shape;715;p47"/>
            <p:cNvSpPr txBox="1"/>
            <p:nvPr/>
          </p:nvSpPr>
          <p:spPr>
            <a:xfrm>
              <a:off x="904468" y="4511409"/>
              <a:ext cx="7680449" cy="98158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Culturally responsive approaches and linguistic access are critical to addressing structural gaps in opportunity due to racism and other systemic exclusion.</a:t>
              </a:r>
              <a:endParaRPr b="0" i="0" sz="1600" u="none" cap="none" strike="noStrike">
                <a:solidFill>
                  <a:schemeClr val="dk1"/>
                </a:solidFill>
                <a:latin typeface="Arial"/>
                <a:ea typeface="Arial"/>
                <a:cs typeface="Arial"/>
                <a:sym typeface="Arial"/>
              </a:endParaRPr>
            </a:p>
          </p:txBody>
        </p:sp>
      </p:grpSp>
      <p:sp>
        <p:nvSpPr>
          <p:cNvPr id="716" name="Google Shape;716;p47"/>
          <p:cNvSpPr txBox="1"/>
          <p:nvPr/>
        </p:nvSpPr>
        <p:spPr>
          <a:xfrm>
            <a:off x="3961404" y="336625"/>
            <a:ext cx="2120348"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The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whole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community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benefits from optimal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child development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pic>
        <p:nvPicPr>
          <p:cNvPr descr="A screenshot of a computer&#10;&#10;Description automatically generated with medium confidence" id="722" name="Google Shape;722;p49"/>
          <p:cNvPicPr preferRelativeResize="0"/>
          <p:nvPr/>
        </p:nvPicPr>
        <p:blipFill rotWithShape="1">
          <a:blip r:embed="rId3">
            <a:alphaModFix/>
          </a:blip>
          <a:srcRect b="9729" l="4193" r="12116" t="11147"/>
          <a:stretch/>
        </p:blipFill>
        <p:spPr>
          <a:xfrm>
            <a:off x="938464" y="1323474"/>
            <a:ext cx="7448301" cy="3713423"/>
          </a:xfrm>
          <a:prstGeom prst="rect">
            <a:avLst/>
          </a:prstGeom>
          <a:noFill/>
          <a:ln>
            <a:noFill/>
          </a:ln>
        </p:spPr>
      </p:pic>
      <p:sp>
        <p:nvSpPr>
          <p:cNvPr id="723" name="Google Shape;723;p49"/>
          <p:cNvSpPr txBox="1"/>
          <p:nvPr/>
        </p:nvSpPr>
        <p:spPr>
          <a:xfrm>
            <a:off x="193636" y="122163"/>
            <a:ext cx="7621627" cy="1428051"/>
          </a:xfrm>
          <a:prstGeom prst="rect">
            <a:avLst/>
          </a:prstGeom>
          <a:noFill/>
          <a:ln>
            <a:noFill/>
          </a:ln>
        </p:spPr>
        <p:txBody>
          <a:bodyPr anchorCtr="0" anchor="t" bIns="36550" lIns="73125" spcFirstLastPara="1" rIns="73125" wrap="square" tIns="36550">
            <a:sp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2060"/>
                </a:solidFill>
                <a:latin typeface="Helvetica Neue"/>
                <a:ea typeface="Helvetica Neue"/>
                <a:cs typeface="Helvetica Neue"/>
                <a:sym typeface="Helvetica Neue"/>
              </a:rPr>
              <a:t>Advancing Diversity, Equity Belonging &amp; Anti-Racism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grpSp>
        <p:nvGrpSpPr>
          <p:cNvPr id="728" name="Google Shape;728;p48"/>
          <p:cNvGrpSpPr/>
          <p:nvPr/>
        </p:nvGrpSpPr>
        <p:grpSpPr>
          <a:xfrm>
            <a:off x="37652" y="1051296"/>
            <a:ext cx="9677114" cy="3972524"/>
            <a:chOff x="0" y="1126599"/>
            <a:chExt cx="9677114" cy="3972524"/>
          </a:xfrm>
        </p:grpSpPr>
        <p:sp>
          <p:nvSpPr>
            <p:cNvPr id="729" name="Google Shape;729;p48"/>
            <p:cNvSpPr/>
            <p:nvPr/>
          </p:nvSpPr>
          <p:spPr>
            <a:xfrm>
              <a:off x="0" y="1126599"/>
              <a:ext cx="2303793" cy="3915781"/>
            </a:xfrm>
            <a:prstGeom prst="ellipse">
              <a:avLst/>
            </a:prstGeom>
            <a:solidFill>
              <a:srgbClr val="25408F"/>
            </a:solidFill>
            <a:ln>
              <a:noFill/>
            </a:ln>
            <a:effectLst>
              <a:outerShdw blurRad="57150" rotWithShape="0" algn="ctr" dir="5400000" dist="19050">
                <a:srgbClr val="000000">
                  <a:alpha val="6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48"/>
            <p:cNvSpPr txBox="1"/>
            <p:nvPr/>
          </p:nvSpPr>
          <p:spPr>
            <a:xfrm>
              <a:off x="337383" y="1700052"/>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en-US" sz="1600" u="none" cap="none" strike="noStrike">
                  <a:solidFill>
                    <a:schemeClr val="lt1"/>
                  </a:solidFill>
                  <a:latin typeface="Arial"/>
                  <a:ea typeface="Arial"/>
                  <a:cs typeface="Arial"/>
                  <a:sym typeface="Arial"/>
                </a:rPr>
                <a:t>Incubate, evaluate, scale, and sustain effective strategies</a:t>
              </a:r>
              <a:endParaRPr b="0" i="0" sz="1600" u="none" cap="none" strike="noStrike">
                <a:solidFill>
                  <a:schemeClr val="lt1"/>
                </a:solidFill>
                <a:latin typeface="Arial"/>
                <a:ea typeface="Arial"/>
                <a:cs typeface="Arial"/>
                <a:sym typeface="Arial"/>
              </a:endParaRPr>
            </a:p>
          </p:txBody>
        </p:sp>
        <p:sp>
          <p:nvSpPr>
            <p:cNvPr id="731" name="Google Shape;731;p48"/>
            <p:cNvSpPr/>
            <p:nvPr/>
          </p:nvSpPr>
          <p:spPr>
            <a:xfrm>
              <a:off x="1844216" y="1183342"/>
              <a:ext cx="2303793" cy="3915781"/>
            </a:xfrm>
            <a:prstGeom prst="ellipse">
              <a:avLst/>
            </a:prstGeom>
            <a:solidFill>
              <a:srgbClr val="757070"/>
            </a:solidFill>
            <a:ln>
              <a:noFill/>
            </a:ln>
            <a:effectLst>
              <a:outerShdw blurRad="57150" rotWithShape="0" algn="ctr" dir="5400000" dist="19050">
                <a:srgbClr val="000000">
                  <a:alpha val="6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48"/>
            <p:cNvSpPr txBox="1"/>
            <p:nvPr/>
          </p:nvSpPr>
          <p:spPr>
            <a:xfrm>
              <a:off x="2181599" y="1756795"/>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en-US" sz="1600" u="none" cap="none" strike="noStrike">
                  <a:solidFill>
                    <a:schemeClr val="lt1"/>
                  </a:solidFill>
                  <a:latin typeface="Arial"/>
                  <a:ea typeface="Arial"/>
                  <a:cs typeface="Arial"/>
                  <a:sym typeface="Arial"/>
                </a:rPr>
                <a:t>Engage stakeholders in understanding the needs of families and young children</a:t>
              </a:r>
              <a:endParaRPr b="0" i="0" sz="1600" u="none" cap="none" strike="noStrike">
                <a:solidFill>
                  <a:schemeClr val="lt1"/>
                </a:solidFill>
                <a:latin typeface="Arial"/>
                <a:ea typeface="Arial"/>
                <a:cs typeface="Arial"/>
                <a:sym typeface="Arial"/>
              </a:endParaRPr>
            </a:p>
          </p:txBody>
        </p:sp>
        <p:sp>
          <p:nvSpPr>
            <p:cNvPr id="733" name="Google Shape;733;p48"/>
            <p:cNvSpPr/>
            <p:nvPr/>
          </p:nvSpPr>
          <p:spPr>
            <a:xfrm>
              <a:off x="3687251" y="1183342"/>
              <a:ext cx="2303793" cy="3915781"/>
            </a:xfrm>
            <a:prstGeom prst="ellipse">
              <a:avLst/>
            </a:prstGeom>
            <a:solidFill>
              <a:srgbClr val="9FB54D"/>
            </a:solidFill>
            <a:ln>
              <a:noFill/>
            </a:ln>
            <a:effectLst>
              <a:outerShdw blurRad="57150" rotWithShape="0" algn="ctr" dir="5400000" dist="19050">
                <a:srgbClr val="000000">
                  <a:alpha val="6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48"/>
            <p:cNvSpPr txBox="1"/>
            <p:nvPr/>
          </p:nvSpPr>
          <p:spPr>
            <a:xfrm>
              <a:off x="4024634" y="1756795"/>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en-US" sz="1600" u="none" cap="none" strike="noStrike">
                  <a:solidFill>
                    <a:schemeClr val="lt1"/>
                  </a:solidFill>
                  <a:latin typeface="Arial"/>
                  <a:ea typeface="Arial"/>
                  <a:cs typeface="Arial"/>
                  <a:sym typeface="Arial"/>
                </a:rPr>
                <a:t>Invest in improvement, integration and innovation of child-serving systems</a:t>
              </a:r>
              <a:endParaRPr b="0" i="0" sz="1600" u="none" cap="none" strike="noStrike">
                <a:solidFill>
                  <a:schemeClr val="lt1"/>
                </a:solidFill>
                <a:latin typeface="Arial"/>
                <a:ea typeface="Arial"/>
                <a:cs typeface="Arial"/>
                <a:sym typeface="Arial"/>
              </a:endParaRPr>
            </a:p>
          </p:txBody>
        </p:sp>
        <p:sp>
          <p:nvSpPr>
            <p:cNvPr id="735" name="Google Shape;735;p48"/>
            <p:cNvSpPr/>
            <p:nvPr/>
          </p:nvSpPr>
          <p:spPr>
            <a:xfrm>
              <a:off x="5530286" y="1183342"/>
              <a:ext cx="2303793" cy="3915781"/>
            </a:xfrm>
            <a:prstGeom prst="ellipse">
              <a:avLst/>
            </a:prstGeom>
            <a:solidFill>
              <a:srgbClr val="7030A0"/>
            </a:solidFill>
            <a:ln cap="flat" cmpd="sng" w="9525">
              <a:solidFill>
                <a:srgbClr val="662D91"/>
              </a:solidFill>
              <a:prstDash val="solid"/>
              <a:round/>
              <a:headEnd len="sm" w="sm" type="none"/>
              <a:tailEnd len="sm" w="sm" type="none"/>
            </a:ln>
            <a:effectLst>
              <a:outerShdw blurRad="57150" rotWithShape="0" algn="ctr" dir="5400000" dist="19050">
                <a:srgbClr val="000000">
                  <a:alpha val="6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48"/>
            <p:cNvSpPr txBox="1"/>
            <p:nvPr/>
          </p:nvSpPr>
          <p:spPr>
            <a:xfrm>
              <a:off x="5867669" y="1756795"/>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en-US" sz="1600" u="none" cap="none" strike="noStrike">
                  <a:solidFill>
                    <a:schemeClr val="lt1"/>
                  </a:solidFill>
                  <a:latin typeface="Arial"/>
                  <a:ea typeface="Arial"/>
                  <a:cs typeface="Arial"/>
                  <a:sym typeface="Arial"/>
                </a:rPr>
                <a:t>Lead &amp; engage in equity-centered, collaborative efforts</a:t>
              </a:r>
              <a:endParaRPr b="0" i="0" sz="1600" u="none" cap="none" strike="noStrike">
                <a:solidFill>
                  <a:schemeClr val="lt1"/>
                </a:solidFill>
                <a:latin typeface="Arial"/>
                <a:ea typeface="Arial"/>
                <a:cs typeface="Arial"/>
                <a:sym typeface="Arial"/>
              </a:endParaRPr>
            </a:p>
          </p:txBody>
        </p:sp>
        <p:sp>
          <p:nvSpPr>
            <p:cNvPr id="737" name="Google Shape;737;p48"/>
            <p:cNvSpPr/>
            <p:nvPr/>
          </p:nvSpPr>
          <p:spPr>
            <a:xfrm>
              <a:off x="7373321" y="1183342"/>
              <a:ext cx="2303793" cy="3915781"/>
            </a:xfrm>
            <a:prstGeom prst="ellipse">
              <a:avLst/>
            </a:prstGeom>
            <a:solidFill>
              <a:srgbClr val="757070"/>
            </a:solidFill>
            <a:ln>
              <a:noFill/>
            </a:ln>
            <a:effectLst>
              <a:outerShdw blurRad="57150" rotWithShape="0" algn="ctr" dir="5400000" dist="19050">
                <a:srgbClr val="000000">
                  <a:alpha val="6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48"/>
            <p:cNvSpPr txBox="1"/>
            <p:nvPr/>
          </p:nvSpPr>
          <p:spPr>
            <a:xfrm>
              <a:off x="7710704" y="1756795"/>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en-US" sz="1600" u="none" cap="none" strike="noStrike">
                  <a:solidFill>
                    <a:schemeClr val="lt1"/>
                  </a:solidFill>
                  <a:latin typeface="Arial"/>
                  <a:ea typeface="Arial"/>
                  <a:cs typeface="Arial"/>
                  <a:sym typeface="Arial"/>
                </a:rPr>
                <a:t>Advocate for policy that supports the well-being of children, caregivers and the field.</a:t>
              </a:r>
              <a:endParaRPr b="0" i="0" sz="1600" u="none" cap="none" strike="noStrike">
                <a:solidFill>
                  <a:schemeClr val="lt1"/>
                </a:solidFill>
                <a:latin typeface="Arial"/>
                <a:ea typeface="Arial"/>
                <a:cs typeface="Arial"/>
                <a:sym typeface="Arial"/>
              </a:endParaRPr>
            </a:p>
          </p:txBody>
        </p:sp>
      </p:grpSp>
      <p:sp>
        <p:nvSpPr>
          <p:cNvPr id="739" name="Google Shape;739;p48"/>
          <p:cNvSpPr txBox="1"/>
          <p:nvPr/>
        </p:nvSpPr>
        <p:spPr>
          <a:xfrm>
            <a:off x="307060" y="220298"/>
            <a:ext cx="66147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002060"/>
                </a:solidFill>
                <a:latin typeface="Helvetica Neue"/>
                <a:ea typeface="Helvetica Neue"/>
                <a:cs typeface="Helvetica Neue"/>
                <a:sym typeface="Helvetica Neue"/>
              </a:rPr>
              <a:t>Role of First 5 Sonoma County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grpSp>
        <p:nvGrpSpPr>
          <p:cNvPr id="744" name="Google Shape;744;p50"/>
          <p:cNvGrpSpPr/>
          <p:nvPr/>
        </p:nvGrpSpPr>
        <p:grpSpPr>
          <a:xfrm>
            <a:off x="0" y="5088518"/>
            <a:ext cx="9753821" cy="398394"/>
            <a:chOff x="0" y="5088518"/>
            <a:chExt cx="9753821" cy="398394"/>
          </a:xfrm>
        </p:grpSpPr>
        <p:sp>
          <p:nvSpPr>
            <p:cNvPr id="745" name="Google Shape;745;p50"/>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6" name="Google Shape;746;p50"/>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7" name="Google Shape;747;p50"/>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748" name="Google Shape;748;p50"/>
          <p:cNvGrpSpPr/>
          <p:nvPr/>
        </p:nvGrpSpPr>
        <p:grpSpPr>
          <a:xfrm>
            <a:off x="8099713" y="268915"/>
            <a:ext cx="1399759" cy="1363867"/>
            <a:chOff x="8099713" y="188905"/>
            <a:chExt cx="1399759" cy="1363867"/>
          </a:xfrm>
        </p:grpSpPr>
        <p:pic>
          <p:nvPicPr>
            <p:cNvPr id="749" name="Google Shape;749;p50"/>
            <p:cNvPicPr preferRelativeResize="0"/>
            <p:nvPr/>
          </p:nvPicPr>
          <p:blipFill rotWithShape="1">
            <a:blip r:embed="rId3">
              <a:alphaModFix/>
            </a:blip>
            <a:srcRect b="0" l="0" r="0" t="0"/>
            <a:stretch/>
          </p:blipFill>
          <p:spPr>
            <a:xfrm>
              <a:off x="8099713" y="292105"/>
              <a:ext cx="1399759" cy="1019413"/>
            </a:xfrm>
            <a:prstGeom prst="rect">
              <a:avLst/>
            </a:prstGeom>
            <a:noFill/>
            <a:ln>
              <a:noFill/>
            </a:ln>
          </p:spPr>
        </p:pic>
        <p:pic>
          <p:nvPicPr>
            <p:cNvPr id="750" name="Google Shape;750;p50"/>
            <p:cNvPicPr preferRelativeResize="0"/>
            <p:nvPr/>
          </p:nvPicPr>
          <p:blipFill rotWithShape="1">
            <a:blip r:embed="rId4">
              <a:alphaModFix/>
            </a:blip>
            <a:srcRect b="0" l="0" r="0" t="0"/>
            <a:stretch/>
          </p:blipFill>
          <p:spPr>
            <a:xfrm>
              <a:off x="8099713" y="188905"/>
              <a:ext cx="1399759" cy="1363867"/>
            </a:xfrm>
            <a:prstGeom prst="rect">
              <a:avLst/>
            </a:prstGeom>
            <a:noFill/>
            <a:ln>
              <a:noFill/>
            </a:ln>
          </p:spPr>
        </p:pic>
      </p:grpSp>
      <p:sp>
        <p:nvSpPr>
          <p:cNvPr id="751" name="Google Shape;751;p50"/>
          <p:cNvSpPr txBox="1"/>
          <p:nvPr/>
        </p:nvSpPr>
        <p:spPr>
          <a:xfrm>
            <a:off x="-5301" y="1572066"/>
            <a:ext cx="9341037" cy="3662501"/>
          </a:xfrm>
          <a:prstGeom prst="rect">
            <a:avLst/>
          </a:prstGeom>
          <a:noFill/>
          <a:ln>
            <a:noFill/>
          </a:ln>
        </p:spPr>
        <p:txBody>
          <a:bodyPr anchorCtr="0" anchor="t" bIns="45700" lIns="91425" spcFirstLastPara="1" rIns="91425" wrap="square" tIns="45700">
            <a:spAutoFit/>
          </a:bodyPr>
          <a:lstStyle/>
          <a:p>
            <a:pPr indent="-227008" lvl="7" marL="465138"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7030A0"/>
                </a:solidFill>
                <a:latin typeface="Arial"/>
                <a:ea typeface="Arial"/>
                <a:cs typeface="Arial"/>
                <a:sym typeface="Arial"/>
              </a:rPr>
              <a:t>Convene and staff the CAC to support development of recommendations in compliance with Brown Act</a:t>
            </a:r>
            <a:endParaRPr b="0" i="0" sz="1400" u="none" cap="none" strike="noStrike">
              <a:solidFill>
                <a:srgbClr val="000000"/>
              </a:solidFill>
              <a:latin typeface="Arial"/>
              <a:ea typeface="Arial"/>
              <a:cs typeface="Arial"/>
              <a:sym typeface="Arial"/>
            </a:endParaRPr>
          </a:p>
          <a:p>
            <a:pPr indent="-227008" lvl="7" marL="465138"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7030A0"/>
                </a:solidFill>
                <a:latin typeface="Arial"/>
                <a:ea typeface="Arial"/>
                <a:cs typeface="Arial"/>
                <a:sym typeface="Arial"/>
              </a:rPr>
              <a:t>Commission approves strategic plan &amp; funding allocations </a:t>
            </a:r>
            <a:endParaRPr b="0" i="0" sz="1400" u="none" cap="none" strike="noStrike">
              <a:solidFill>
                <a:srgbClr val="000000"/>
              </a:solidFill>
              <a:latin typeface="Arial"/>
              <a:ea typeface="Arial"/>
              <a:cs typeface="Arial"/>
              <a:sym typeface="Arial"/>
            </a:endParaRPr>
          </a:p>
          <a:p>
            <a:pPr indent="-227008" lvl="7" marL="465138"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7030A0"/>
                </a:solidFill>
                <a:latin typeface="Arial"/>
                <a:ea typeface="Arial"/>
                <a:cs typeface="Arial"/>
                <a:sym typeface="Arial"/>
              </a:rPr>
              <a:t>Develop programming &amp; administer funding contracts, pilots, grants, payments</a:t>
            </a:r>
            <a:endParaRPr b="0" i="0" sz="1400" u="none" cap="none" strike="noStrike">
              <a:solidFill>
                <a:srgbClr val="000000"/>
              </a:solidFill>
              <a:latin typeface="Arial"/>
              <a:ea typeface="Arial"/>
              <a:cs typeface="Arial"/>
              <a:sym typeface="Arial"/>
            </a:endParaRPr>
          </a:p>
          <a:p>
            <a:pPr indent="-227008" lvl="7" marL="465138"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7030A0"/>
                </a:solidFill>
                <a:latin typeface="Arial"/>
                <a:ea typeface="Arial"/>
                <a:cs typeface="Arial"/>
                <a:sym typeface="Arial"/>
              </a:rPr>
              <a:t>Evaluate impact of Measure I investments and report to the community </a:t>
            </a:r>
            <a:endParaRPr b="0" i="0" sz="1400" u="none" cap="none" strike="noStrike">
              <a:solidFill>
                <a:srgbClr val="000000"/>
              </a:solidFill>
              <a:latin typeface="Arial"/>
              <a:ea typeface="Arial"/>
              <a:cs typeface="Arial"/>
              <a:sym typeface="Arial"/>
            </a:endParaRPr>
          </a:p>
          <a:p>
            <a:pPr indent="-227008" lvl="7" marL="465138"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7030A0"/>
                </a:solidFill>
                <a:latin typeface="Arial"/>
                <a:ea typeface="Arial"/>
                <a:cs typeface="Arial"/>
                <a:sym typeface="Arial"/>
              </a:rPr>
              <a:t>Prudent financial management of sales tax revenue: robust accounting, ensure compliance with admin cost policy, prevent supplantation, </a:t>
            </a:r>
            <a:endParaRPr b="0" i="0" sz="1400" u="none" cap="none" strike="noStrike">
              <a:solidFill>
                <a:srgbClr val="000000"/>
              </a:solidFill>
              <a:latin typeface="Arial"/>
              <a:ea typeface="Arial"/>
              <a:cs typeface="Arial"/>
              <a:sym typeface="Arial"/>
            </a:endParaRPr>
          </a:p>
          <a:p>
            <a:pPr indent="-227008" lvl="7" marL="465138"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7030A0"/>
                </a:solidFill>
                <a:latin typeface="Arial"/>
                <a:ea typeface="Arial"/>
                <a:cs typeface="Arial"/>
                <a:sym typeface="Arial"/>
              </a:rPr>
              <a:t>Ensure responsive &amp; streamlined business practices support funded partners</a:t>
            </a:r>
            <a:endParaRPr b="0" i="0" sz="1800" u="none" cap="none" strike="noStrike">
              <a:solidFill>
                <a:srgbClr val="7030A0"/>
              </a:solidFill>
              <a:latin typeface="Arial"/>
              <a:ea typeface="Arial"/>
              <a:cs typeface="Arial"/>
              <a:sym typeface="Arial"/>
            </a:endParaRPr>
          </a:p>
          <a:p>
            <a:pPr indent="-227008" lvl="7" marL="465138" marR="0" rtl="0" algn="l">
              <a:lnSpc>
                <a:spcPct val="100000"/>
              </a:lnSpc>
              <a:spcBef>
                <a:spcPts val="1200"/>
              </a:spcBef>
              <a:spcAft>
                <a:spcPts val="1200"/>
              </a:spcAft>
              <a:buClr>
                <a:srgbClr val="000000"/>
              </a:buClr>
              <a:buSzPts val="1800"/>
              <a:buFont typeface="Arial"/>
              <a:buChar char="•"/>
            </a:pPr>
            <a:r>
              <a:rPr b="0" i="0" lang="en-US" sz="1800" u="none" cap="none" strike="noStrike">
                <a:solidFill>
                  <a:srgbClr val="7030A0"/>
                </a:solidFill>
                <a:latin typeface="Arial"/>
                <a:ea typeface="Arial"/>
                <a:cs typeface="Arial"/>
                <a:sym typeface="Arial"/>
              </a:rPr>
              <a:t>Annual audit &amp; reporting to Board of Supervisors &amp; First 5 California</a:t>
            </a:r>
            <a:endParaRPr b="1" i="0" sz="1800" u="none" cap="none" strike="noStrike">
              <a:solidFill>
                <a:srgbClr val="7030A0"/>
              </a:solidFill>
              <a:latin typeface="Libre Franklin"/>
              <a:ea typeface="Libre Franklin"/>
              <a:cs typeface="Libre Franklin"/>
              <a:sym typeface="Libre Franklin"/>
            </a:endParaRPr>
          </a:p>
        </p:txBody>
      </p:sp>
      <p:sp>
        <p:nvSpPr>
          <p:cNvPr id="752" name="Google Shape;752;p50"/>
          <p:cNvSpPr txBox="1"/>
          <p:nvPr>
            <p:ph type="title"/>
          </p:nvPr>
        </p:nvSpPr>
        <p:spPr>
          <a:xfrm>
            <a:off x="254128" y="204253"/>
            <a:ext cx="7418559" cy="110799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latin typeface="Helvetica Neue"/>
                <a:ea typeface="Helvetica Neue"/>
                <a:cs typeface="Helvetica Neue"/>
                <a:sym typeface="Helvetica Neue"/>
              </a:rPr>
              <a:t>First 5 Sonoma’s Role as </a:t>
            </a:r>
            <a:br>
              <a:rPr lang="en-US" sz="3600">
                <a:latin typeface="Helvetica Neue"/>
                <a:ea typeface="Helvetica Neue"/>
                <a:cs typeface="Helvetica Neue"/>
                <a:sym typeface="Helvetica Neue"/>
              </a:rPr>
            </a:br>
            <a:r>
              <a:rPr lang="en-US" sz="3600">
                <a:latin typeface="Helvetica Neue"/>
                <a:ea typeface="Helvetica Neue"/>
                <a:cs typeface="Helvetica Neue"/>
                <a:sym typeface="Helvetica Neue"/>
              </a:rPr>
              <a:t>Measure I Administrator</a:t>
            </a:r>
            <a:endParaRPr sz="3600">
              <a:latin typeface="Helvetica Neue"/>
              <a:ea typeface="Helvetica Neue"/>
              <a:cs typeface="Helvetica Neue"/>
              <a:sym typeface="Helvetica Neue"/>
            </a:endParaRPr>
          </a:p>
        </p:txBody>
      </p:sp>
      <p:sp>
        <p:nvSpPr>
          <p:cNvPr id="753" name="Google Shape;753;p50"/>
          <p:cNvSpPr/>
          <p:nvPr/>
        </p:nvSpPr>
        <p:spPr>
          <a:xfrm>
            <a:off x="4759620" y="2589312"/>
            <a:ext cx="234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pic>
        <p:nvPicPr>
          <p:cNvPr id="758" name="Google Shape;758;p46"/>
          <p:cNvPicPr preferRelativeResize="0"/>
          <p:nvPr/>
        </p:nvPicPr>
        <p:blipFill rotWithShape="1">
          <a:blip r:embed="rId3">
            <a:alphaModFix/>
          </a:blip>
          <a:srcRect b="0" l="0" r="0" t="0"/>
          <a:stretch/>
        </p:blipFill>
        <p:spPr>
          <a:xfrm>
            <a:off x="0" y="0"/>
            <a:ext cx="9840686" cy="53448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grpSp>
        <p:nvGrpSpPr>
          <p:cNvPr id="342" name="Google Shape;342;p1"/>
          <p:cNvGrpSpPr/>
          <p:nvPr/>
        </p:nvGrpSpPr>
        <p:grpSpPr>
          <a:xfrm>
            <a:off x="0" y="5088518"/>
            <a:ext cx="9753821" cy="398394"/>
            <a:chOff x="0" y="5088518"/>
            <a:chExt cx="9753821" cy="398394"/>
          </a:xfrm>
        </p:grpSpPr>
        <p:sp>
          <p:nvSpPr>
            <p:cNvPr id="343" name="Google Shape;343;p1"/>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4" name="Google Shape;344;p1"/>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5" name="Google Shape;345;p1"/>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346" name="Google Shape;346;p1"/>
          <p:cNvGrpSpPr/>
          <p:nvPr/>
        </p:nvGrpSpPr>
        <p:grpSpPr>
          <a:xfrm>
            <a:off x="8099713" y="268915"/>
            <a:ext cx="1399759" cy="1363867"/>
            <a:chOff x="8099713" y="188905"/>
            <a:chExt cx="1399759" cy="1363867"/>
          </a:xfrm>
        </p:grpSpPr>
        <p:pic>
          <p:nvPicPr>
            <p:cNvPr id="347" name="Google Shape;347;p1"/>
            <p:cNvPicPr preferRelativeResize="0"/>
            <p:nvPr/>
          </p:nvPicPr>
          <p:blipFill rotWithShape="1">
            <a:blip r:embed="rId3">
              <a:alphaModFix/>
            </a:blip>
            <a:srcRect b="0" l="0" r="0" t="0"/>
            <a:stretch/>
          </p:blipFill>
          <p:spPr>
            <a:xfrm>
              <a:off x="8099713" y="292105"/>
              <a:ext cx="1399759" cy="1019413"/>
            </a:xfrm>
            <a:prstGeom prst="rect">
              <a:avLst/>
            </a:prstGeom>
            <a:noFill/>
            <a:ln>
              <a:noFill/>
            </a:ln>
          </p:spPr>
        </p:pic>
        <p:pic>
          <p:nvPicPr>
            <p:cNvPr id="348" name="Google Shape;348;p1"/>
            <p:cNvPicPr preferRelativeResize="0"/>
            <p:nvPr/>
          </p:nvPicPr>
          <p:blipFill rotWithShape="1">
            <a:blip r:embed="rId4">
              <a:alphaModFix/>
            </a:blip>
            <a:srcRect b="0" l="0" r="0" t="0"/>
            <a:stretch/>
          </p:blipFill>
          <p:spPr>
            <a:xfrm>
              <a:off x="8099713" y="188905"/>
              <a:ext cx="1399759" cy="1363867"/>
            </a:xfrm>
            <a:prstGeom prst="rect">
              <a:avLst/>
            </a:prstGeom>
            <a:noFill/>
            <a:ln>
              <a:noFill/>
            </a:ln>
          </p:spPr>
        </p:pic>
      </p:grpSp>
      <p:sp>
        <p:nvSpPr>
          <p:cNvPr id="349" name="Google Shape;349;p1"/>
          <p:cNvSpPr txBox="1"/>
          <p:nvPr>
            <p:ph type="title"/>
          </p:nvPr>
        </p:nvSpPr>
        <p:spPr>
          <a:xfrm>
            <a:off x="-114640" y="883363"/>
            <a:ext cx="9748520" cy="1661993"/>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600">
                <a:latin typeface="Helvetica Neue"/>
                <a:ea typeface="Helvetica Neue"/>
                <a:cs typeface="Helvetica Neue"/>
                <a:sym typeface="Helvetica Neue"/>
              </a:rPr>
              <a:t>Welcome &amp; Thank You</a:t>
            </a:r>
            <a:br>
              <a:rPr lang="en-US" sz="3600">
                <a:latin typeface="Helvetica Neue"/>
                <a:ea typeface="Helvetica Neue"/>
                <a:cs typeface="Helvetica Neue"/>
                <a:sym typeface="Helvetica Neue"/>
              </a:rPr>
            </a:br>
            <a:r>
              <a:rPr lang="en-US" sz="3600">
                <a:latin typeface="Helvetica Neue"/>
                <a:ea typeface="Helvetica Neue"/>
                <a:cs typeface="Helvetica Neue"/>
                <a:sym typeface="Helvetica Neue"/>
              </a:rPr>
              <a:t>for serving on the </a:t>
            </a:r>
            <a:br>
              <a:rPr lang="en-US" sz="3600">
                <a:latin typeface="Helvetica Neue"/>
                <a:ea typeface="Helvetica Neue"/>
                <a:cs typeface="Helvetica Neue"/>
                <a:sym typeface="Helvetica Neue"/>
              </a:rPr>
            </a:br>
            <a:r>
              <a:rPr i="1" lang="en-US" sz="3600">
                <a:latin typeface="Helvetica Neue"/>
                <a:ea typeface="Helvetica Neue"/>
                <a:cs typeface="Helvetica Neue"/>
                <a:sym typeface="Helvetica Neue"/>
              </a:rPr>
              <a:t>Measure I Community Advisory Council</a:t>
            </a:r>
            <a:endParaRPr i="1" sz="3600">
              <a:latin typeface="Helvetica Neue"/>
              <a:ea typeface="Helvetica Neue"/>
              <a:cs typeface="Helvetica Neue"/>
              <a:sym typeface="Helvetica Neue"/>
            </a:endParaRPr>
          </a:p>
        </p:txBody>
      </p:sp>
      <p:sp>
        <p:nvSpPr>
          <p:cNvPr id="350" name="Google Shape;350;p1"/>
          <p:cNvSpPr/>
          <p:nvPr/>
        </p:nvSpPr>
        <p:spPr>
          <a:xfrm>
            <a:off x="4759620" y="25893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351" name="Google Shape;351;p1" title="Screenshot 2025-03-26 at 9.03.49 AM.png"/>
          <p:cNvPicPr preferRelativeResize="0"/>
          <p:nvPr/>
        </p:nvPicPr>
        <p:blipFill rotWithShape="1">
          <a:blip r:embed="rId5">
            <a:alphaModFix/>
          </a:blip>
          <a:srcRect b="533" l="0" r="0" t="534"/>
          <a:stretch/>
        </p:blipFill>
        <p:spPr>
          <a:xfrm>
            <a:off x="3391705" y="2897112"/>
            <a:ext cx="2965109" cy="183589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grpSp>
        <p:nvGrpSpPr>
          <p:cNvPr id="763" name="Google Shape;763;p12"/>
          <p:cNvGrpSpPr/>
          <p:nvPr/>
        </p:nvGrpSpPr>
        <p:grpSpPr>
          <a:xfrm>
            <a:off x="8099729" y="188905"/>
            <a:ext cx="1399762" cy="1363871"/>
            <a:chOff x="8099729" y="188905"/>
            <a:chExt cx="1399762" cy="1363871"/>
          </a:xfrm>
        </p:grpSpPr>
        <p:pic>
          <p:nvPicPr>
            <p:cNvPr id="764" name="Google Shape;764;p12"/>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765" name="Google Shape;765;p12"/>
            <p:cNvPicPr preferRelativeResize="0"/>
            <p:nvPr/>
          </p:nvPicPr>
          <p:blipFill rotWithShape="1">
            <a:blip r:embed="rId4">
              <a:alphaModFix/>
            </a:blip>
            <a:srcRect b="0" l="0" r="0" t="0"/>
            <a:stretch/>
          </p:blipFill>
          <p:spPr>
            <a:xfrm>
              <a:off x="8099729" y="188905"/>
              <a:ext cx="1399762" cy="1363871"/>
            </a:xfrm>
            <a:prstGeom prst="rect">
              <a:avLst/>
            </a:prstGeom>
            <a:noFill/>
            <a:ln>
              <a:noFill/>
            </a:ln>
          </p:spPr>
        </p:pic>
      </p:grpSp>
      <p:sp>
        <p:nvSpPr>
          <p:cNvPr id="766" name="Google Shape;766;p12"/>
          <p:cNvSpPr txBox="1"/>
          <p:nvPr/>
        </p:nvSpPr>
        <p:spPr>
          <a:xfrm>
            <a:off x="0" y="2081111"/>
            <a:ext cx="9753600" cy="662089"/>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395"/>
              </a:spcBef>
              <a:spcAft>
                <a:spcPts val="0"/>
              </a:spcAft>
              <a:buClr>
                <a:srgbClr val="000000"/>
              </a:buClr>
              <a:buSzPts val="2850"/>
              <a:buFont typeface="Arial"/>
              <a:buNone/>
            </a:pPr>
            <a:r>
              <a:rPr b="1" i="1" lang="en-US" sz="4000" u="none" cap="none" strike="noStrike">
                <a:solidFill>
                  <a:srgbClr val="25408F"/>
                </a:solidFill>
                <a:latin typeface="Helvetica Neue"/>
                <a:ea typeface="Helvetica Neue"/>
                <a:cs typeface="Helvetica Neue"/>
                <a:sym typeface="Helvetica Neue"/>
              </a:rPr>
              <a:t>Questions?</a:t>
            </a:r>
            <a:endParaRPr b="1" i="1" sz="3600" u="none" cap="none" strike="noStrike">
              <a:solidFill>
                <a:srgbClr val="25408F"/>
              </a:solidFill>
              <a:latin typeface="Helvetica Neue"/>
              <a:ea typeface="Helvetica Neue"/>
              <a:cs typeface="Helvetica Neue"/>
              <a:sym typeface="Helvetica Neu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grpSp>
        <p:nvGrpSpPr>
          <p:cNvPr id="771" name="Google Shape;771;p3"/>
          <p:cNvGrpSpPr/>
          <p:nvPr/>
        </p:nvGrpSpPr>
        <p:grpSpPr>
          <a:xfrm>
            <a:off x="8099729" y="188905"/>
            <a:ext cx="1399762" cy="1363871"/>
            <a:chOff x="8099729" y="188905"/>
            <a:chExt cx="1399762" cy="1363871"/>
          </a:xfrm>
        </p:grpSpPr>
        <p:pic>
          <p:nvPicPr>
            <p:cNvPr id="772" name="Google Shape;772;p3"/>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773" name="Google Shape;773;p3"/>
            <p:cNvPicPr preferRelativeResize="0"/>
            <p:nvPr/>
          </p:nvPicPr>
          <p:blipFill rotWithShape="1">
            <a:blip r:embed="rId4">
              <a:alphaModFix/>
            </a:blip>
            <a:srcRect b="0" l="0" r="0" t="0"/>
            <a:stretch/>
          </p:blipFill>
          <p:spPr>
            <a:xfrm>
              <a:off x="8099729" y="188905"/>
              <a:ext cx="1399762" cy="1363871"/>
            </a:xfrm>
            <a:prstGeom prst="rect">
              <a:avLst/>
            </a:prstGeom>
            <a:noFill/>
            <a:ln>
              <a:noFill/>
            </a:ln>
          </p:spPr>
        </p:pic>
      </p:grpSp>
      <p:sp>
        <p:nvSpPr>
          <p:cNvPr id="774" name="Google Shape;774;p3"/>
          <p:cNvSpPr txBox="1"/>
          <p:nvPr/>
        </p:nvSpPr>
        <p:spPr>
          <a:xfrm>
            <a:off x="0" y="3363871"/>
            <a:ext cx="9753600" cy="743400"/>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395"/>
              </a:spcBef>
              <a:spcAft>
                <a:spcPts val="0"/>
              </a:spcAft>
              <a:buClr>
                <a:srgbClr val="000000"/>
              </a:buClr>
              <a:buSzPts val="2850"/>
              <a:buFont typeface="Arial"/>
              <a:buNone/>
            </a:pPr>
            <a:r>
              <a:rPr b="0" i="1" lang="en-US" sz="2550" u="none" cap="none" strike="noStrike">
                <a:solidFill>
                  <a:srgbClr val="25408F"/>
                </a:solidFill>
                <a:latin typeface="Helvetica Neue"/>
                <a:ea typeface="Helvetica Neue"/>
                <a:cs typeface="Helvetica Neue"/>
                <a:sym typeface="Helvetica Neue"/>
              </a:rPr>
              <a:t>Overview of the Strategic Planning Process</a:t>
            </a:r>
            <a:endParaRPr b="0" i="1" sz="2550" u="none" cap="none" strike="noStrike">
              <a:solidFill>
                <a:srgbClr val="25408F"/>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0" i="1" lang="en-US" sz="2050" u="none" cap="none" strike="noStrike">
                <a:solidFill>
                  <a:srgbClr val="25408F"/>
                </a:solidFill>
                <a:latin typeface="Helvetica Neue"/>
                <a:ea typeface="Helvetica Neue"/>
                <a:cs typeface="Helvetica Neue"/>
                <a:sym typeface="Helvetica Neue"/>
              </a:rPr>
              <a:t>April - December 2025</a:t>
            </a:r>
            <a:endParaRPr b="0" i="1" sz="2050" u="none" cap="none" strike="noStrike">
              <a:solidFill>
                <a:srgbClr val="25408F"/>
              </a:solidFill>
              <a:latin typeface="Helvetica Neue"/>
              <a:ea typeface="Helvetica Neue"/>
              <a:cs typeface="Helvetica Neue"/>
              <a:sym typeface="Helvetica Neue"/>
            </a:endParaRPr>
          </a:p>
        </p:txBody>
      </p:sp>
      <p:pic>
        <p:nvPicPr>
          <p:cNvPr id="775" name="Google Shape;775;p3" title="brands-people-Ax8IA8GAjVg-unsplash.jpg"/>
          <p:cNvPicPr preferRelativeResize="0"/>
          <p:nvPr/>
        </p:nvPicPr>
        <p:blipFill rotWithShape="1">
          <a:blip r:embed="rId5">
            <a:alphaModFix/>
          </a:blip>
          <a:srcRect b="0" l="4874" r="4865" t="0"/>
          <a:stretch/>
        </p:blipFill>
        <p:spPr>
          <a:xfrm>
            <a:off x="2910899" y="487226"/>
            <a:ext cx="3630198" cy="272392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g34cb613946a_1_263"/>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First 5 Sonoma County Strategic Planning </a:t>
            </a:r>
            <a:endParaRPr/>
          </a:p>
        </p:txBody>
      </p:sp>
      <p:sp>
        <p:nvSpPr>
          <p:cNvPr id="781" name="Google Shape;781;g34cb613946a_1_263"/>
          <p:cNvSpPr txBox="1"/>
          <p:nvPr/>
        </p:nvSpPr>
        <p:spPr>
          <a:xfrm>
            <a:off x="628650" y="1167850"/>
            <a:ext cx="7886700" cy="3810000"/>
          </a:xfrm>
          <a:prstGeom prst="rect">
            <a:avLst/>
          </a:prstGeom>
          <a:noFill/>
          <a:ln>
            <a:noFill/>
          </a:ln>
        </p:spPr>
        <p:txBody>
          <a:bodyPr anchorCtr="0" anchor="t" bIns="42850" lIns="85700" spcFirstLastPara="1" rIns="85700" wrap="square" tIns="42850">
            <a:normAutofit/>
          </a:bodyPr>
          <a:lstStyle/>
          <a:p>
            <a:pPr indent="-361950" lvl="0" marL="457200" marR="0" rtl="0" algn="l">
              <a:lnSpc>
                <a:spcPct val="90000"/>
              </a:lnSpc>
              <a:spcBef>
                <a:spcPts val="600"/>
              </a:spcBef>
              <a:spcAft>
                <a:spcPts val="0"/>
              </a:spcAft>
              <a:buClr>
                <a:schemeClr val="accent4"/>
              </a:buClr>
              <a:buSzPts val="2100"/>
              <a:buFont typeface="Libre Franklin"/>
              <a:buChar char="●"/>
            </a:pPr>
            <a:r>
              <a:rPr b="0" i="0" lang="en-US" sz="2100" u="none" cap="none" strike="noStrike">
                <a:solidFill>
                  <a:srgbClr val="3F4142"/>
                </a:solidFill>
                <a:latin typeface="Libre Franklin"/>
                <a:ea typeface="Libre Franklin"/>
                <a:cs typeface="Libre Franklin"/>
                <a:sym typeface="Libre Franklin"/>
              </a:rPr>
              <a:t>Prop. 10 mandates each County Commission approve a strategic plan </a:t>
            </a:r>
            <a:br>
              <a:rPr b="0" i="0" lang="en-US" sz="2100" u="none" cap="none" strike="noStrike">
                <a:solidFill>
                  <a:srgbClr val="3F4142"/>
                </a:solidFill>
                <a:latin typeface="Libre Franklin"/>
                <a:ea typeface="Libre Franklin"/>
                <a:cs typeface="Libre Franklin"/>
                <a:sym typeface="Libre Franklin"/>
              </a:rPr>
            </a:br>
            <a:endParaRPr b="0" i="0" sz="2100" u="none" cap="none" strike="noStrike">
              <a:solidFill>
                <a:srgbClr val="3F4142"/>
              </a:solidFill>
              <a:latin typeface="Libre Franklin"/>
              <a:ea typeface="Libre Franklin"/>
              <a:cs typeface="Libre Franklin"/>
              <a:sym typeface="Libre Franklin"/>
            </a:endParaRPr>
          </a:p>
          <a:p>
            <a:pPr indent="-361950" lvl="0" marL="457200" marR="0" rtl="0" algn="l">
              <a:lnSpc>
                <a:spcPct val="90000"/>
              </a:lnSpc>
              <a:spcBef>
                <a:spcPts val="0"/>
              </a:spcBef>
              <a:spcAft>
                <a:spcPts val="0"/>
              </a:spcAft>
              <a:buClr>
                <a:schemeClr val="accent4"/>
              </a:buClr>
              <a:buSzPts val="2100"/>
              <a:buFont typeface="Libre Franklin"/>
              <a:buChar char="●"/>
            </a:pPr>
            <a:r>
              <a:rPr b="0" i="0" lang="en-US" sz="2100" u="none" cap="none" strike="noStrike">
                <a:solidFill>
                  <a:srgbClr val="3F4142"/>
                </a:solidFill>
                <a:latin typeface="Libre Franklin"/>
                <a:ea typeface="Libre Franklin"/>
                <a:cs typeface="Libre Franklin"/>
                <a:sym typeface="Libre Franklin"/>
              </a:rPr>
              <a:t>Measure I Plan: </a:t>
            </a:r>
            <a:r>
              <a:rPr b="0" i="1" lang="en-US" sz="2100" u="none" cap="none" strike="noStrike">
                <a:solidFill>
                  <a:srgbClr val="3F4142"/>
                </a:solidFill>
                <a:latin typeface="Libre Franklin"/>
                <a:ea typeface="Libre Franklin"/>
                <a:cs typeface="Libre Franklin"/>
                <a:sym typeface="Libre Franklin"/>
              </a:rPr>
              <a:t>“Child Care and Children’s Health Plan and Annual Expenditure Plan”</a:t>
            </a:r>
            <a:r>
              <a:rPr b="0" i="0" lang="en-US" sz="2100" u="none" cap="none" strike="noStrike">
                <a:solidFill>
                  <a:srgbClr val="3F4142"/>
                </a:solidFill>
                <a:latin typeface="Libre Franklin"/>
                <a:ea typeface="Libre Franklin"/>
                <a:cs typeface="Libre Franklin"/>
                <a:sym typeface="Libre Franklin"/>
              </a:rPr>
              <a:t> </a:t>
            </a:r>
            <a:endParaRPr b="0" i="0" sz="2100" u="none" cap="none" strike="noStrike">
              <a:solidFill>
                <a:srgbClr val="3F4142"/>
              </a:solidFill>
              <a:latin typeface="Libre Franklin"/>
              <a:ea typeface="Libre Franklin"/>
              <a:cs typeface="Libre Franklin"/>
              <a:sym typeface="Libre Franklin"/>
            </a:endParaRPr>
          </a:p>
          <a:p>
            <a:pPr indent="-349250" lvl="1" marL="914400" marR="0" rtl="0" algn="l">
              <a:lnSpc>
                <a:spcPct val="90000"/>
              </a:lnSpc>
              <a:spcBef>
                <a:spcPts val="0"/>
              </a:spcBef>
              <a:spcAft>
                <a:spcPts val="0"/>
              </a:spcAft>
              <a:buClr>
                <a:srgbClr val="000000"/>
              </a:buClr>
              <a:buSzPts val="1900"/>
              <a:buFont typeface="Libre Franklin"/>
              <a:buChar char="○"/>
            </a:pPr>
            <a:r>
              <a:rPr b="0" i="0" lang="en-US" sz="1900" u="none" cap="none" strike="noStrike">
                <a:solidFill>
                  <a:srgbClr val="3F4142"/>
                </a:solidFill>
                <a:latin typeface="Libre Franklin"/>
                <a:ea typeface="Libre Franklin"/>
                <a:cs typeface="Libre Franklin"/>
                <a:sym typeface="Libre Franklin"/>
              </a:rPr>
              <a:t>Per Measure I - planning must be coordinated to reduce duplication</a:t>
            </a:r>
            <a:br>
              <a:rPr b="0" i="0" lang="en-US" sz="1900" u="none" cap="none" strike="noStrike">
                <a:solidFill>
                  <a:srgbClr val="3F4142"/>
                </a:solidFill>
                <a:latin typeface="Libre Franklin"/>
                <a:ea typeface="Libre Franklin"/>
                <a:cs typeface="Libre Franklin"/>
                <a:sym typeface="Libre Franklin"/>
              </a:rPr>
            </a:br>
            <a:endParaRPr b="0" i="0" sz="1900" u="none" cap="none" strike="noStrike">
              <a:solidFill>
                <a:srgbClr val="3F4142"/>
              </a:solidFill>
              <a:latin typeface="Libre Franklin"/>
              <a:ea typeface="Libre Franklin"/>
              <a:cs typeface="Libre Franklin"/>
              <a:sym typeface="Libre Franklin"/>
            </a:endParaRPr>
          </a:p>
          <a:p>
            <a:pPr indent="-361950" lvl="0" marL="457200" marR="0" rtl="0" algn="l">
              <a:lnSpc>
                <a:spcPct val="90000"/>
              </a:lnSpc>
              <a:spcBef>
                <a:spcPts val="0"/>
              </a:spcBef>
              <a:spcAft>
                <a:spcPts val="0"/>
              </a:spcAft>
              <a:buClr>
                <a:schemeClr val="accent4"/>
              </a:buClr>
              <a:buSzPts val="2100"/>
              <a:buFont typeface="Libre Franklin"/>
              <a:buChar char="●"/>
            </a:pPr>
            <a:r>
              <a:rPr b="0" i="0" lang="en-US" sz="2100" u="none" cap="none" strike="noStrike">
                <a:solidFill>
                  <a:srgbClr val="3F4142"/>
                </a:solidFill>
                <a:latin typeface="Libre Franklin"/>
                <a:ea typeface="Libre Franklin"/>
                <a:cs typeface="Libre Franklin"/>
                <a:sym typeface="Libre Franklin"/>
              </a:rPr>
              <a:t>Plan Term: </a:t>
            </a:r>
            <a:r>
              <a:rPr b="0" i="0" lang="en-US" sz="2100" u="none" cap="none" strike="noStrike">
                <a:solidFill>
                  <a:srgbClr val="3F4142"/>
                </a:solidFill>
                <a:latin typeface="Libre Franklin"/>
                <a:ea typeface="Libre Franklin"/>
                <a:cs typeface="Libre Franklin"/>
                <a:sym typeface="Libre Franklin"/>
                <a:extLst>
                  <a:ext uri="http://customooxmlschemas.google.com/">
                    <go:slidesCustomData xmlns:go="http://customooxmlschemas.google.com/" textRoundtripDataId="1"/>
                  </a:ext>
                </a:extLst>
              </a:rPr>
              <a:t>July 1, 2026 - June 30, 2031 (5 years)</a:t>
            </a:r>
            <a:endParaRPr b="0" i="0" sz="2100" u="none" cap="none" strike="noStrike">
              <a:solidFill>
                <a:srgbClr val="3F4142"/>
              </a:solidFill>
              <a:latin typeface="Libre Franklin"/>
              <a:ea typeface="Libre Franklin"/>
              <a:cs typeface="Libre Franklin"/>
              <a:sym typeface="Libre Franklin"/>
            </a:endParaRPr>
          </a:p>
          <a:p>
            <a:pPr indent="0" lvl="0" marL="457200" marR="0" rtl="0" algn="l">
              <a:lnSpc>
                <a:spcPct val="90000"/>
              </a:lnSpc>
              <a:spcBef>
                <a:spcPts val="0"/>
              </a:spcBef>
              <a:spcAft>
                <a:spcPts val="0"/>
              </a:spcAft>
              <a:buClr>
                <a:srgbClr val="000000"/>
              </a:buClr>
              <a:buSzPts val="2100"/>
              <a:buFont typeface="Arial"/>
              <a:buNone/>
            </a:pPr>
            <a:r>
              <a:t/>
            </a:r>
            <a:endParaRPr b="0" i="0" sz="2100" u="none" cap="none" strike="noStrike">
              <a:solidFill>
                <a:srgbClr val="3F4142"/>
              </a:solidFill>
              <a:latin typeface="Libre Franklin"/>
              <a:ea typeface="Libre Franklin"/>
              <a:cs typeface="Libre Franklin"/>
              <a:sym typeface="Libre Franklin"/>
            </a:endParaRPr>
          </a:p>
          <a:p>
            <a:pPr indent="-361950" lvl="0" marL="457200" marR="0" rtl="0" algn="l">
              <a:lnSpc>
                <a:spcPct val="90000"/>
              </a:lnSpc>
              <a:spcBef>
                <a:spcPts val="0"/>
              </a:spcBef>
              <a:spcAft>
                <a:spcPts val="0"/>
              </a:spcAft>
              <a:buClr>
                <a:schemeClr val="accent4"/>
              </a:buClr>
              <a:buSzPts val="2100"/>
              <a:buFont typeface="Libre Franklin"/>
              <a:buChar char="●"/>
            </a:pPr>
            <a:r>
              <a:rPr b="0" i="0" lang="en-US" sz="2100" u="none" cap="none" strike="noStrike">
                <a:solidFill>
                  <a:srgbClr val="3F4142"/>
                </a:solidFill>
                <a:latin typeface="Libre Franklin"/>
                <a:ea typeface="Libre Franklin"/>
                <a:cs typeface="Libre Franklin"/>
                <a:sym typeface="Libre Franklin"/>
              </a:rPr>
              <a:t>The “Plan” will be approved by the First 5 Commission and then by the Board of Supervisors </a:t>
            </a:r>
            <a:endParaRPr b="0" i="0" sz="21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g34cb613946a_1_275"/>
          <p:cNvSpPr txBox="1"/>
          <p:nvPr/>
        </p:nvSpPr>
        <p:spPr>
          <a:xfrm>
            <a:off x="249540" y="855376"/>
            <a:ext cx="7016100" cy="966600"/>
          </a:xfrm>
          <a:prstGeom prst="rect">
            <a:avLst/>
          </a:prstGeom>
          <a:noFill/>
          <a:ln>
            <a:noFill/>
          </a:ln>
        </p:spPr>
        <p:txBody>
          <a:bodyPr anchorCtr="0" anchor="t" bIns="36550" lIns="73150" spcFirstLastPara="1" rIns="73150" wrap="square" tIns="36550">
            <a:spAutoFit/>
          </a:bodyPr>
          <a:lstStyle/>
          <a:p>
            <a:pPr indent="0" lvl="0" marL="0" marR="0" rtl="0" algn="l">
              <a:lnSpc>
                <a:spcPct val="100000"/>
              </a:lnSpc>
              <a:spcBef>
                <a:spcPts val="0"/>
              </a:spcBef>
              <a:spcAft>
                <a:spcPts val="0"/>
              </a:spcAft>
              <a:buClr>
                <a:srgbClr val="000000"/>
              </a:buClr>
              <a:buSzPts val="3200"/>
              <a:buFont typeface="Arial"/>
              <a:buNone/>
            </a:pPr>
            <a:r>
              <a:rPr b="0" i="0" lang="en-US" sz="2900" u="none" cap="none" strike="noStrike">
                <a:solidFill>
                  <a:schemeClr val="accent2"/>
                </a:solidFill>
                <a:latin typeface="Helvetica Neue"/>
                <a:ea typeface="Helvetica Neue"/>
                <a:cs typeface="Helvetica Neue"/>
                <a:sym typeface="Helvetica Neue"/>
              </a:rPr>
              <a:t>Estimated Annual Tax Revenue to be Administered by First 5 Sonoma County</a:t>
            </a:r>
            <a:endParaRPr b="0" i="0" sz="2900" u="none" cap="none" strike="noStrike">
              <a:solidFill>
                <a:schemeClr val="accent2"/>
              </a:solidFill>
              <a:latin typeface="Helvetica Neue"/>
              <a:ea typeface="Helvetica Neue"/>
              <a:cs typeface="Helvetica Neue"/>
              <a:sym typeface="Helvetica Neue"/>
            </a:endParaRPr>
          </a:p>
        </p:txBody>
      </p:sp>
      <p:graphicFrame>
        <p:nvGraphicFramePr>
          <p:cNvPr id="788" name="Google Shape;788;g34cb613946a_1_275"/>
          <p:cNvGraphicFramePr/>
          <p:nvPr/>
        </p:nvGraphicFramePr>
        <p:xfrm>
          <a:off x="937849" y="2122933"/>
          <a:ext cx="3000000" cy="3000000"/>
        </p:xfrm>
        <a:graphic>
          <a:graphicData uri="http://schemas.openxmlformats.org/drawingml/2006/table">
            <a:tbl>
              <a:tblPr bandRow="1" firstRow="1">
                <a:noFill/>
                <a:tableStyleId>{FDFC8E0F-3D88-447D-8460-D748589ABDCD}</a:tableStyleId>
              </a:tblPr>
              <a:tblGrid>
                <a:gridCol w="1969475"/>
                <a:gridCol w="1969475"/>
                <a:gridCol w="1969475"/>
                <a:gridCol w="1969475"/>
              </a:tblGrid>
              <a:tr h="717325">
                <a:tc gridSpan="2">
                  <a:txBody>
                    <a:bodyPr/>
                    <a:lstStyle/>
                    <a:p>
                      <a:pPr indent="0" lvl="0" marL="0" marR="0" rtl="0" algn="ctr">
                        <a:lnSpc>
                          <a:spcPct val="100000"/>
                        </a:lnSpc>
                        <a:spcBef>
                          <a:spcPts val="0"/>
                        </a:spcBef>
                        <a:spcAft>
                          <a:spcPts val="0"/>
                        </a:spcAft>
                        <a:buClr>
                          <a:srgbClr val="000000"/>
                        </a:buClr>
                        <a:buSzPts val="1900"/>
                        <a:buFont typeface="Arial"/>
                        <a:buNone/>
                      </a:pPr>
                      <a:r>
                        <a:rPr lang="en-US" sz="1900" u="none" cap="none" strike="noStrike">
                          <a:latin typeface="Helvetica Neue"/>
                          <a:ea typeface="Helvetica Neue"/>
                          <a:cs typeface="Helvetica Neue"/>
                          <a:sym typeface="Helvetica Neue"/>
                        </a:rPr>
                        <a:t>Prop. 10 </a:t>
                      </a:r>
                      <a:endParaRPr sz="1900" u="none" cap="none" strike="noStrike">
                        <a:latin typeface="Helvetica Neue"/>
                        <a:ea typeface="Helvetica Neue"/>
                        <a:cs typeface="Helvetica Neue"/>
                        <a:sym typeface="Helvetica Neue"/>
                      </a:endParaRPr>
                    </a:p>
                  </a:txBody>
                  <a:tcPr marT="36575" marB="36575" marR="73175" marL="73175" anchor="ctr">
                    <a:solidFill>
                      <a:srgbClr val="778738"/>
                    </a:solidFill>
                  </a:tcPr>
                </a:tc>
                <a:tc hMerge="1"/>
                <a:tc gridSpan="2">
                  <a:txBody>
                    <a:bodyPr/>
                    <a:lstStyle/>
                    <a:p>
                      <a:pPr indent="0" lvl="0" marL="0" marR="0" rtl="0" algn="ctr">
                        <a:lnSpc>
                          <a:spcPct val="100000"/>
                        </a:lnSpc>
                        <a:spcBef>
                          <a:spcPts val="0"/>
                        </a:spcBef>
                        <a:spcAft>
                          <a:spcPts val="0"/>
                        </a:spcAft>
                        <a:buClr>
                          <a:srgbClr val="000000"/>
                        </a:buClr>
                        <a:buSzPts val="1900"/>
                        <a:buFont typeface="Arial"/>
                        <a:buNone/>
                      </a:pPr>
                      <a:r>
                        <a:rPr lang="en-US" sz="1900" u="none" cap="none" strike="noStrike">
                          <a:latin typeface="Helvetica Neue"/>
                          <a:ea typeface="Helvetica Neue"/>
                          <a:cs typeface="Helvetica Neue"/>
                          <a:sym typeface="Helvetica Neue"/>
                        </a:rPr>
                        <a:t>Measure I </a:t>
                      </a:r>
                      <a:endParaRPr sz="1900" u="none" cap="none" strike="noStrike">
                        <a:latin typeface="Helvetica Neue"/>
                        <a:ea typeface="Helvetica Neue"/>
                        <a:cs typeface="Helvetica Neue"/>
                        <a:sym typeface="Helvetica Neue"/>
                      </a:endParaRPr>
                    </a:p>
                  </a:txBody>
                  <a:tcPr marT="36575" marB="36575" marR="73175" marL="73175" anchor="ctr">
                    <a:solidFill>
                      <a:srgbClr val="778738"/>
                    </a:solidFill>
                  </a:tcPr>
                </a:tc>
                <a:tc hMerge="1"/>
              </a:tr>
              <a:tr h="655475">
                <a:tc>
                  <a:txBody>
                    <a:bodyPr/>
                    <a:lstStyle/>
                    <a:p>
                      <a:pPr indent="0" lvl="0" marL="0" marR="0" rtl="0" algn="l">
                        <a:lnSpc>
                          <a:spcPct val="100000"/>
                        </a:lnSpc>
                        <a:spcBef>
                          <a:spcPts val="0"/>
                        </a:spcBef>
                        <a:spcAft>
                          <a:spcPts val="0"/>
                        </a:spcAft>
                        <a:buClr>
                          <a:srgbClr val="000000"/>
                        </a:buClr>
                        <a:buSzPts val="1800"/>
                        <a:buFont typeface="Arial"/>
                        <a:buNone/>
                      </a:pPr>
                      <a:r>
                        <a:rPr i="0" lang="en-US" sz="1800" u="none" cap="none" strike="noStrike">
                          <a:solidFill>
                            <a:schemeClr val="dk1"/>
                          </a:solidFill>
                          <a:extLst>
                            <a:ext uri="http://customooxmlschemas.google.com/">
                              <go:slidesCustomData xmlns:go="http://customooxmlschemas.google.com/" textRoundtripDataId="2"/>
                            </a:ext>
                          </a:extLst>
                        </a:rPr>
                        <a:t>Estimated Total Revenue </a:t>
                      </a:r>
                      <a:br>
                        <a:rPr i="0" lang="en-US" sz="1800" u="none" cap="none" strike="noStrike">
                          <a:solidFill>
                            <a:schemeClr val="dk1"/>
                          </a:solidFill>
                          <a:extLst>
                            <a:ext uri="http://customooxmlschemas.google.com/">
                              <go:slidesCustomData xmlns:go="http://customooxmlschemas.google.com/" textRoundtripDataId="2"/>
                            </a:ext>
                          </a:extLst>
                        </a:rPr>
                      </a:br>
                      <a:r>
                        <a:rPr i="0" lang="en-US" sz="1800" u="none" cap="none" strike="noStrike">
                          <a:solidFill>
                            <a:schemeClr val="dk1"/>
                          </a:solidFill>
                          <a:extLst>
                            <a:ext uri="http://customooxmlschemas.google.com/">
                              <go:slidesCustomData xmlns:go="http://customooxmlschemas.google.com/" textRoundtripDataId="2"/>
                            </a:ext>
                          </a:extLst>
                        </a:rPr>
                        <a:t>FY 2025-26 </a:t>
                      </a:r>
                      <a:endParaRPr sz="1800" u="none" cap="none" strike="noStrike"/>
                    </a:p>
                  </a:txBody>
                  <a:tcPr marT="36575" marB="36575" marR="73175" marL="73175" anchor="ctr">
                    <a:solidFill>
                      <a:srgbClr val="9FB54B">
                        <a:alpha val="34509"/>
                      </a:srgbClr>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t>$2,500,000</a:t>
                      </a:r>
                      <a:endParaRPr sz="1700" u="none" cap="none" strike="noStrike"/>
                    </a:p>
                  </a:txBody>
                  <a:tcPr marT="36575" marB="36575" marR="73175" marL="73175" anchor="ctr">
                    <a:solidFill>
                      <a:srgbClr val="9FB54B">
                        <a:alpha val="34509"/>
                      </a:srgbClr>
                    </a:solidFill>
                  </a:tcPr>
                </a:tc>
                <a:tc>
                  <a:txBody>
                    <a:bodyPr/>
                    <a:lstStyle/>
                    <a:p>
                      <a:pPr indent="0" lvl="0" marL="0" marR="0" rtl="0" algn="l">
                        <a:lnSpc>
                          <a:spcPct val="100000"/>
                        </a:lnSpc>
                        <a:spcBef>
                          <a:spcPts val="0"/>
                        </a:spcBef>
                        <a:spcAft>
                          <a:spcPts val="0"/>
                        </a:spcAft>
                        <a:buClr>
                          <a:schemeClr val="dk1"/>
                        </a:buClr>
                        <a:buSzPts val="1800"/>
                        <a:buFont typeface="Arial"/>
                        <a:buNone/>
                      </a:pPr>
                      <a:r>
                        <a:rPr lang="en-US" sz="1800" u="none" cap="none" strike="noStrike">
                          <a:extLst>
                            <a:ext uri="http://customooxmlschemas.google.com/">
                              <go:slidesCustomData xmlns:go="http://customooxmlschemas.google.com/" textRoundtripDataId="3"/>
                            </a:ext>
                          </a:extLst>
                        </a:rPr>
                        <a:t>Estimated Total Revenue </a:t>
                      </a:r>
                      <a:br>
                        <a:rPr lang="en-US" sz="1800" u="none" cap="none" strike="noStrike">
                          <a:extLst>
                            <a:ext uri="http://customooxmlschemas.google.com/">
                              <go:slidesCustomData xmlns:go="http://customooxmlschemas.google.com/" textRoundtripDataId="3"/>
                            </a:ext>
                          </a:extLst>
                        </a:rPr>
                      </a:br>
                      <a:r>
                        <a:rPr lang="en-US" sz="1800" u="none" cap="none" strike="noStrike">
                          <a:extLst>
                            <a:ext uri="http://customooxmlschemas.google.com/">
                              <go:slidesCustomData xmlns:go="http://customooxmlschemas.google.com/" textRoundtripDataId="3"/>
                            </a:ext>
                          </a:extLst>
                        </a:rPr>
                        <a:t>FY 2025-26 </a:t>
                      </a:r>
                      <a:endParaRPr sz="1800" u="none" cap="none" strike="noStrike"/>
                    </a:p>
                  </a:txBody>
                  <a:tcPr marT="36575" marB="36575" marR="73175" marL="73175" anchor="ctr">
                    <a:solidFill>
                      <a:srgbClr val="9FB54B">
                        <a:alpha val="34509"/>
                      </a:srgbClr>
                    </a:solidFill>
                  </a:tcPr>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t>$30,000,000</a:t>
                      </a:r>
                      <a:endParaRPr sz="1800" u="none" cap="none" strike="noStrike"/>
                    </a:p>
                  </a:txBody>
                  <a:tcPr marT="36575" marB="36575" marR="73175" marL="73175" anchor="ctr">
                    <a:solidFill>
                      <a:srgbClr val="9FB54B">
                        <a:alpha val="34509"/>
                      </a:srgbClr>
                    </a:solidFil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g34cb613946a_1_257"/>
          <p:cNvSpPr txBox="1"/>
          <p:nvPr>
            <p:ph type="title"/>
          </p:nvPr>
        </p:nvSpPr>
        <p:spPr>
          <a:xfrm>
            <a:off x="670550" y="292101"/>
            <a:ext cx="8412600" cy="714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Planning Inputs &amp; Timeline </a:t>
            </a:r>
            <a:endParaRPr/>
          </a:p>
        </p:txBody>
      </p:sp>
      <p:sp>
        <p:nvSpPr>
          <p:cNvPr id="794" name="Google Shape;794;g34cb613946a_1_257"/>
          <p:cNvSpPr/>
          <p:nvPr/>
        </p:nvSpPr>
        <p:spPr>
          <a:xfrm>
            <a:off x="7823800" y="54100"/>
            <a:ext cx="1929900" cy="1006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ibre Franklin"/>
              <a:ea typeface="Libre Franklin"/>
              <a:cs typeface="Libre Franklin"/>
              <a:sym typeface="Libre Franklin"/>
            </a:endParaRPr>
          </a:p>
        </p:txBody>
      </p:sp>
      <p:graphicFrame>
        <p:nvGraphicFramePr>
          <p:cNvPr id="795" name="Google Shape;795;g34cb613946a_1_257"/>
          <p:cNvGraphicFramePr/>
          <p:nvPr/>
        </p:nvGraphicFramePr>
        <p:xfrm>
          <a:off x="189775" y="1060600"/>
          <a:ext cx="3000000" cy="3000000"/>
        </p:xfrm>
        <a:graphic>
          <a:graphicData uri="http://schemas.openxmlformats.org/drawingml/2006/table">
            <a:tbl>
              <a:tblPr>
                <a:noFill/>
                <a:tableStyleId>{8ED7AB68-6D2E-4465-8EA4-2295C0410205}</a:tableStyleId>
              </a:tblPr>
              <a:tblGrid>
                <a:gridCol w="1933025"/>
                <a:gridCol w="744100"/>
                <a:gridCol w="744100"/>
                <a:gridCol w="744100"/>
                <a:gridCol w="744100"/>
                <a:gridCol w="744100"/>
                <a:gridCol w="744100"/>
                <a:gridCol w="744100"/>
                <a:gridCol w="744100"/>
                <a:gridCol w="744100"/>
                <a:gridCol w="744100"/>
              </a:tblGrid>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FB54C">
                          <a:alpha val="0"/>
                        </a:srgbClr>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alpha val="0"/>
                        </a:srgbClr>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Apr</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May</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Jun</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Jul</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Aug</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Sep</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Oct</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Nov</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Dec</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Jan</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434343"/>
                          </a:solidFill>
                        </a:rPr>
                        <a:t>Community Engagement</a:t>
                      </a:r>
                      <a:endParaRPr b="1" sz="14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4509"/>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solidFill>
                          <a:schemeClr val="accent1"/>
                        </a:solidFill>
                      </a:endParaRPr>
                    </a:p>
                    <a:p>
                      <a:pPr indent="0" lvl="0" marL="0" marR="0" rtl="0" algn="ctr">
                        <a:lnSpc>
                          <a:spcPct val="100000"/>
                        </a:lnSpc>
                        <a:spcBef>
                          <a:spcPts val="0"/>
                        </a:spcBef>
                        <a:spcAft>
                          <a:spcPts val="0"/>
                        </a:spcAft>
                        <a:buClr>
                          <a:srgbClr val="000000"/>
                        </a:buClr>
                        <a:buSzPts val="1200"/>
                        <a:buFont typeface="Arial"/>
                        <a:buNone/>
                      </a:pPr>
                      <a:r>
                        <a:rPr i="1" lang="en-US" sz="1200" u="none" cap="none" strike="noStrike">
                          <a:solidFill>
                            <a:schemeClr val="accent1"/>
                          </a:solidFill>
                        </a:rPr>
                        <a:t>Report</a:t>
                      </a:r>
                      <a:endParaRPr i="1"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434343"/>
                          </a:solidFill>
                        </a:rPr>
                        <a:t>F5 Staff Planning</a:t>
                      </a:r>
                      <a:endParaRPr b="1" sz="14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4509"/>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434343"/>
                          </a:solidFill>
                        </a:rPr>
                        <a:t>Measure I CAC </a:t>
                      </a:r>
                      <a:endParaRPr b="1" sz="14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4509"/>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434343"/>
                          </a:solidFill>
                        </a:rPr>
                        <a:t>Strategic Planning Committee</a:t>
                      </a:r>
                      <a:endParaRPr b="1" sz="14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4509"/>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434343"/>
                          </a:solidFill>
                        </a:rPr>
                        <a:t>Ad-hoc Committee </a:t>
                      </a:r>
                      <a:endParaRPr b="1" sz="14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4509"/>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47257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434343"/>
                          </a:solidFill>
                        </a:rPr>
                        <a:t>First 5 Commission</a:t>
                      </a:r>
                      <a:endParaRPr b="1" sz="14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4509"/>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solidFill>
                          <a:schemeClr val="accent1"/>
                        </a:solidFill>
                      </a:endParaRPr>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 </a:t>
                      </a:r>
                      <a:endParaRPr sz="1200" u="none" cap="none" strike="noStrike">
                        <a:solidFill>
                          <a:schemeClr val="accent1"/>
                        </a:solidFill>
                      </a:endParaRPr>
                    </a:p>
                    <a:p>
                      <a:pPr indent="0" lvl="0" marL="0" marR="0" rtl="0" algn="ctr">
                        <a:lnSpc>
                          <a:spcPct val="100000"/>
                        </a:lnSpc>
                        <a:spcBef>
                          <a:spcPts val="0"/>
                        </a:spcBef>
                        <a:spcAft>
                          <a:spcPts val="0"/>
                        </a:spcAft>
                        <a:buClr>
                          <a:srgbClr val="000000"/>
                        </a:buClr>
                        <a:buSzPts val="1200"/>
                        <a:buFont typeface="Arial"/>
                        <a:buNone/>
                      </a:pPr>
                      <a:r>
                        <a:rPr i="1" lang="en-US" sz="1200" u="none" cap="none" strike="noStrike">
                          <a:solidFill>
                            <a:schemeClr val="accent1"/>
                          </a:solidFill>
                        </a:rPr>
                        <a:t>Draft</a:t>
                      </a:r>
                      <a:endParaRPr i="1"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accent1"/>
                          </a:solidFill>
                        </a:rPr>
                        <a:t>✔</a:t>
                      </a:r>
                      <a:endParaRPr sz="1200" u="none" cap="none" strike="noStrike">
                        <a:solidFill>
                          <a:schemeClr val="accent1"/>
                        </a:solidFill>
                      </a:endParaRPr>
                    </a:p>
                    <a:p>
                      <a:pPr indent="0" lvl="0" marL="0" marR="0" rtl="0" algn="ctr">
                        <a:lnSpc>
                          <a:spcPct val="100000"/>
                        </a:lnSpc>
                        <a:spcBef>
                          <a:spcPts val="0"/>
                        </a:spcBef>
                        <a:spcAft>
                          <a:spcPts val="0"/>
                        </a:spcAft>
                        <a:buClr>
                          <a:srgbClr val="000000"/>
                        </a:buClr>
                        <a:buSzPts val="1200"/>
                        <a:buFont typeface="Arial"/>
                        <a:buNone/>
                      </a:pPr>
                      <a:r>
                        <a:rPr i="1" lang="en-US" sz="1200" u="none" cap="none" strike="noStrike">
                          <a:solidFill>
                            <a:schemeClr val="accent1"/>
                          </a:solidFill>
                        </a:rPr>
                        <a:t>Adopt</a:t>
                      </a:r>
                      <a:endParaRPr i="1"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434343"/>
                          </a:solidFill>
                        </a:rPr>
                        <a:t>Board of Supervisors</a:t>
                      </a:r>
                      <a:endParaRPr b="1" sz="14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4509"/>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accent1"/>
                          </a:solidFill>
                        </a:rPr>
                        <a:t>✔</a:t>
                      </a:r>
                      <a:endParaRPr sz="1200" u="none" cap="none" strike="noStrike">
                        <a:solidFill>
                          <a:schemeClr val="accent1"/>
                        </a:solidFill>
                      </a:endParaRPr>
                    </a:p>
                    <a:p>
                      <a:pPr indent="0" lvl="0" marL="0" marR="0" rtl="0" algn="ctr">
                        <a:lnSpc>
                          <a:spcPct val="100000"/>
                        </a:lnSpc>
                        <a:spcBef>
                          <a:spcPts val="0"/>
                        </a:spcBef>
                        <a:spcAft>
                          <a:spcPts val="0"/>
                        </a:spcAft>
                        <a:buClr>
                          <a:schemeClr val="dk1"/>
                        </a:buClr>
                        <a:buSzPts val="1100"/>
                        <a:buFont typeface="Arial"/>
                        <a:buNone/>
                      </a:pPr>
                      <a:r>
                        <a:rPr i="1" lang="en-US" sz="1200" u="none" cap="none" strike="noStrike">
                          <a:solidFill>
                            <a:schemeClr val="accent1"/>
                          </a:solidFill>
                        </a:rPr>
                        <a:t>Adopt</a:t>
                      </a:r>
                      <a:endParaRPr sz="12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g34cb613946a_1_171"/>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01" name="Google Shape;801;g34cb613946a_1_171"/>
          <p:cNvSpPr/>
          <p:nvPr/>
        </p:nvSpPr>
        <p:spPr>
          <a:xfrm>
            <a:off x="302850" y="1634050"/>
            <a:ext cx="1655700" cy="768300"/>
          </a:xfrm>
          <a:prstGeom prst="homePlate">
            <a:avLst>
              <a:gd fmla="val 50000" name="adj"/>
            </a:avLst>
          </a:prstGeom>
          <a:solidFill>
            <a:srgbClr val="77873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Apr</a:t>
            </a:r>
            <a:endParaRPr b="1" i="0" sz="1400" u="none" cap="none" strike="noStrike">
              <a:solidFill>
                <a:srgbClr val="000000"/>
              </a:solidFill>
              <a:latin typeface="Libre Franklin"/>
              <a:ea typeface="Libre Franklin"/>
              <a:cs typeface="Libre Franklin"/>
              <a:sym typeface="Libre Franklin"/>
            </a:endParaRPr>
          </a:p>
        </p:txBody>
      </p:sp>
      <p:sp>
        <p:nvSpPr>
          <p:cNvPr id="802" name="Google Shape;802;g34cb613946a_1_171"/>
          <p:cNvSpPr/>
          <p:nvPr/>
        </p:nvSpPr>
        <p:spPr>
          <a:xfrm>
            <a:off x="1569125" y="1634050"/>
            <a:ext cx="1850400" cy="768300"/>
          </a:xfrm>
          <a:prstGeom prst="chevron">
            <a:avLst>
              <a:gd fmla="val 50000" name="adj"/>
            </a:avLst>
          </a:prstGeom>
          <a:solidFill>
            <a:srgbClr val="9FB5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May</a:t>
            </a:r>
            <a:endParaRPr b="1" i="0" sz="1400" u="none" cap="none" strike="noStrike">
              <a:solidFill>
                <a:srgbClr val="000000"/>
              </a:solidFill>
              <a:latin typeface="Libre Franklin"/>
              <a:ea typeface="Libre Franklin"/>
              <a:cs typeface="Libre Franklin"/>
              <a:sym typeface="Libre Franklin"/>
            </a:endParaRPr>
          </a:p>
        </p:txBody>
      </p:sp>
      <p:sp>
        <p:nvSpPr>
          <p:cNvPr id="803" name="Google Shape;803;g34cb613946a_1_171"/>
          <p:cNvSpPr/>
          <p:nvPr/>
        </p:nvSpPr>
        <p:spPr>
          <a:xfrm>
            <a:off x="3028600" y="1634050"/>
            <a:ext cx="1850400" cy="768300"/>
          </a:xfrm>
          <a:prstGeom prst="chevron">
            <a:avLst>
              <a:gd fmla="val 50000" name="adj"/>
            </a:avLst>
          </a:prstGeom>
          <a:solidFill>
            <a:srgbClr val="9FB54C">
              <a:alpha val="8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Jun</a:t>
            </a:r>
            <a:endParaRPr b="1" i="0" sz="1400" u="none" cap="none" strike="noStrike">
              <a:solidFill>
                <a:srgbClr val="000000"/>
              </a:solidFill>
              <a:latin typeface="Libre Franklin"/>
              <a:ea typeface="Libre Franklin"/>
              <a:cs typeface="Libre Franklin"/>
              <a:sym typeface="Libre Franklin"/>
            </a:endParaRPr>
          </a:p>
        </p:txBody>
      </p:sp>
      <p:sp>
        <p:nvSpPr>
          <p:cNvPr id="804" name="Google Shape;804;g34cb613946a_1_171"/>
          <p:cNvSpPr/>
          <p:nvPr/>
        </p:nvSpPr>
        <p:spPr>
          <a:xfrm>
            <a:off x="4479575" y="1634050"/>
            <a:ext cx="1850400" cy="768300"/>
          </a:xfrm>
          <a:prstGeom prst="chevron">
            <a:avLst>
              <a:gd fmla="val 50000" name="adj"/>
            </a:avLst>
          </a:prstGeom>
          <a:solidFill>
            <a:srgbClr val="7F82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Jul</a:t>
            </a:r>
            <a:endParaRPr b="1" i="0" sz="1400" u="none" cap="none" strike="noStrike">
              <a:solidFill>
                <a:srgbClr val="000000"/>
              </a:solidFill>
              <a:latin typeface="Libre Franklin"/>
              <a:ea typeface="Libre Franklin"/>
              <a:cs typeface="Libre Franklin"/>
              <a:sym typeface="Libre Franklin"/>
            </a:endParaRPr>
          </a:p>
        </p:txBody>
      </p:sp>
      <p:sp>
        <p:nvSpPr>
          <p:cNvPr id="805" name="Google Shape;805;g34cb613946a_1_171"/>
          <p:cNvSpPr/>
          <p:nvPr/>
        </p:nvSpPr>
        <p:spPr>
          <a:xfrm>
            <a:off x="5949050" y="1634050"/>
            <a:ext cx="1850400" cy="768300"/>
          </a:xfrm>
          <a:prstGeom prst="chevron">
            <a:avLst>
              <a:gd fmla="val 50000" name="adj"/>
            </a:avLst>
          </a:prstGeom>
          <a:solidFill>
            <a:srgbClr val="A5A5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Aug</a:t>
            </a:r>
            <a:endParaRPr b="1" i="0" sz="1400" u="none" cap="none" strike="noStrike">
              <a:solidFill>
                <a:srgbClr val="000000"/>
              </a:solidFill>
              <a:latin typeface="Libre Franklin"/>
              <a:ea typeface="Libre Franklin"/>
              <a:cs typeface="Libre Franklin"/>
              <a:sym typeface="Libre Franklin"/>
            </a:endParaRPr>
          </a:p>
        </p:txBody>
      </p:sp>
      <p:sp>
        <p:nvSpPr>
          <p:cNvPr id="806" name="Google Shape;806;g34cb613946a_1_171"/>
          <p:cNvSpPr/>
          <p:nvPr/>
        </p:nvSpPr>
        <p:spPr>
          <a:xfrm>
            <a:off x="7390025" y="1634050"/>
            <a:ext cx="1850400" cy="768300"/>
          </a:xfrm>
          <a:prstGeom prst="chevron">
            <a:avLst>
              <a:gd fmla="val 5000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Oct</a:t>
            </a:r>
            <a:endParaRPr b="1" i="0" sz="1400" u="none" cap="none" strike="noStrike">
              <a:solidFill>
                <a:srgbClr val="000000"/>
              </a:solidFill>
              <a:latin typeface="Libre Franklin"/>
              <a:ea typeface="Libre Franklin"/>
              <a:cs typeface="Libre Franklin"/>
              <a:sym typeface="Libre Franklin"/>
            </a:endParaRPr>
          </a:p>
        </p:txBody>
      </p:sp>
      <p:sp>
        <p:nvSpPr>
          <p:cNvPr id="807" name="Google Shape;807;g34cb613946a_1_171"/>
          <p:cNvSpPr txBox="1"/>
          <p:nvPr/>
        </p:nvSpPr>
        <p:spPr>
          <a:xfrm>
            <a:off x="302850"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Orientation</a:t>
            </a:r>
            <a:endParaRPr b="1" i="1" sz="1300" u="none" cap="none" strike="noStrike">
              <a:solidFill>
                <a:srgbClr val="3F4142"/>
              </a:solidFill>
              <a:latin typeface="Libre Franklin"/>
              <a:ea typeface="Libre Franklin"/>
              <a:cs typeface="Libre Franklin"/>
              <a:sym typeface="Libre Franklin"/>
            </a:endParaRPr>
          </a:p>
        </p:txBody>
      </p:sp>
      <p:sp>
        <p:nvSpPr>
          <p:cNvPr id="808" name="Google Shape;808;g34cb613946a_1_171"/>
          <p:cNvSpPr txBox="1"/>
          <p:nvPr/>
        </p:nvSpPr>
        <p:spPr>
          <a:xfrm>
            <a:off x="1372900" y="2461525"/>
            <a:ext cx="1655700" cy="118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Laying the </a:t>
            </a:r>
            <a:endParaRPr b="1"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Foundation</a:t>
            </a:r>
            <a:endParaRPr b="1"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Landscape &amp;</a:t>
            </a:r>
            <a:endParaRPr b="0"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Early Recommendations</a:t>
            </a:r>
            <a:endParaRPr b="0" i="1" sz="1300" u="none" cap="none" strike="noStrike">
              <a:solidFill>
                <a:srgbClr val="3F4142"/>
              </a:solidFill>
              <a:latin typeface="Libre Franklin"/>
              <a:ea typeface="Libre Franklin"/>
              <a:cs typeface="Libre Franklin"/>
              <a:sym typeface="Libre Franklin"/>
            </a:endParaRPr>
          </a:p>
        </p:txBody>
      </p:sp>
      <p:sp>
        <p:nvSpPr>
          <p:cNvPr id="809" name="Google Shape;809;g34cb613946a_1_171"/>
          <p:cNvSpPr txBox="1"/>
          <p:nvPr/>
        </p:nvSpPr>
        <p:spPr>
          <a:xfrm>
            <a:off x="2901975" y="2459325"/>
            <a:ext cx="17295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Equitable Access to Quality ECE</a:t>
            </a:r>
            <a:r>
              <a:rPr b="0" i="1" lang="en-US" sz="1300" u="none" cap="none" strike="noStrike">
                <a:solidFill>
                  <a:srgbClr val="3F4142"/>
                </a:solidFill>
                <a:latin typeface="Libre Franklin"/>
                <a:ea typeface="Libre Franklin"/>
                <a:cs typeface="Libre Franklin"/>
                <a:sym typeface="Libre Franklin"/>
              </a:rPr>
              <a:t>  </a:t>
            </a:r>
            <a:endParaRPr b="0"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Draft Recommendations</a:t>
            </a:r>
            <a:endParaRPr b="0" i="1" sz="1300" u="none" cap="none" strike="noStrike">
              <a:solidFill>
                <a:srgbClr val="3F4142"/>
              </a:solidFill>
              <a:latin typeface="Libre Franklin"/>
              <a:ea typeface="Libre Franklin"/>
              <a:cs typeface="Libre Franklin"/>
              <a:sym typeface="Libre Franklin"/>
            </a:endParaRPr>
          </a:p>
        </p:txBody>
      </p:sp>
      <p:sp>
        <p:nvSpPr>
          <p:cNvPr id="810" name="Google Shape;810;g34cb613946a_1_171"/>
          <p:cNvSpPr txBox="1"/>
          <p:nvPr/>
        </p:nvSpPr>
        <p:spPr>
          <a:xfrm>
            <a:off x="4500475" y="2461525"/>
            <a:ext cx="16557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300"/>
              <a:buFont typeface="Arial"/>
              <a:buNone/>
            </a:pPr>
            <a:r>
              <a:rPr b="1" i="1" lang="en-US" sz="1300" u="none" cap="none" strike="noStrike">
                <a:solidFill>
                  <a:srgbClr val="3F4142"/>
                </a:solidFill>
                <a:latin typeface="Libre Franklin"/>
                <a:ea typeface="Libre Franklin"/>
                <a:cs typeface="Libre Franklin"/>
                <a:sym typeface="Libre Franklin"/>
              </a:rPr>
              <a:t>ECE Workforce Compensation</a:t>
            </a:r>
            <a:r>
              <a:rPr b="0" i="1" lang="en-US" sz="1300" u="none" cap="none" strike="noStrike">
                <a:solidFill>
                  <a:srgbClr val="3F4142"/>
                </a:solidFill>
                <a:latin typeface="Libre Franklin"/>
                <a:ea typeface="Libre Franklin"/>
                <a:cs typeface="Libre Franklin"/>
                <a:sym typeface="Libre Franklin"/>
              </a:rPr>
              <a:t>  Draft Recommendations</a:t>
            </a:r>
            <a:endParaRPr b="0" i="1" sz="1300" u="none" cap="none" strike="noStrike">
              <a:solidFill>
                <a:srgbClr val="3F4142"/>
              </a:solidFill>
              <a:latin typeface="Libre Franklin"/>
              <a:ea typeface="Libre Franklin"/>
              <a:cs typeface="Libre Franklin"/>
              <a:sym typeface="Libre Franklin"/>
            </a:endParaRPr>
          </a:p>
        </p:txBody>
      </p:sp>
      <p:sp>
        <p:nvSpPr>
          <p:cNvPr id="811" name="Google Shape;811;g34cb613946a_1_171"/>
          <p:cNvSpPr txBox="1"/>
          <p:nvPr/>
        </p:nvSpPr>
        <p:spPr>
          <a:xfrm>
            <a:off x="6090975" y="2459325"/>
            <a:ext cx="1655700" cy="785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Health </a:t>
            </a:r>
            <a:endParaRPr b="1"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chemeClr val="dk1"/>
              </a:buClr>
              <a:buSzPts val="1300"/>
              <a:buFont typeface="Arial"/>
              <a:buNone/>
            </a:pPr>
            <a:r>
              <a:rPr b="0" i="1" lang="en-US" sz="1300" u="none" cap="none" strike="noStrike">
                <a:solidFill>
                  <a:srgbClr val="3F4142"/>
                </a:solidFill>
                <a:latin typeface="Libre Franklin"/>
                <a:ea typeface="Libre Franklin"/>
                <a:cs typeface="Libre Franklin"/>
                <a:sym typeface="Libre Franklin"/>
              </a:rPr>
              <a:t>Draft Recommendations</a:t>
            </a:r>
            <a:endParaRPr b="0" i="1" sz="1300" u="none" cap="none" strike="noStrike">
              <a:solidFill>
                <a:srgbClr val="3F4142"/>
              </a:solidFill>
              <a:latin typeface="Libre Franklin"/>
              <a:ea typeface="Libre Franklin"/>
              <a:cs typeface="Libre Franklin"/>
              <a:sym typeface="Libre Franklin"/>
            </a:endParaRPr>
          </a:p>
        </p:txBody>
      </p:sp>
      <p:sp>
        <p:nvSpPr>
          <p:cNvPr id="812" name="Google Shape;812;g34cb613946a_1_171"/>
          <p:cNvSpPr txBox="1"/>
          <p:nvPr/>
        </p:nvSpPr>
        <p:spPr>
          <a:xfrm>
            <a:off x="7746675" y="2461525"/>
            <a:ext cx="17295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Final Recommendations </a:t>
            </a:r>
            <a:endParaRPr b="1" i="1" sz="1300" u="none" cap="none" strike="noStrike">
              <a:solidFill>
                <a:srgbClr val="3F4142"/>
              </a:solidFill>
              <a:latin typeface="Libre Franklin"/>
              <a:ea typeface="Libre Franklin"/>
              <a:cs typeface="Libre Franklin"/>
              <a:sym typeface="Libre Franklin"/>
            </a:endParaRPr>
          </a:p>
        </p:txBody>
      </p:sp>
      <p:sp>
        <p:nvSpPr>
          <p:cNvPr id="813" name="Google Shape;813;g34cb613946a_1_171"/>
          <p:cNvSpPr txBox="1"/>
          <p:nvPr/>
        </p:nvSpPr>
        <p:spPr>
          <a:xfrm>
            <a:off x="430950" y="4227325"/>
            <a:ext cx="89277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3F4142"/>
                </a:solidFill>
                <a:latin typeface="Libre Franklin"/>
                <a:ea typeface="Libre Franklin"/>
                <a:cs typeface="Libre Franklin"/>
                <a:sym typeface="Libre Franklin"/>
                <a:extLst>
                  <a:ext uri="http://customooxmlschemas.google.com/">
                    <go:slidesCustomData xmlns:go="http://customooxmlschemas.google.com/" textRoundtripDataId="5"/>
                  </a:ext>
                </a:extLst>
              </a:rPr>
              <a:t>ECE means Early Care and Education and is the term used professionally in the field. Others may refer to this as preschool, child care, etc. </a:t>
            </a:r>
            <a:endParaRPr b="0" i="0" sz="14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g34cb613946a_1_122"/>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19" name="Google Shape;819;g34cb613946a_1_122"/>
          <p:cNvSpPr/>
          <p:nvPr/>
        </p:nvSpPr>
        <p:spPr>
          <a:xfrm>
            <a:off x="302850" y="1634050"/>
            <a:ext cx="1655700" cy="768300"/>
          </a:xfrm>
          <a:prstGeom prst="homePlate">
            <a:avLst>
              <a:gd fmla="val 50000" name="adj"/>
            </a:avLst>
          </a:prstGeom>
          <a:solidFill>
            <a:srgbClr val="77873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Apr</a:t>
            </a:r>
            <a:endParaRPr b="1" i="0" sz="1400" u="none" cap="none" strike="noStrike">
              <a:solidFill>
                <a:srgbClr val="000000"/>
              </a:solidFill>
              <a:latin typeface="Libre Franklin"/>
              <a:ea typeface="Libre Franklin"/>
              <a:cs typeface="Libre Franklin"/>
              <a:sym typeface="Libre Franklin"/>
            </a:endParaRPr>
          </a:p>
        </p:txBody>
      </p:sp>
      <p:sp>
        <p:nvSpPr>
          <p:cNvPr id="820" name="Google Shape;820;g34cb613946a_1_122"/>
          <p:cNvSpPr txBox="1"/>
          <p:nvPr/>
        </p:nvSpPr>
        <p:spPr>
          <a:xfrm>
            <a:off x="302850"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Orientation</a:t>
            </a:r>
            <a:endParaRPr b="0" i="1" sz="1300" u="none" cap="none" strike="noStrike">
              <a:solidFill>
                <a:srgbClr val="3F4142"/>
              </a:solidFill>
              <a:latin typeface="Libre Franklin"/>
              <a:ea typeface="Libre Franklin"/>
              <a:cs typeface="Libre Franklin"/>
              <a:sym typeface="Libre Franklin"/>
            </a:endParaRPr>
          </a:p>
        </p:txBody>
      </p:sp>
      <p:sp>
        <p:nvSpPr>
          <p:cNvPr id="821" name="Google Shape;821;g34cb613946a_1_122"/>
          <p:cNvSpPr txBox="1"/>
          <p:nvPr/>
        </p:nvSpPr>
        <p:spPr>
          <a:xfrm>
            <a:off x="465325" y="2986675"/>
            <a:ext cx="6233100" cy="16623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Brown Act Training</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Conflict of Interest Rules</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Supplantation Rules </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Overview of First 5 Sonoma County and Measure I </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Action: Approve Bylaws</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Lottery for CAC terms and other business matters</a:t>
            </a:r>
            <a:endParaRPr b="0" i="0" sz="16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g34cb613946a_1_155"/>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27" name="Google Shape;827;g34cb613946a_1_155"/>
          <p:cNvSpPr/>
          <p:nvPr/>
        </p:nvSpPr>
        <p:spPr>
          <a:xfrm>
            <a:off x="1569125" y="1634050"/>
            <a:ext cx="1850400" cy="768300"/>
          </a:xfrm>
          <a:prstGeom prst="chevron">
            <a:avLst>
              <a:gd fmla="val 50000" name="adj"/>
            </a:avLst>
          </a:prstGeom>
          <a:solidFill>
            <a:srgbClr val="9FB5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May</a:t>
            </a:r>
            <a:endParaRPr b="1" i="0" sz="1400" u="none" cap="none" strike="noStrike">
              <a:solidFill>
                <a:srgbClr val="000000"/>
              </a:solidFill>
              <a:latin typeface="Libre Franklin"/>
              <a:ea typeface="Libre Franklin"/>
              <a:cs typeface="Libre Franklin"/>
              <a:sym typeface="Libre Franklin"/>
            </a:endParaRPr>
          </a:p>
        </p:txBody>
      </p:sp>
      <p:sp>
        <p:nvSpPr>
          <p:cNvPr id="828" name="Google Shape;828;g34cb613946a_1_155"/>
          <p:cNvSpPr txBox="1"/>
          <p:nvPr/>
        </p:nvSpPr>
        <p:spPr>
          <a:xfrm>
            <a:off x="1624275" y="2461525"/>
            <a:ext cx="15450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Laying the </a:t>
            </a:r>
            <a:endParaRPr b="0"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Foundation</a:t>
            </a:r>
            <a:endParaRPr b="0" i="1" sz="1300" u="none" cap="none" strike="noStrike">
              <a:solidFill>
                <a:srgbClr val="3F4142"/>
              </a:solidFill>
              <a:latin typeface="Libre Franklin"/>
              <a:ea typeface="Libre Franklin"/>
              <a:cs typeface="Libre Franklin"/>
              <a:sym typeface="Libre Franklin"/>
            </a:endParaRPr>
          </a:p>
        </p:txBody>
      </p:sp>
      <p:sp>
        <p:nvSpPr>
          <p:cNvPr id="829" name="Google Shape;829;g34cb613946a_1_155"/>
          <p:cNvSpPr txBox="1"/>
          <p:nvPr/>
        </p:nvSpPr>
        <p:spPr>
          <a:xfrm>
            <a:off x="1460875" y="2988025"/>
            <a:ext cx="7562400" cy="14160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ECE and Health Data Landscape</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Existing ECE and Health Supports/Initiatives </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Action: Elect Chair and Vice Chair</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Action: Vote on the recommendation for release of early Measure I investments (August - December 2025) </a:t>
            </a:r>
            <a:endParaRPr b="0" i="0" sz="16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
        <p:nvSpPr>
          <p:cNvPr id="834" name="Google Shape;834;g34cb613946a_1_13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35" name="Google Shape;835;g34cb613946a_1_139"/>
          <p:cNvSpPr/>
          <p:nvPr/>
        </p:nvSpPr>
        <p:spPr>
          <a:xfrm>
            <a:off x="3028600" y="1634050"/>
            <a:ext cx="1850400" cy="768300"/>
          </a:xfrm>
          <a:prstGeom prst="chevron">
            <a:avLst>
              <a:gd fmla="val 50000" name="adj"/>
            </a:avLst>
          </a:prstGeom>
          <a:solidFill>
            <a:srgbClr val="9FB54C">
              <a:alpha val="8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Jun</a:t>
            </a:r>
            <a:endParaRPr b="1" i="0" sz="1400" u="none" cap="none" strike="noStrike">
              <a:solidFill>
                <a:srgbClr val="000000"/>
              </a:solidFill>
              <a:latin typeface="Libre Franklin"/>
              <a:ea typeface="Libre Franklin"/>
              <a:cs typeface="Libre Franklin"/>
              <a:sym typeface="Libre Franklin"/>
            </a:endParaRPr>
          </a:p>
        </p:txBody>
      </p:sp>
      <p:sp>
        <p:nvSpPr>
          <p:cNvPr id="836" name="Google Shape;836;g34cb613946a_1_139"/>
          <p:cNvSpPr txBox="1"/>
          <p:nvPr/>
        </p:nvSpPr>
        <p:spPr>
          <a:xfrm>
            <a:off x="3028600" y="2459325"/>
            <a:ext cx="16029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Equitable Access to Quality ECE</a:t>
            </a:r>
            <a:endParaRPr b="0" i="1" sz="1300" u="none" cap="none" strike="noStrike">
              <a:solidFill>
                <a:srgbClr val="3F4142"/>
              </a:solidFill>
              <a:latin typeface="Libre Franklin"/>
              <a:ea typeface="Libre Franklin"/>
              <a:cs typeface="Libre Franklin"/>
              <a:sym typeface="Libre Franklin"/>
            </a:endParaRPr>
          </a:p>
        </p:txBody>
      </p:sp>
      <p:sp>
        <p:nvSpPr>
          <p:cNvPr id="837" name="Google Shape;837;g34cb613946a_1_139"/>
          <p:cNvSpPr txBox="1"/>
          <p:nvPr/>
        </p:nvSpPr>
        <p:spPr>
          <a:xfrm>
            <a:off x="494175" y="3044325"/>
            <a:ext cx="8996400" cy="16623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Topic Focus: Equitable Access to Quality ECE</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Understanding what “Equitable Access” means in  ECE</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Indicators of ECE capacity, utilization, and quality </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Share Back: What we have heard from Stakeholders</a:t>
            </a:r>
            <a:endParaRPr b="0" i="0" sz="1600" u="none" cap="none" strike="noStrike">
              <a:solidFill>
                <a:srgbClr val="3F4142"/>
              </a:solidFill>
              <a:latin typeface="Libre Franklin"/>
              <a:ea typeface="Libre Franklin"/>
              <a:cs typeface="Libre Franklin"/>
              <a:sym typeface="Libre Franklin"/>
            </a:endParaRPr>
          </a:p>
          <a:p>
            <a:pPr indent="-330200" lvl="1" marL="9144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Recommendations from Early Learning Systems Investment workgroup and others</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Action: Draft recommendations related to Equitable Access to High-Quality ECE</a:t>
            </a:r>
            <a:endParaRPr b="0" i="0" sz="16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g34cb613946a_1_188"/>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43" name="Google Shape;843;g34cb613946a_1_188"/>
          <p:cNvSpPr/>
          <p:nvPr/>
        </p:nvSpPr>
        <p:spPr>
          <a:xfrm>
            <a:off x="4479575" y="1634050"/>
            <a:ext cx="1850400" cy="768300"/>
          </a:xfrm>
          <a:prstGeom prst="chevron">
            <a:avLst>
              <a:gd fmla="val 50000" name="adj"/>
            </a:avLst>
          </a:prstGeom>
          <a:solidFill>
            <a:srgbClr val="7F82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Jul</a:t>
            </a:r>
            <a:endParaRPr b="1" i="0" sz="1400" u="none" cap="none" strike="noStrike">
              <a:solidFill>
                <a:srgbClr val="000000"/>
              </a:solidFill>
              <a:latin typeface="Libre Franklin"/>
              <a:ea typeface="Libre Franklin"/>
              <a:cs typeface="Libre Franklin"/>
              <a:sym typeface="Libre Franklin"/>
            </a:endParaRPr>
          </a:p>
        </p:txBody>
      </p:sp>
      <p:sp>
        <p:nvSpPr>
          <p:cNvPr id="844" name="Google Shape;844;g34cb613946a_1_188"/>
          <p:cNvSpPr txBox="1"/>
          <p:nvPr/>
        </p:nvSpPr>
        <p:spPr>
          <a:xfrm>
            <a:off x="4500475" y="2461525"/>
            <a:ext cx="16557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300"/>
              <a:buFont typeface="Arial"/>
              <a:buNone/>
            </a:pPr>
            <a:r>
              <a:rPr b="0" i="1" lang="en-US" sz="1300" u="none" cap="none" strike="noStrike">
                <a:solidFill>
                  <a:srgbClr val="3F4142"/>
                </a:solidFill>
                <a:latin typeface="Libre Franklin"/>
                <a:ea typeface="Libre Franklin"/>
                <a:cs typeface="Libre Franklin"/>
                <a:sym typeface="Libre Franklin"/>
              </a:rPr>
              <a:t>ECE Workforce Compensation</a:t>
            </a:r>
            <a:endParaRPr b="0" i="1" sz="1300" u="none" cap="none" strike="noStrike">
              <a:solidFill>
                <a:srgbClr val="3F4142"/>
              </a:solidFill>
              <a:latin typeface="Libre Franklin"/>
              <a:ea typeface="Libre Franklin"/>
              <a:cs typeface="Libre Franklin"/>
              <a:sym typeface="Libre Franklin"/>
            </a:endParaRPr>
          </a:p>
        </p:txBody>
      </p:sp>
      <p:sp>
        <p:nvSpPr>
          <p:cNvPr id="845" name="Google Shape;845;g34cb613946a_1_188"/>
          <p:cNvSpPr txBox="1"/>
          <p:nvPr/>
        </p:nvSpPr>
        <p:spPr>
          <a:xfrm>
            <a:off x="670550" y="3286125"/>
            <a:ext cx="8568300" cy="16623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Topic Focus: ECE Workforce Compensation </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Understanding challenges related to ECE Workforce Compensation</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Share Back: What we have heard from Stakeholders</a:t>
            </a:r>
            <a:endParaRPr b="0" i="0" sz="1600" u="none" cap="none" strike="noStrike">
              <a:solidFill>
                <a:srgbClr val="3F4142"/>
              </a:solidFill>
              <a:latin typeface="Libre Franklin"/>
              <a:ea typeface="Libre Franklin"/>
              <a:cs typeface="Libre Franklin"/>
              <a:sym typeface="Libre Franklin"/>
            </a:endParaRPr>
          </a:p>
          <a:p>
            <a:pPr indent="-330200" lvl="1" marL="9144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Recommendations from Early Learning Systems Investment workgroup and others</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Action: Draft recommendations related to ECE Workforce Compensation</a:t>
            </a:r>
            <a:endParaRPr b="0" i="0" sz="16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9"/>
          <p:cNvSpPr txBox="1"/>
          <p:nvPr/>
        </p:nvSpPr>
        <p:spPr>
          <a:xfrm>
            <a:off x="4372303" y="1616806"/>
            <a:ext cx="4788831" cy="2154288"/>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2800" u="none" cap="none" strike="noStrike">
                <a:solidFill>
                  <a:srgbClr val="1A2F6A"/>
                </a:solidFill>
                <a:latin typeface="Helvetica Neue"/>
                <a:ea typeface="Helvetica Neue"/>
                <a:cs typeface="Helvetica Neue"/>
                <a:sym typeface="Helvetica Neue"/>
              </a:rPr>
              <a:t>Public</a:t>
            </a:r>
            <a:r>
              <a:rPr b="0" i="0" lang="en-US" sz="2550" u="none" cap="none" strike="noStrike">
                <a:solidFill>
                  <a:srgbClr val="1A2F6A"/>
                </a:solidFill>
                <a:latin typeface="Helvetica Neue"/>
                <a:ea typeface="Helvetica Neue"/>
                <a:cs typeface="Helvetica Neue"/>
                <a:sym typeface="Helvetica Neue"/>
              </a:rPr>
              <a:t> comment</a:t>
            </a:r>
            <a:endParaRPr b="0" i="0" sz="2550" u="none" cap="none" strike="noStrike">
              <a:solidFill>
                <a:srgbClr val="000000"/>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on non-agendized items</a:t>
            </a:r>
            <a:endParaRPr b="0" i="0" sz="255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Helvetica Neue"/>
              <a:ea typeface="Helvetica Neue"/>
              <a:cs typeface="Helvetica Neue"/>
              <a:sym typeface="Helvetica Neue"/>
            </a:endParaRPr>
          </a:p>
          <a:p>
            <a:pPr indent="0" lvl="0" marL="12700" marR="5080" rtl="0" algn="l">
              <a:lnSpc>
                <a:spcPct val="108235"/>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Comentarios públicos sobre temas no incluidos en la agenda</a:t>
            </a:r>
            <a:endParaRPr b="0" i="0" sz="2550" u="none" cap="none" strike="noStrike">
              <a:solidFill>
                <a:srgbClr val="000000"/>
              </a:solidFill>
              <a:latin typeface="Helvetica Neue"/>
              <a:ea typeface="Helvetica Neue"/>
              <a:cs typeface="Helvetica Neue"/>
              <a:sym typeface="Helvetica Neue"/>
            </a:endParaRPr>
          </a:p>
        </p:txBody>
      </p:sp>
      <p:pic>
        <p:nvPicPr>
          <p:cNvPr id="357" name="Google Shape;357;p9" title="Screenshot 2025-03-26 at 9.02.31 AM.png"/>
          <p:cNvPicPr preferRelativeResize="0"/>
          <p:nvPr/>
        </p:nvPicPr>
        <p:blipFill rotWithShape="1">
          <a:blip r:embed="rId3">
            <a:alphaModFix/>
          </a:blip>
          <a:srcRect b="0" l="5284" r="5293" t="0"/>
          <a:stretch/>
        </p:blipFill>
        <p:spPr>
          <a:xfrm>
            <a:off x="478892" y="1408682"/>
            <a:ext cx="3510029" cy="259315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g34cb613946a_1_204"/>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51" name="Google Shape;851;g34cb613946a_1_204"/>
          <p:cNvSpPr/>
          <p:nvPr/>
        </p:nvSpPr>
        <p:spPr>
          <a:xfrm>
            <a:off x="5949050" y="1634050"/>
            <a:ext cx="1850400" cy="768300"/>
          </a:xfrm>
          <a:prstGeom prst="chevron">
            <a:avLst>
              <a:gd fmla="val 50000" name="adj"/>
            </a:avLst>
          </a:prstGeom>
          <a:solidFill>
            <a:srgbClr val="A5A5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Aug</a:t>
            </a:r>
            <a:endParaRPr b="1" i="0" sz="1400" u="none" cap="none" strike="noStrike">
              <a:solidFill>
                <a:srgbClr val="000000"/>
              </a:solidFill>
              <a:latin typeface="Libre Franklin"/>
              <a:ea typeface="Libre Franklin"/>
              <a:cs typeface="Libre Franklin"/>
              <a:sym typeface="Libre Franklin"/>
            </a:endParaRPr>
          </a:p>
        </p:txBody>
      </p:sp>
      <p:sp>
        <p:nvSpPr>
          <p:cNvPr id="852" name="Google Shape;852;g34cb613946a_1_204"/>
          <p:cNvSpPr txBox="1"/>
          <p:nvPr/>
        </p:nvSpPr>
        <p:spPr>
          <a:xfrm>
            <a:off x="6409250" y="2502063"/>
            <a:ext cx="930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Health </a:t>
            </a:r>
            <a:endParaRPr b="0" i="1" sz="1300" u="none" cap="none" strike="noStrike">
              <a:solidFill>
                <a:srgbClr val="3F4142"/>
              </a:solidFill>
              <a:latin typeface="Libre Franklin"/>
              <a:ea typeface="Libre Franklin"/>
              <a:cs typeface="Libre Franklin"/>
              <a:sym typeface="Libre Franklin"/>
            </a:endParaRPr>
          </a:p>
        </p:txBody>
      </p:sp>
      <p:sp>
        <p:nvSpPr>
          <p:cNvPr id="853" name="Google Shape;853;g34cb613946a_1_204"/>
          <p:cNvSpPr txBox="1"/>
          <p:nvPr/>
        </p:nvSpPr>
        <p:spPr>
          <a:xfrm>
            <a:off x="1416575" y="2986675"/>
            <a:ext cx="8073900" cy="14160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extLst>
                  <a:ext uri="http://customooxmlschemas.google.com/">
                    <go:slidesCustomData xmlns:go="http://customooxmlschemas.google.com/" textRoundtripDataId="6"/>
                  </a:ext>
                </a:extLst>
              </a:rPr>
              <a:t>Topic Focus: Perinatal and Postnatal Health; Child Health (under age 6); Inclusive of Mental Health</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Understanding challenges related to Health</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Share Back: What we have heard from Stakeholders</a:t>
            </a:r>
            <a:endParaRPr b="0" i="0" sz="1600" u="none" cap="none" strike="noStrike">
              <a:solidFill>
                <a:srgbClr val="3F4142"/>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rgbClr val="3F4142"/>
              </a:buClr>
              <a:buSzPts val="1600"/>
              <a:buFont typeface="Libre Franklin"/>
              <a:buChar char="●"/>
            </a:pPr>
            <a:r>
              <a:rPr b="0" i="0" lang="en-US" sz="1600" u="none" cap="none" strike="noStrike">
                <a:solidFill>
                  <a:srgbClr val="3F4142"/>
                </a:solidFill>
                <a:latin typeface="Libre Franklin"/>
                <a:ea typeface="Libre Franklin"/>
                <a:cs typeface="Libre Franklin"/>
                <a:sym typeface="Libre Franklin"/>
              </a:rPr>
              <a:t>Action: Draft recommendations related to Health</a:t>
            </a:r>
            <a:endParaRPr b="0" i="0" sz="16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g34cb613946a_1_23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59" name="Google Shape;859;g34cb613946a_1_239"/>
          <p:cNvSpPr/>
          <p:nvPr/>
        </p:nvSpPr>
        <p:spPr>
          <a:xfrm>
            <a:off x="7390025" y="1634050"/>
            <a:ext cx="1850400" cy="768300"/>
          </a:xfrm>
          <a:prstGeom prst="chevron">
            <a:avLst>
              <a:gd fmla="val 5000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Oct</a:t>
            </a:r>
            <a:endParaRPr b="1" i="0" sz="1400" u="none" cap="none" strike="noStrike">
              <a:solidFill>
                <a:srgbClr val="000000"/>
              </a:solidFill>
              <a:latin typeface="Libre Franklin"/>
              <a:ea typeface="Libre Franklin"/>
              <a:cs typeface="Libre Franklin"/>
              <a:sym typeface="Libre Franklin"/>
            </a:endParaRPr>
          </a:p>
        </p:txBody>
      </p:sp>
      <p:sp>
        <p:nvSpPr>
          <p:cNvPr id="860" name="Google Shape;860;g34cb613946a_1_239"/>
          <p:cNvSpPr txBox="1"/>
          <p:nvPr/>
        </p:nvSpPr>
        <p:spPr>
          <a:xfrm>
            <a:off x="7487375" y="2459325"/>
            <a:ext cx="16557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Final</a:t>
            </a:r>
            <a:endParaRPr b="0"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Recommendations </a:t>
            </a:r>
            <a:endParaRPr b="0" i="1" sz="1300" u="none" cap="none" strike="noStrike">
              <a:solidFill>
                <a:srgbClr val="3F4142"/>
              </a:solidFill>
              <a:latin typeface="Libre Franklin"/>
              <a:ea typeface="Libre Franklin"/>
              <a:cs typeface="Libre Franklin"/>
              <a:sym typeface="Libre Franklin"/>
            </a:endParaRPr>
          </a:p>
        </p:txBody>
      </p:sp>
      <p:sp>
        <p:nvSpPr>
          <p:cNvPr id="861" name="Google Shape;861;g34cb613946a_1_239"/>
          <p:cNvSpPr txBox="1"/>
          <p:nvPr/>
        </p:nvSpPr>
        <p:spPr>
          <a:xfrm>
            <a:off x="5504100" y="3101300"/>
            <a:ext cx="42495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3F4142"/>
                </a:solidFill>
                <a:latin typeface="Libre Franklin"/>
                <a:ea typeface="Libre Franklin"/>
                <a:cs typeface="Libre Franklin"/>
                <a:sym typeface="Libre Franklin"/>
              </a:rPr>
              <a:t>Action: Final Recommendations for ECE and Health</a:t>
            </a:r>
            <a:endParaRPr b="0" i="0" sz="1600" u="none" cap="none" strike="noStrike">
              <a:solidFill>
                <a:srgbClr val="3F4142"/>
              </a:solidFill>
              <a:latin typeface="Libre Franklin"/>
              <a:ea typeface="Libre Franklin"/>
              <a:cs typeface="Libre Franklin"/>
              <a:sym typeface="Libre Franklin"/>
            </a:endParaRPr>
          </a:p>
        </p:txBody>
      </p:sp>
      <p:sp>
        <p:nvSpPr>
          <p:cNvPr id="862" name="Google Shape;862;g34cb613946a_1_239"/>
          <p:cNvSpPr txBox="1"/>
          <p:nvPr/>
        </p:nvSpPr>
        <p:spPr>
          <a:xfrm>
            <a:off x="458250" y="1797525"/>
            <a:ext cx="4192800" cy="264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3F4142"/>
                </a:solidFill>
                <a:latin typeface="Libre Franklin"/>
                <a:ea typeface="Libre Franklin"/>
                <a:cs typeface="Libre Franklin"/>
                <a:sym typeface="Libre Franklin"/>
              </a:rPr>
              <a:t>September: </a:t>
            </a:r>
            <a:r>
              <a:rPr b="0" i="0" lang="en-US" sz="1600" u="none" cap="none" strike="noStrike">
                <a:solidFill>
                  <a:srgbClr val="3F4142"/>
                </a:solidFill>
                <a:latin typeface="Libre Franklin"/>
                <a:ea typeface="Libre Franklin"/>
                <a:cs typeface="Libre Franklin"/>
                <a:sym typeface="Libre Franklin"/>
              </a:rPr>
              <a:t>An ad-hoc workgroup comprised of a few CAC members and a few First 5 Strategic Planning Committee members will meet one time to understand progress and provide feedback on draft recommendations. </a:t>
            </a:r>
            <a:endParaRPr b="0" i="0" sz="16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3F4142"/>
                </a:solidFill>
                <a:latin typeface="Libre Franklin"/>
                <a:ea typeface="Libre Franklin"/>
                <a:cs typeface="Libre Franklin"/>
                <a:sym typeface="Libre Franklin"/>
              </a:rPr>
              <a:t>Feedback to the CAC will be shared and discussed in the October meeting prior to taking the final vote on recommendations.</a:t>
            </a:r>
            <a:endParaRPr b="0" i="0" sz="22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g34cb613946a_1_220"/>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68" name="Google Shape;868;g34cb613946a_1_220"/>
          <p:cNvSpPr/>
          <p:nvPr/>
        </p:nvSpPr>
        <p:spPr>
          <a:xfrm>
            <a:off x="302850" y="1634050"/>
            <a:ext cx="1655700" cy="768300"/>
          </a:xfrm>
          <a:prstGeom prst="homePlate">
            <a:avLst>
              <a:gd fmla="val 50000" name="adj"/>
            </a:avLst>
          </a:prstGeom>
          <a:solidFill>
            <a:srgbClr val="77873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Apr</a:t>
            </a:r>
            <a:endParaRPr b="1" i="0" sz="1400" u="none" cap="none" strike="noStrike">
              <a:solidFill>
                <a:srgbClr val="000000"/>
              </a:solidFill>
              <a:latin typeface="Libre Franklin"/>
              <a:ea typeface="Libre Franklin"/>
              <a:cs typeface="Libre Franklin"/>
              <a:sym typeface="Libre Franklin"/>
            </a:endParaRPr>
          </a:p>
        </p:txBody>
      </p:sp>
      <p:sp>
        <p:nvSpPr>
          <p:cNvPr id="869" name="Google Shape;869;g34cb613946a_1_220"/>
          <p:cNvSpPr/>
          <p:nvPr/>
        </p:nvSpPr>
        <p:spPr>
          <a:xfrm>
            <a:off x="1569125" y="1634050"/>
            <a:ext cx="1850400" cy="768300"/>
          </a:xfrm>
          <a:prstGeom prst="chevron">
            <a:avLst>
              <a:gd fmla="val 50000" name="adj"/>
            </a:avLst>
          </a:prstGeom>
          <a:solidFill>
            <a:srgbClr val="9FB5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May</a:t>
            </a:r>
            <a:endParaRPr b="1" i="0" sz="1400" u="none" cap="none" strike="noStrike">
              <a:solidFill>
                <a:srgbClr val="000000"/>
              </a:solidFill>
              <a:latin typeface="Libre Franklin"/>
              <a:ea typeface="Libre Franklin"/>
              <a:cs typeface="Libre Franklin"/>
              <a:sym typeface="Libre Franklin"/>
            </a:endParaRPr>
          </a:p>
        </p:txBody>
      </p:sp>
      <p:sp>
        <p:nvSpPr>
          <p:cNvPr id="870" name="Google Shape;870;g34cb613946a_1_220"/>
          <p:cNvSpPr/>
          <p:nvPr/>
        </p:nvSpPr>
        <p:spPr>
          <a:xfrm>
            <a:off x="3028600" y="1634050"/>
            <a:ext cx="1850400" cy="768300"/>
          </a:xfrm>
          <a:prstGeom prst="chevron">
            <a:avLst>
              <a:gd fmla="val 50000" name="adj"/>
            </a:avLst>
          </a:prstGeom>
          <a:solidFill>
            <a:srgbClr val="9FB54C">
              <a:alpha val="8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Jun</a:t>
            </a:r>
            <a:endParaRPr b="1" i="0" sz="1400" u="none" cap="none" strike="noStrike">
              <a:solidFill>
                <a:srgbClr val="000000"/>
              </a:solidFill>
              <a:latin typeface="Libre Franklin"/>
              <a:ea typeface="Libre Franklin"/>
              <a:cs typeface="Libre Franklin"/>
              <a:sym typeface="Libre Franklin"/>
            </a:endParaRPr>
          </a:p>
        </p:txBody>
      </p:sp>
      <p:sp>
        <p:nvSpPr>
          <p:cNvPr id="871" name="Google Shape;871;g34cb613946a_1_220"/>
          <p:cNvSpPr/>
          <p:nvPr/>
        </p:nvSpPr>
        <p:spPr>
          <a:xfrm>
            <a:off x="4479575" y="1634050"/>
            <a:ext cx="1850400" cy="768300"/>
          </a:xfrm>
          <a:prstGeom prst="chevron">
            <a:avLst>
              <a:gd fmla="val 50000" name="adj"/>
            </a:avLst>
          </a:prstGeom>
          <a:solidFill>
            <a:srgbClr val="7F82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Jul</a:t>
            </a:r>
            <a:endParaRPr b="1" i="0" sz="1400" u="none" cap="none" strike="noStrike">
              <a:solidFill>
                <a:srgbClr val="000000"/>
              </a:solidFill>
              <a:latin typeface="Libre Franklin"/>
              <a:ea typeface="Libre Franklin"/>
              <a:cs typeface="Libre Franklin"/>
              <a:sym typeface="Libre Franklin"/>
            </a:endParaRPr>
          </a:p>
        </p:txBody>
      </p:sp>
      <p:sp>
        <p:nvSpPr>
          <p:cNvPr id="872" name="Google Shape;872;g34cb613946a_1_220"/>
          <p:cNvSpPr/>
          <p:nvPr/>
        </p:nvSpPr>
        <p:spPr>
          <a:xfrm>
            <a:off x="5949050" y="1634050"/>
            <a:ext cx="1850400" cy="768300"/>
          </a:xfrm>
          <a:prstGeom prst="chevron">
            <a:avLst>
              <a:gd fmla="val 50000" name="adj"/>
            </a:avLst>
          </a:prstGeom>
          <a:solidFill>
            <a:srgbClr val="A5A5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Aug</a:t>
            </a:r>
            <a:endParaRPr b="1" i="0" sz="1400" u="none" cap="none" strike="noStrike">
              <a:solidFill>
                <a:srgbClr val="000000"/>
              </a:solidFill>
              <a:latin typeface="Libre Franklin"/>
              <a:ea typeface="Libre Franklin"/>
              <a:cs typeface="Libre Franklin"/>
              <a:sym typeface="Libre Franklin"/>
            </a:endParaRPr>
          </a:p>
        </p:txBody>
      </p:sp>
      <p:sp>
        <p:nvSpPr>
          <p:cNvPr id="873" name="Google Shape;873;g34cb613946a_1_220"/>
          <p:cNvSpPr/>
          <p:nvPr/>
        </p:nvSpPr>
        <p:spPr>
          <a:xfrm>
            <a:off x="7390025" y="1634050"/>
            <a:ext cx="1850400" cy="768300"/>
          </a:xfrm>
          <a:prstGeom prst="chevron">
            <a:avLst>
              <a:gd fmla="val 5000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Oct</a:t>
            </a:r>
            <a:endParaRPr b="1" i="0" sz="1400" u="none" cap="none" strike="noStrike">
              <a:solidFill>
                <a:srgbClr val="000000"/>
              </a:solidFill>
              <a:latin typeface="Libre Franklin"/>
              <a:ea typeface="Libre Franklin"/>
              <a:cs typeface="Libre Franklin"/>
              <a:sym typeface="Libre Franklin"/>
            </a:endParaRPr>
          </a:p>
        </p:txBody>
      </p:sp>
      <p:sp>
        <p:nvSpPr>
          <p:cNvPr id="874" name="Google Shape;874;g34cb613946a_1_220"/>
          <p:cNvSpPr txBox="1"/>
          <p:nvPr/>
        </p:nvSpPr>
        <p:spPr>
          <a:xfrm>
            <a:off x="302850"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Orientation</a:t>
            </a:r>
            <a:endParaRPr b="0" i="1" sz="1300" u="none" cap="none" strike="noStrike">
              <a:solidFill>
                <a:srgbClr val="3F4142"/>
              </a:solidFill>
              <a:latin typeface="Libre Franklin"/>
              <a:ea typeface="Libre Franklin"/>
              <a:cs typeface="Libre Franklin"/>
              <a:sym typeface="Libre Franklin"/>
            </a:endParaRPr>
          </a:p>
        </p:txBody>
      </p:sp>
      <p:sp>
        <p:nvSpPr>
          <p:cNvPr id="875" name="Google Shape;875;g34cb613946a_1_220"/>
          <p:cNvSpPr txBox="1"/>
          <p:nvPr/>
        </p:nvSpPr>
        <p:spPr>
          <a:xfrm>
            <a:off x="1624275" y="2461525"/>
            <a:ext cx="15450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Laying the </a:t>
            </a:r>
            <a:endParaRPr b="0"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Foundation</a:t>
            </a:r>
            <a:endParaRPr b="0" i="1" sz="1300" u="none" cap="none" strike="noStrike">
              <a:solidFill>
                <a:srgbClr val="3F4142"/>
              </a:solidFill>
              <a:latin typeface="Libre Franklin"/>
              <a:ea typeface="Libre Franklin"/>
              <a:cs typeface="Libre Franklin"/>
              <a:sym typeface="Libre Franklin"/>
            </a:endParaRPr>
          </a:p>
        </p:txBody>
      </p:sp>
      <p:sp>
        <p:nvSpPr>
          <p:cNvPr id="876" name="Google Shape;876;g34cb613946a_1_220"/>
          <p:cNvSpPr txBox="1"/>
          <p:nvPr/>
        </p:nvSpPr>
        <p:spPr>
          <a:xfrm>
            <a:off x="3028600" y="2459325"/>
            <a:ext cx="16029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Equitable Access to Quality ECE</a:t>
            </a:r>
            <a:endParaRPr b="0" i="1" sz="1300" u="none" cap="none" strike="noStrike">
              <a:solidFill>
                <a:srgbClr val="3F4142"/>
              </a:solidFill>
              <a:latin typeface="Libre Franklin"/>
              <a:ea typeface="Libre Franklin"/>
              <a:cs typeface="Libre Franklin"/>
              <a:sym typeface="Libre Franklin"/>
            </a:endParaRPr>
          </a:p>
        </p:txBody>
      </p:sp>
      <p:sp>
        <p:nvSpPr>
          <p:cNvPr id="877" name="Google Shape;877;g34cb613946a_1_220"/>
          <p:cNvSpPr txBox="1"/>
          <p:nvPr/>
        </p:nvSpPr>
        <p:spPr>
          <a:xfrm>
            <a:off x="4500475" y="2461525"/>
            <a:ext cx="16557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300"/>
              <a:buFont typeface="Arial"/>
              <a:buNone/>
            </a:pPr>
            <a:r>
              <a:rPr b="0" i="1" lang="en-US" sz="1300" u="none" cap="none" strike="noStrike">
                <a:solidFill>
                  <a:srgbClr val="3F4142"/>
                </a:solidFill>
                <a:latin typeface="Libre Franklin"/>
                <a:ea typeface="Libre Franklin"/>
                <a:cs typeface="Libre Franklin"/>
                <a:sym typeface="Libre Franklin"/>
              </a:rPr>
              <a:t>ECE Workforce Compensation</a:t>
            </a:r>
            <a:endParaRPr b="0" i="1" sz="1300" u="none" cap="none" strike="noStrike">
              <a:solidFill>
                <a:srgbClr val="3F4142"/>
              </a:solidFill>
              <a:latin typeface="Libre Franklin"/>
              <a:ea typeface="Libre Franklin"/>
              <a:cs typeface="Libre Franklin"/>
              <a:sym typeface="Libre Franklin"/>
            </a:endParaRPr>
          </a:p>
        </p:txBody>
      </p:sp>
      <p:sp>
        <p:nvSpPr>
          <p:cNvPr id="878" name="Google Shape;878;g34cb613946a_1_220"/>
          <p:cNvSpPr txBox="1"/>
          <p:nvPr/>
        </p:nvSpPr>
        <p:spPr>
          <a:xfrm>
            <a:off x="6090975"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      Health </a:t>
            </a:r>
            <a:endParaRPr b="0" i="1" sz="1300" u="none" cap="none" strike="noStrike">
              <a:solidFill>
                <a:srgbClr val="3F4142"/>
              </a:solidFill>
              <a:latin typeface="Libre Franklin"/>
              <a:ea typeface="Libre Franklin"/>
              <a:cs typeface="Libre Franklin"/>
              <a:sym typeface="Libre Franklin"/>
            </a:endParaRPr>
          </a:p>
        </p:txBody>
      </p:sp>
      <p:sp>
        <p:nvSpPr>
          <p:cNvPr id="879" name="Google Shape;879;g34cb613946a_1_220"/>
          <p:cNvSpPr txBox="1"/>
          <p:nvPr/>
        </p:nvSpPr>
        <p:spPr>
          <a:xfrm>
            <a:off x="7487375" y="2459325"/>
            <a:ext cx="16557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Final </a:t>
            </a:r>
            <a:endParaRPr b="0"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Recommendations </a:t>
            </a:r>
            <a:endParaRPr b="0" i="1" sz="13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grpSp>
        <p:nvGrpSpPr>
          <p:cNvPr id="884" name="Google Shape;884;p11"/>
          <p:cNvGrpSpPr/>
          <p:nvPr/>
        </p:nvGrpSpPr>
        <p:grpSpPr>
          <a:xfrm>
            <a:off x="8099729" y="188905"/>
            <a:ext cx="1399762" cy="1363871"/>
            <a:chOff x="8099729" y="188905"/>
            <a:chExt cx="1399762" cy="1363871"/>
          </a:xfrm>
        </p:grpSpPr>
        <p:pic>
          <p:nvPicPr>
            <p:cNvPr id="885" name="Google Shape;885;p11"/>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886" name="Google Shape;886;p11"/>
            <p:cNvPicPr preferRelativeResize="0"/>
            <p:nvPr/>
          </p:nvPicPr>
          <p:blipFill rotWithShape="1">
            <a:blip r:embed="rId4">
              <a:alphaModFix/>
            </a:blip>
            <a:srcRect b="0" l="0" r="0" t="0"/>
            <a:stretch/>
          </p:blipFill>
          <p:spPr>
            <a:xfrm>
              <a:off x="8099729" y="188905"/>
              <a:ext cx="1399762" cy="1363871"/>
            </a:xfrm>
            <a:prstGeom prst="rect">
              <a:avLst/>
            </a:prstGeom>
            <a:noFill/>
            <a:ln>
              <a:noFill/>
            </a:ln>
          </p:spPr>
        </p:pic>
      </p:grpSp>
      <p:sp>
        <p:nvSpPr>
          <p:cNvPr id="887" name="Google Shape;887;p11"/>
          <p:cNvSpPr txBox="1"/>
          <p:nvPr/>
        </p:nvSpPr>
        <p:spPr>
          <a:xfrm>
            <a:off x="0" y="2081111"/>
            <a:ext cx="9753600" cy="662089"/>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395"/>
              </a:spcBef>
              <a:spcAft>
                <a:spcPts val="0"/>
              </a:spcAft>
              <a:buClr>
                <a:srgbClr val="000000"/>
              </a:buClr>
              <a:buSzPts val="2850"/>
              <a:buFont typeface="Arial"/>
              <a:buNone/>
            </a:pPr>
            <a:r>
              <a:rPr b="1" i="1" lang="en-US" sz="4000" u="none" cap="none" strike="noStrike">
                <a:solidFill>
                  <a:srgbClr val="25408F"/>
                </a:solidFill>
                <a:latin typeface="Helvetica Neue"/>
                <a:ea typeface="Helvetica Neue"/>
                <a:cs typeface="Helvetica Neue"/>
                <a:sym typeface="Helvetica Neue"/>
              </a:rPr>
              <a:t>Questions?</a:t>
            </a:r>
            <a:endParaRPr b="1" i="1" sz="3600" u="none" cap="none" strike="noStrike">
              <a:solidFill>
                <a:srgbClr val="25408F"/>
              </a:solidFill>
              <a:latin typeface="Helvetica Neue"/>
              <a:ea typeface="Helvetica Neue"/>
              <a:cs typeface="Helvetica Neue"/>
              <a:sym typeface="Helvetica Neu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14"/>
          <p:cNvSpPr txBox="1"/>
          <p:nvPr/>
        </p:nvSpPr>
        <p:spPr>
          <a:xfrm>
            <a:off x="204587" y="285483"/>
            <a:ext cx="8656383"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Helvetica Neue"/>
                <a:ea typeface="Helvetica Neue"/>
                <a:cs typeface="Helvetica Neue"/>
                <a:sym typeface="Helvetica Neue"/>
              </a:rPr>
              <a:t>Stipends &amp; Expense Reimbursements</a:t>
            </a:r>
            <a:endParaRPr b="0" i="0" sz="1400" u="none" cap="none" strike="noStrike">
              <a:solidFill>
                <a:srgbClr val="000000"/>
              </a:solidFill>
              <a:latin typeface="Helvetica Neue"/>
              <a:ea typeface="Helvetica Neue"/>
              <a:cs typeface="Helvetica Neue"/>
              <a:sym typeface="Helvetica Neue"/>
            </a:endParaRPr>
          </a:p>
        </p:txBody>
      </p:sp>
      <p:sp>
        <p:nvSpPr>
          <p:cNvPr id="893" name="Google Shape;893;p14"/>
          <p:cNvSpPr txBox="1"/>
          <p:nvPr/>
        </p:nvSpPr>
        <p:spPr>
          <a:xfrm>
            <a:off x="640017" y="1137429"/>
            <a:ext cx="8846288" cy="3963728"/>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00000"/>
              </a:buClr>
              <a:buSzPts val="1400"/>
              <a:buFont typeface="Noto Sans Symbols"/>
              <a:buChar char="⮚"/>
            </a:pPr>
            <a:r>
              <a:rPr b="1" i="0" lang="en-US" sz="2000" u="none" cap="none" strike="noStrike">
                <a:solidFill>
                  <a:schemeClr val="accent1"/>
                </a:solidFill>
                <a:latin typeface="Arial"/>
                <a:ea typeface="Arial"/>
                <a:cs typeface="Arial"/>
                <a:sym typeface="Arial"/>
              </a:rPr>
              <a:t>Participation Stipend </a:t>
            </a:r>
            <a:endParaRPr b="0" i="0" sz="1400" u="none" cap="none" strike="noStrike">
              <a:solidFill>
                <a:srgbClr val="000000"/>
              </a:solidFill>
              <a:latin typeface="Arial"/>
              <a:ea typeface="Arial"/>
              <a:cs typeface="Arial"/>
              <a:sym typeface="Arial"/>
            </a:endParaRPr>
          </a:p>
          <a:p>
            <a:pPr indent="-366713" lvl="4" marL="914400"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Eligibility: non-compensated members</a:t>
            </a:r>
            <a:endParaRPr b="0" i="0" sz="1400" u="none" cap="none" strike="noStrike">
              <a:solidFill>
                <a:srgbClr val="000000"/>
              </a:solidFill>
              <a:latin typeface="Arial"/>
              <a:ea typeface="Arial"/>
              <a:cs typeface="Arial"/>
              <a:sym typeface="Arial"/>
            </a:endParaRPr>
          </a:p>
          <a:p>
            <a:pPr indent="-366713" lvl="4" marL="914400"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$35/hour of meeting attendance</a:t>
            </a:r>
            <a:endParaRPr b="0" i="0" sz="1400" u="none" cap="none" strike="noStrike">
              <a:solidFill>
                <a:srgbClr val="000000"/>
              </a:solidFill>
              <a:latin typeface="Arial"/>
              <a:ea typeface="Arial"/>
              <a:cs typeface="Arial"/>
              <a:sym typeface="Arial"/>
            </a:endParaRPr>
          </a:p>
          <a:p>
            <a:pPr indent="0" lvl="4" marL="547687"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accent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Noto Sans Symbols"/>
              <a:buChar char="⮚"/>
            </a:pPr>
            <a:r>
              <a:rPr b="1" i="0" lang="en-US" sz="2000" u="none" cap="none" strike="noStrike">
                <a:solidFill>
                  <a:schemeClr val="accent1"/>
                </a:solidFill>
                <a:latin typeface="Arial"/>
                <a:ea typeface="Arial"/>
                <a:cs typeface="Arial"/>
                <a:sym typeface="Arial"/>
              </a:rPr>
              <a:t>Expense Reimbursement</a:t>
            </a:r>
            <a:endParaRPr b="1" i="0" sz="2000" u="none" cap="none" strike="noStrike">
              <a:solidFill>
                <a:schemeClr val="accent1"/>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Eligibility: all members</a:t>
            </a:r>
            <a:endParaRPr b="0" i="0" sz="2000" u="none" cap="none" strike="noStrike">
              <a:solidFill>
                <a:schemeClr val="accent1"/>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Child care: up to $75 per meeting</a:t>
            </a:r>
            <a:endParaRPr b="0" i="0" sz="1400" u="none" cap="none" strike="noStrike">
              <a:solidFill>
                <a:srgbClr val="000000"/>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Transportation: $.70/mile (federal mileage rate)</a:t>
            </a:r>
            <a:endParaRPr b="0" i="0" sz="1400" u="none" cap="none" strike="noStrike">
              <a:solidFill>
                <a:srgbClr val="000000"/>
              </a:solidFill>
              <a:latin typeface="Arial"/>
              <a:ea typeface="Arial"/>
              <a:cs typeface="Arial"/>
              <a:sym typeface="Arial"/>
            </a:endParaRPr>
          </a:p>
          <a:p>
            <a:pPr indent="-254000" lvl="1" marL="1241425" marR="0" rtl="0" algn="l">
              <a:lnSpc>
                <a:spcPct val="100000"/>
              </a:lnSpc>
              <a:spcBef>
                <a:spcPts val="0"/>
              </a:spcBef>
              <a:spcAft>
                <a:spcPts val="0"/>
              </a:spcAft>
              <a:buClr>
                <a:srgbClr val="000000"/>
              </a:buClr>
              <a:buSzPts val="1400"/>
              <a:buFont typeface="Arial"/>
              <a:buNone/>
            </a:pPr>
            <a:r>
              <a:t/>
            </a:r>
            <a:endParaRPr b="0" i="0" sz="2000" u="none" cap="none" strike="noStrike">
              <a:solidFill>
                <a:schemeClr val="accent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Noto Sans Symbols"/>
              <a:buChar char="⮚"/>
            </a:pPr>
            <a:r>
              <a:rPr b="1" i="0" lang="en-US" sz="2000" u="none" cap="none" strike="noStrike">
                <a:solidFill>
                  <a:schemeClr val="accent1"/>
                </a:solidFill>
                <a:latin typeface="Arial"/>
                <a:ea typeface="Arial"/>
                <a:cs typeface="Arial"/>
                <a:sym typeface="Arial"/>
              </a:rPr>
              <a:t>Submit form for each meeting</a:t>
            </a:r>
            <a:endParaRPr b="1" i="0" sz="2000" u="none" cap="none" strike="noStrike">
              <a:solidFill>
                <a:schemeClr val="accent1"/>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Receipt from child care provider</a:t>
            </a:r>
            <a:endParaRPr b="0" i="0" sz="2000" u="none" cap="none" strike="noStrike">
              <a:solidFill>
                <a:schemeClr val="accent1"/>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Google Maps showing mileage to meeting location and return</a:t>
            </a:r>
            <a:endParaRPr b="0" i="0" sz="2000" u="none" cap="none" strike="noStrike">
              <a:solidFill>
                <a:schemeClr val="accent1"/>
              </a:solidFill>
              <a:latin typeface="Arial"/>
              <a:ea typeface="Arial"/>
              <a:cs typeface="Arial"/>
              <a:sym typeface="Arial"/>
            </a:endParaRPr>
          </a:p>
          <a:p>
            <a:pPr indent="-254000" lvl="0" marL="431800" marR="0" rtl="0" algn="l">
              <a:lnSpc>
                <a:spcPct val="1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28600" lvl="0" marL="457200" marR="0" rtl="0" algn="l">
              <a:lnSpc>
                <a:spcPct val="1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p16"/>
          <p:cNvSpPr txBox="1"/>
          <p:nvPr/>
        </p:nvSpPr>
        <p:spPr>
          <a:xfrm>
            <a:off x="204587" y="285483"/>
            <a:ext cx="8656383" cy="70784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en-US" sz="4000" u="none" cap="none" strike="noStrike">
                <a:solidFill>
                  <a:srgbClr val="000000"/>
                </a:solidFill>
                <a:latin typeface="Helvetica Neue"/>
                <a:ea typeface="Helvetica Neue"/>
                <a:cs typeface="Helvetica Neue"/>
                <a:sym typeface="Helvetica Neue"/>
              </a:rPr>
              <a:t>Lottery for CAC Terms</a:t>
            </a:r>
            <a:endParaRPr b="0" i="0" sz="1600" u="none" cap="none" strike="noStrike">
              <a:solidFill>
                <a:srgbClr val="000000"/>
              </a:solidFill>
              <a:latin typeface="Helvetica Neue"/>
              <a:ea typeface="Helvetica Neue"/>
              <a:cs typeface="Helvetica Neue"/>
              <a:sym typeface="Helvetica Neue"/>
            </a:endParaRPr>
          </a:p>
        </p:txBody>
      </p:sp>
      <p:sp>
        <p:nvSpPr>
          <p:cNvPr id="899" name="Google Shape;899;p16"/>
          <p:cNvSpPr txBox="1"/>
          <p:nvPr/>
        </p:nvSpPr>
        <p:spPr>
          <a:xfrm>
            <a:off x="741683" y="1907728"/>
            <a:ext cx="2047614" cy="1749871"/>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accent1"/>
                </a:solidFill>
                <a:latin typeface="Arial"/>
                <a:ea typeface="Arial"/>
                <a:cs typeface="Arial"/>
                <a:sym typeface="Arial"/>
              </a:rPr>
              <a:t>Five members will serve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accent1"/>
                </a:solidFill>
                <a:latin typeface="Arial"/>
                <a:ea typeface="Arial"/>
                <a:cs typeface="Arial"/>
                <a:sym typeface="Arial"/>
              </a:rPr>
              <a:t>2-year terms</a:t>
            </a:r>
            <a:endParaRPr b="0" i="0" sz="2400" u="none" cap="none" strike="noStrike">
              <a:solidFill>
                <a:srgbClr val="3E3E3E"/>
              </a:solidFill>
              <a:latin typeface="Arial"/>
              <a:ea typeface="Arial"/>
              <a:cs typeface="Arial"/>
              <a:sym typeface="Arial"/>
            </a:endParaRPr>
          </a:p>
          <a:p>
            <a:pPr indent="-228600" lvl="0" marL="457200" marR="0" rtl="0" algn="l">
              <a:lnSpc>
                <a:spcPct val="2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p:txBody>
      </p:sp>
      <p:pic>
        <p:nvPicPr>
          <p:cNvPr descr="School Admissions Process ..." id="900" name="Google Shape;900;p16"/>
          <p:cNvPicPr preferRelativeResize="0"/>
          <p:nvPr/>
        </p:nvPicPr>
        <p:blipFill rotWithShape="1">
          <a:blip r:embed="rId3">
            <a:alphaModFix/>
          </a:blip>
          <a:srcRect b="0" l="16771" r="19925" t="0"/>
          <a:stretch/>
        </p:blipFill>
        <p:spPr>
          <a:xfrm>
            <a:off x="3171046" y="1519962"/>
            <a:ext cx="3411507" cy="2763280"/>
          </a:xfrm>
          <a:prstGeom prst="rect">
            <a:avLst/>
          </a:prstGeom>
          <a:noFill/>
          <a:ln>
            <a:noFill/>
          </a:ln>
        </p:spPr>
      </p:pic>
      <p:sp>
        <p:nvSpPr>
          <p:cNvPr id="901" name="Google Shape;901;p16"/>
          <p:cNvSpPr txBox="1"/>
          <p:nvPr/>
        </p:nvSpPr>
        <p:spPr>
          <a:xfrm>
            <a:off x="6964302" y="1868264"/>
            <a:ext cx="2047614" cy="1749871"/>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accent1"/>
                </a:solidFill>
                <a:latin typeface="Arial"/>
                <a:ea typeface="Arial"/>
                <a:cs typeface="Arial"/>
                <a:sym typeface="Arial"/>
              </a:rPr>
              <a:t>Six members will serve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accent1"/>
                </a:solidFill>
                <a:latin typeface="Arial"/>
                <a:ea typeface="Arial"/>
                <a:cs typeface="Arial"/>
                <a:sym typeface="Arial"/>
              </a:rPr>
              <a:t>4-year terms</a:t>
            </a:r>
            <a:endParaRPr b="0" i="0" sz="2400" u="none" cap="none" strike="noStrike">
              <a:solidFill>
                <a:srgbClr val="3E3E3E"/>
              </a:solidFill>
              <a:latin typeface="Arial"/>
              <a:ea typeface="Arial"/>
              <a:cs typeface="Arial"/>
              <a:sym typeface="Arial"/>
            </a:endParaRPr>
          </a:p>
          <a:p>
            <a:pPr indent="-228600" lvl="0" marL="457200" marR="0" rtl="0" algn="l">
              <a:lnSpc>
                <a:spcPct val="2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grpSp>
        <p:nvGrpSpPr>
          <p:cNvPr id="906" name="Google Shape;906;g34cb613946a_0_2"/>
          <p:cNvGrpSpPr/>
          <p:nvPr/>
        </p:nvGrpSpPr>
        <p:grpSpPr>
          <a:xfrm>
            <a:off x="8099729" y="188905"/>
            <a:ext cx="1399762" cy="1363870"/>
            <a:chOff x="8099729" y="188905"/>
            <a:chExt cx="1399762" cy="1363870"/>
          </a:xfrm>
        </p:grpSpPr>
        <p:pic>
          <p:nvPicPr>
            <p:cNvPr id="907" name="Google Shape;907;g34cb613946a_0_2"/>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908" name="Google Shape;908;g34cb613946a_0_2"/>
            <p:cNvPicPr preferRelativeResize="0"/>
            <p:nvPr/>
          </p:nvPicPr>
          <p:blipFill rotWithShape="1">
            <a:blip r:embed="rId4">
              <a:alphaModFix/>
            </a:blip>
            <a:srcRect b="0" l="0" r="0" t="0"/>
            <a:stretch/>
          </p:blipFill>
          <p:spPr>
            <a:xfrm>
              <a:off x="8099729" y="188905"/>
              <a:ext cx="1399762" cy="1363870"/>
            </a:xfrm>
            <a:prstGeom prst="rect">
              <a:avLst/>
            </a:prstGeom>
            <a:noFill/>
            <a:ln>
              <a:noFill/>
            </a:ln>
          </p:spPr>
        </p:pic>
      </p:grpSp>
      <p:sp>
        <p:nvSpPr>
          <p:cNvPr id="909" name="Google Shape;909;g34cb613946a_0_2"/>
          <p:cNvSpPr txBox="1"/>
          <p:nvPr/>
        </p:nvSpPr>
        <p:spPr>
          <a:xfrm>
            <a:off x="0" y="3363871"/>
            <a:ext cx="9753600" cy="1303800"/>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0"/>
              </a:spcBef>
              <a:spcAft>
                <a:spcPts val="0"/>
              </a:spcAft>
              <a:buClr>
                <a:srgbClr val="000000"/>
              </a:buClr>
              <a:buSzPts val="2550"/>
              <a:buFont typeface="Arial"/>
              <a:buNone/>
            </a:pPr>
            <a:r>
              <a:rPr b="0" i="1" lang="en-US" sz="2550" u="none" cap="none" strike="noStrike">
                <a:solidFill>
                  <a:srgbClr val="25408F"/>
                </a:solidFill>
                <a:latin typeface="Helvetica Neue"/>
                <a:ea typeface="Helvetica Neue"/>
                <a:cs typeface="Helvetica Neue"/>
                <a:sym typeface="Helvetica Neue"/>
              </a:rPr>
              <a:t>Next Community Advisory Council Meeting: </a:t>
            </a:r>
            <a:endParaRPr b="0" i="0" sz="1400" u="none" cap="none" strike="noStrike">
              <a:solidFill>
                <a:srgbClr val="000000"/>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850" u="none" cap="none" strike="noStrike">
                <a:solidFill>
                  <a:srgbClr val="25408F"/>
                </a:solidFill>
                <a:latin typeface="Helvetica Neue"/>
                <a:ea typeface="Helvetica Neue"/>
                <a:cs typeface="Helvetica Neue"/>
                <a:sym typeface="Helvetica Neue"/>
              </a:rPr>
              <a:t>May 22, 2025     </a:t>
            </a:r>
            <a:endParaRPr b="0" i="0" sz="1400" u="none" cap="none" strike="noStrike">
              <a:solidFill>
                <a:srgbClr val="000000"/>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850" u="none" cap="none" strike="noStrike">
                <a:solidFill>
                  <a:srgbClr val="25408F"/>
                </a:solidFill>
                <a:latin typeface="Helvetica Neue"/>
                <a:ea typeface="Helvetica Neue"/>
                <a:cs typeface="Helvetica Neue"/>
                <a:sym typeface="Helvetica Neue"/>
              </a:rPr>
              <a:t>3:00-5:30 pm</a:t>
            </a:r>
            <a:endParaRPr b="0" i="0" sz="2850" u="none" cap="none" strike="noStrike">
              <a:solidFill>
                <a:srgbClr val="000000"/>
              </a:solidFill>
              <a:latin typeface="Helvetica Neue"/>
              <a:ea typeface="Helvetica Neue"/>
              <a:cs typeface="Helvetica Neue"/>
              <a:sym typeface="Helvetica Neue"/>
            </a:endParaRPr>
          </a:p>
        </p:txBody>
      </p:sp>
      <p:pic>
        <p:nvPicPr>
          <p:cNvPr id="910" name="Google Shape;910;g34cb613946a_0_2" title="Screenshot 2025-03-26 at 9.05.07 AM.png"/>
          <p:cNvPicPr preferRelativeResize="0"/>
          <p:nvPr/>
        </p:nvPicPr>
        <p:blipFill rotWithShape="1">
          <a:blip r:embed="rId5">
            <a:alphaModFix/>
          </a:blip>
          <a:srcRect b="0" l="4767" r="4767" t="0"/>
          <a:stretch/>
        </p:blipFill>
        <p:spPr>
          <a:xfrm>
            <a:off x="3309065" y="389817"/>
            <a:ext cx="3135469" cy="235271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grpSp>
        <p:nvGrpSpPr>
          <p:cNvPr id="362" name="Google Shape;362;p2"/>
          <p:cNvGrpSpPr/>
          <p:nvPr/>
        </p:nvGrpSpPr>
        <p:grpSpPr>
          <a:xfrm>
            <a:off x="0" y="5088518"/>
            <a:ext cx="9753821" cy="398394"/>
            <a:chOff x="0" y="5088518"/>
            <a:chExt cx="9753821" cy="398394"/>
          </a:xfrm>
        </p:grpSpPr>
        <p:sp>
          <p:nvSpPr>
            <p:cNvPr id="363" name="Google Shape;363;p2"/>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4" name="Google Shape;364;p2"/>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5" name="Google Shape;365;p2"/>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366" name="Google Shape;366;p2"/>
          <p:cNvGrpSpPr/>
          <p:nvPr/>
        </p:nvGrpSpPr>
        <p:grpSpPr>
          <a:xfrm>
            <a:off x="8099713" y="268915"/>
            <a:ext cx="1399759" cy="1363867"/>
            <a:chOff x="8099713" y="188905"/>
            <a:chExt cx="1399759" cy="1363867"/>
          </a:xfrm>
        </p:grpSpPr>
        <p:pic>
          <p:nvPicPr>
            <p:cNvPr id="367" name="Google Shape;367;p2"/>
            <p:cNvPicPr preferRelativeResize="0"/>
            <p:nvPr/>
          </p:nvPicPr>
          <p:blipFill rotWithShape="1">
            <a:blip r:embed="rId3">
              <a:alphaModFix/>
            </a:blip>
            <a:srcRect b="0" l="0" r="0" t="0"/>
            <a:stretch/>
          </p:blipFill>
          <p:spPr>
            <a:xfrm>
              <a:off x="8099713" y="292105"/>
              <a:ext cx="1399759" cy="1019413"/>
            </a:xfrm>
            <a:prstGeom prst="rect">
              <a:avLst/>
            </a:prstGeom>
            <a:noFill/>
            <a:ln>
              <a:noFill/>
            </a:ln>
          </p:spPr>
        </p:pic>
        <p:pic>
          <p:nvPicPr>
            <p:cNvPr id="368" name="Google Shape;368;p2"/>
            <p:cNvPicPr preferRelativeResize="0"/>
            <p:nvPr/>
          </p:nvPicPr>
          <p:blipFill rotWithShape="1">
            <a:blip r:embed="rId4">
              <a:alphaModFix/>
            </a:blip>
            <a:srcRect b="0" l="0" r="0" t="0"/>
            <a:stretch/>
          </p:blipFill>
          <p:spPr>
            <a:xfrm>
              <a:off x="8099713" y="188905"/>
              <a:ext cx="1399759" cy="1363867"/>
            </a:xfrm>
            <a:prstGeom prst="rect">
              <a:avLst/>
            </a:prstGeom>
            <a:noFill/>
            <a:ln>
              <a:noFill/>
            </a:ln>
          </p:spPr>
        </p:pic>
      </p:grpSp>
      <p:sp>
        <p:nvSpPr>
          <p:cNvPr id="369" name="Google Shape;369;p2"/>
          <p:cNvSpPr txBox="1"/>
          <p:nvPr>
            <p:ph type="title"/>
          </p:nvPr>
        </p:nvSpPr>
        <p:spPr>
          <a:xfrm>
            <a:off x="5080" y="921300"/>
            <a:ext cx="9748520" cy="553998"/>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600">
                <a:latin typeface="Helvetica Neue"/>
                <a:ea typeface="Helvetica Neue"/>
                <a:cs typeface="Helvetica Neue"/>
                <a:sym typeface="Helvetica Neue"/>
              </a:rPr>
              <a:t>Council Member Introductions</a:t>
            </a:r>
            <a:endParaRPr i="1" sz="3600">
              <a:latin typeface="Helvetica Neue"/>
              <a:ea typeface="Helvetica Neue"/>
              <a:cs typeface="Helvetica Neue"/>
              <a:sym typeface="Helvetica Neue"/>
            </a:endParaRPr>
          </a:p>
        </p:txBody>
      </p:sp>
      <p:sp>
        <p:nvSpPr>
          <p:cNvPr id="370" name="Google Shape;370;p2"/>
          <p:cNvSpPr/>
          <p:nvPr/>
        </p:nvSpPr>
        <p:spPr>
          <a:xfrm>
            <a:off x="4759620" y="25893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371" name="Google Shape;371;p2" title="Screenshot 2025-03-26 at 9.06.19 AM.png"/>
          <p:cNvPicPr preferRelativeResize="0"/>
          <p:nvPr/>
        </p:nvPicPr>
        <p:blipFill rotWithShape="1">
          <a:blip r:embed="rId5">
            <a:alphaModFix/>
          </a:blip>
          <a:srcRect b="0" l="1740" r="1753" t="0"/>
          <a:stretch/>
        </p:blipFill>
        <p:spPr>
          <a:xfrm>
            <a:off x="3229684" y="2377223"/>
            <a:ext cx="3059872" cy="203040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grpSp>
        <p:nvGrpSpPr>
          <p:cNvPr id="376" name="Google Shape;376;p18"/>
          <p:cNvGrpSpPr/>
          <p:nvPr/>
        </p:nvGrpSpPr>
        <p:grpSpPr>
          <a:xfrm>
            <a:off x="0" y="5088518"/>
            <a:ext cx="9753821" cy="398394"/>
            <a:chOff x="0" y="5088518"/>
            <a:chExt cx="9753821" cy="398394"/>
          </a:xfrm>
        </p:grpSpPr>
        <p:sp>
          <p:nvSpPr>
            <p:cNvPr id="377" name="Google Shape;377;p18"/>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8" name="Google Shape;378;p18"/>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9" name="Google Shape;379;p18"/>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80" name="Google Shape;380;p18"/>
          <p:cNvSpPr txBox="1"/>
          <p:nvPr/>
        </p:nvSpPr>
        <p:spPr>
          <a:xfrm>
            <a:off x="170836" y="1391528"/>
            <a:ext cx="9406847" cy="3013605"/>
          </a:xfrm>
          <a:prstGeom prst="rect">
            <a:avLst/>
          </a:prstGeom>
          <a:noFill/>
          <a:ln>
            <a:noFill/>
          </a:ln>
        </p:spPr>
        <p:txBody>
          <a:bodyPr anchorCtr="0" anchor="t" bIns="45700" lIns="91425" spcFirstLastPara="1" rIns="91425" wrap="square" tIns="45700">
            <a:spAutoFit/>
          </a:bodyPr>
          <a:lstStyle/>
          <a:p>
            <a:pPr indent="-112711" lvl="7" marL="465138"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a:p>
            <a:pPr indent="-282575" lvl="7" marL="635000" marR="0" rtl="0" algn="l">
              <a:lnSpc>
                <a:spcPct val="100000"/>
              </a:lnSpc>
              <a:spcBef>
                <a:spcPts val="60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a:p>
            <a:pPr indent="-269875" lvl="7" marL="635000" marR="0" rtl="0" algn="l">
              <a:lnSpc>
                <a:spcPct val="100000"/>
              </a:lnSpc>
              <a:spcBef>
                <a:spcPts val="600"/>
              </a:spcBef>
              <a:spcAft>
                <a:spcPts val="0"/>
              </a:spcAft>
              <a:buClr>
                <a:srgbClr val="000000"/>
              </a:buClr>
              <a:buSzPts val="2000"/>
              <a:buFont typeface="Arial"/>
              <a:buNone/>
            </a:pPr>
            <a:r>
              <a:t/>
            </a:r>
            <a:endParaRPr b="0" i="0" sz="2000" u="none" cap="none" strike="noStrike">
              <a:solidFill>
                <a:srgbClr val="595959"/>
              </a:solidFill>
              <a:latin typeface="Arial"/>
              <a:ea typeface="Arial"/>
              <a:cs typeface="Arial"/>
              <a:sym typeface="Arial"/>
            </a:endParaRPr>
          </a:p>
          <a:p>
            <a:pPr indent="0" lvl="7" marL="585788" marR="0" rtl="0" algn="l">
              <a:lnSpc>
                <a:spcPct val="100000"/>
              </a:lnSpc>
              <a:spcBef>
                <a:spcPts val="600"/>
              </a:spcBef>
              <a:spcAft>
                <a:spcPts val="0"/>
              </a:spcAft>
              <a:buClr>
                <a:srgbClr val="000000"/>
              </a:buClr>
              <a:buSzPts val="2000"/>
              <a:buFont typeface="Arial"/>
              <a:buNone/>
            </a:pPr>
            <a:r>
              <a:t/>
            </a:r>
            <a:endParaRPr b="0" i="0" sz="2000" u="none" cap="none" strike="noStrike">
              <a:solidFill>
                <a:srgbClr val="595959"/>
              </a:solidFill>
              <a:latin typeface="Arial"/>
              <a:ea typeface="Arial"/>
              <a:cs typeface="Arial"/>
              <a:sym typeface="Arial"/>
            </a:endParaRPr>
          </a:p>
          <a:p>
            <a:pPr indent="-336550" lvl="7" marL="1038225" marR="0" rtl="0" algn="l">
              <a:lnSpc>
                <a:spcPct val="100000"/>
              </a:lnSpc>
              <a:spcBef>
                <a:spcPts val="600"/>
              </a:spcBef>
              <a:spcAft>
                <a:spcPts val="0"/>
              </a:spcAft>
              <a:buClr>
                <a:srgbClr val="000000"/>
              </a:buClr>
              <a:buSzPts val="1800"/>
              <a:buFont typeface="Courier New"/>
              <a:buNone/>
            </a:pPr>
            <a:r>
              <a:t/>
            </a:r>
            <a:endParaRPr b="0" i="0" sz="2000" u="none" cap="none" strike="noStrike">
              <a:solidFill>
                <a:srgbClr val="595959"/>
              </a:solidFill>
              <a:latin typeface="Arial"/>
              <a:ea typeface="Arial"/>
              <a:cs typeface="Arial"/>
              <a:sym typeface="Arial"/>
            </a:endParaRPr>
          </a:p>
          <a:p>
            <a:pPr indent="-336550" lvl="7" marL="1038225" marR="0" rtl="0" algn="l">
              <a:lnSpc>
                <a:spcPct val="100000"/>
              </a:lnSpc>
              <a:spcBef>
                <a:spcPts val="600"/>
              </a:spcBef>
              <a:spcAft>
                <a:spcPts val="0"/>
              </a:spcAft>
              <a:buClr>
                <a:srgbClr val="000000"/>
              </a:buClr>
              <a:buSzPts val="1800"/>
              <a:buFont typeface="Courier New"/>
              <a:buNone/>
            </a:pPr>
            <a:r>
              <a:t/>
            </a:r>
            <a:endParaRPr b="0" i="0" sz="2000" u="none" cap="none" strike="noStrike">
              <a:solidFill>
                <a:srgbClr val="595959"/>
              </a:solidFill>
              <a:latin typeface="Arial"/>
              <a:ea typeface="Arial"/>
              <a:cs typeface="Arial"/>
              <a:sym typeface="Arial"/>
            </a:endParaRPr>
          </a:p>
          <a:p>
            <a:pPr indent="0" lvl="0" marL="0" marR="0" rtl="0" algn="l">
              <a:lnSpc>
                <a:spcPct val="100000"/>
              </a:lnSpc>
              <a:spcBef>
                <a:spcPts val="1880"/>
              </a:spcBef>
              <a:spcAft>
                <a:spcPts val="1800"/>
              </a:spcAft>
              <a:buClr>
                <a:srgbClr val="000000"/>
              </a:buClr>
              <a:buSzPts val="1800"/>
              <a:buFont typeface="Arial"/>
              <a:buNone/>
            </a:pPr>
            <a:r>
              <a:t/>
            </a:r>
            <a:endParaRPr b="1" i="0" sz="1800" u="none" cap="none" strike="noStrike">
              <a:solidFill>
                <a:srgbClr val="595959"/>
              </a:solidFill>
              <a:latin typeface="Libre Franklin"/>
              <a:ea typeface="Libre Franklin"/>
              <a:cs typeface="Libre Franklin"/>
              <a:sym typeface="Libre Franklin"/>
            </a:endParaRPr>
          </a:p>
        </p:txBody>
      </p:sp>
      <p:sp>
        <p:nvSpPr>
          <p:cNvPr id="381" name="Google Shape;381;p18"/>
          <p:cNvSpPr/>
          <p:nvPr/>
        </p:nvSpPr>
        <p:spPr>
          <a:xfrm>
            <a:off x="4759620" y="2589312"/>
            <a:ext cx="234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graphicFrame>
        <p:nvGraphicFramePr>
          <p:cNvPr id="382" name="Google Shape;382;p18"/>
          <p:cNvGraphicFramePr/>
          <p:nvPr/>
        </p:nvGraphicFramePr>
        <p:xfrm>
          <a:off x="195145" y="955431"/>
          <a:ext cx="3000000" cy="3000000"/>
        </p:xfrm>
        <a:graphic>
          <a:graphicData uri="http://schemas.openxmlformats.org/drawingml/2006/table">
            <a:tbl>
              <a:tblPr bandRow="1" firstRow="1">
                <a:noFill/>
                <a:tableStyleId>{F04F718B-8D0C-4517-8EAB-B67FF9F20217}</a:tableStyleId>
              </a:tblPr>
              <a:tblGrid>
                <a:gridCol w="1887650"/>
                <a:gridCol w="2661025"/>
                <a:gridCol w="4833850"/>
              </a:tblGrid>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Kristel England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02060"/>
                          </a:solidFill>
                          <a:latin typeface="Arial"/>
                          <a:ea typeface="Arial"/>
                          <a:cs typeface="Arial"/>
                          <a:sym typeface="Arial"/>
                        </a:rPr>
                        <a:t>Parent Voices</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Parent representative </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Helen Myers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Parent</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Parent representative </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Adriana Arrizón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Health Action Together</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Pediatric/Perinatal Health Systems</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Jose Morales, MD</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Retired Pediatrician</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Pediatric/Perinatal Health Systems</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Allison Murphy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Mother’s Care</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Perinatal Health and Mental Health Care Systems</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Brittany Lobo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Sonoma County Health Services</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Pediatric/Perinatal Health Systems</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Rachel Marcus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Aliados Health</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Pediatric/Perinatal Health and Mental Health Care Systems</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Norma (Milagros) Ott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Multi-Cultural Child Dev.Center</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Subsidized Child Care Program representative</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Melanie Dodson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4Cs</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Administrator Child Care Resource and Referral Agency </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Zoe Teeter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Little Monarchs Preschool</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Child Care Provider representative </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Maria Isabel Menjivar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solidFill>
                            <a:srgbClr val="002060"/>
                          </a:solidFill>
                          <a:latin typeface="Arial"/>
                          <a:ea typeface="Arial"/>
                          <a:cs typeface="Arial"/>
                          <a:sym typeface="Arial"/>
                        </a:rPr>
                        <a:t>Menjivar Family Child Care</a:t>
                      </a:r>
                      <a:endParaRPr sz="1400" u="none" cap="none" strike="noStrike"/>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rgbClr val="002060"/>
                          </a:solidFill>
                          <a:latin typeface="Arial"/>
                          <a:ea typeface="Arial"/>
                          <a:cs typeface="Arial"/>
                          <a:sym typeface="Arial"/>
                        </a:rPr>
                        <a:t>Child Care Provider representative</a:t>
                      </a:r>
                      <a:endParaRPr b="0"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bl>
          </a:graphicData>
        </a:graphic>
      </p:graphicFrame>
      <p:sp>
        <p:nvSpPr>
          <p:cNvPr id="383" name="Google Shape;383;p18"/>
          <p:cNvSpPr txBox="1"/>
          <p:nvPr/>
        </p:nvSpPr>
        <p:spPr>
          <a:xfrm>
            <a:off x="-5079" y="56131"/>
            <a:ext cx="9753599" cy="789574"/>
          </a:xfrm>
          <a:prstGeom prst="rect">
            <a:avLst/>
          </a:prstGeom>
          <a:noFill/>
          <a:ln>
            <a:noFill/>
          </a:ln>
        </p:spPr>
        <p:txBody>
          <a:bodyPr anchorCtr="0" anchor="ctr" bIns="20475" lIns="40950" spcFirstLastPara="1" rIns="40950" wrap="square" tIns="20475">
            <a:noAutofit/>
          </a:bodyPr>
          <a:lstStyle/>
          <a:p>
            <a:pPr indent="0" lvl="0" marL="0" marR="0" rtl="0" algn="ctr">
              <a:lnSpc>
                <a:spcPct val="100000"/>
              </a:lnSpc>
              <a:spcBef>
                <a:spcPts val="0"/>
              </a:spcBef>
              <a:spcAft>
                <a:spcPts val="0"/>
              </a:spcAft>
              <a:buClr>
                <a:srgbClr val="000000"/>
              </a:buClr>
              <a:buSzPts val="3200"/>
              <a:buFont typeface="Arial"/>
              <a:buNone/>
            </a:pPr>
            <a:r>
              <a:rPr b="0" i="0" lang="en-US" sz="3200" u="none" cap="none" strike="noStrike">
                <a:solidFill>
                  <a:srgbClr val="002060"/>
                </a:solidFill>
                <a:latin typeface="Helvetica Neue"/>
                <a:ea typeface="Helvetica Neue"/>
                <a:cs typeface="Helvetica Neue"/>
                <a:sym typeface="Helvetica Neue"/>
              </a:rPr>
              <a:t>Measure I Community Advisory Committee</a:t>
            </a:r>
            <a:endParaRPr b="0" i="0" sz="128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7" name="Shape 387"/>
        <p:cNvGrpSpPr/>
        <p:nvPr/>
      </p:nvGrpSpPr>
      <p:grpSpPr>
        <a:xfrm>
          <a:off x="0" y="0"/>
          <a:ext cx="0" cy="0"/>
          <a:chOff x="0" y="0"/>
          <a:chExt cx="0" cy="0"/>
        </a:xfrm>
      </p:grpSpPr>
      <p:sp>
        <p:nvSpPr>
          <p:cNvPr id="388" name="Google Shape;388;p26"/>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389" name="Google Shape;389;p26"/>
          <p:cNvSpPr/>
          <p:nvPr/>
        </p:nvSpPr>
        <p:spPr>
          <a:xfrm rot="10800000">
            <a:off x="-1" y="-18154"/>
            <a:ext cx="9753599" cy="3499303"/>
          </a:xfrm>
          <a:prstGeom prst="rect">
            <a:avLst/>
          </a:prstGeom>
          <a:gradFill>
            <a:gsLst>
              <a:gs pos="0">
                <a:srgbClr val="2F5496"/>
              </a:gs>
              <a:gs pos="100000">
                <a:srgbClr val="000000"/>
              </a:gs>
            </a:gsLst>
            <a:lin ang="15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390" name="Google Shape;390;p26"/>
          <p:cNvSpPr/>
          <p:nvPr/>
        </p:nvSpPr>
        <p:spPr>
          <a:xfrm rot="5400000">
            <a:off x="3126975" y="-3145473"/>
            <a:ext cx="3499646" cy="9753600"/>
          </a:xfrm>
          <a:prstGeom prst="rect">
            <a:avLst/>
          </a:prstGeom>
          <a:gradFill>
            <a:gsLst>
              <a:gs pos="0">
                <a:srgbClr val="4472C4">
                  <a:alpha val="0"/>
                </a:srgbClr>
              </a:gs>
              <a:gs pos="40000">
                <a:srgbClr val="4472C4">
                  <a:alpha val="0"/>
                </a:srgbClr>
              </a:gs>
              <a:gs pos="100000">
                <a:srgbClr val="2F5496">
                  <a:alpha val="51764"/>
                </a:srgbClr>
              </a:gs>
            </a:gsLst>
            <a:lin ang="2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391" name="Google Shape;391;p26"/>
          <p:cNvSpPr/>
          <p:nvPr/>
        </p:nvSpPr>
        <p:spPr>
          <a:xfrm rot="5400000">
            <a:off x="3309357" y="-2963094"/>
            <a:ext cx="3499302" cy="9389183"/>
          </a:xfrm>
          <a:prstGeom prst="rect">
            <a:avLst/>
          </a:prstGeom>
          <a:gradFill>
            <a:gsLst>
              <a:gs pos="0">
                <a:srgbClr val="4472C4">
                  <a:alpha val="0"/>
                </a:srgbClr>
              </a:gs>
              <a:gs pos="17000">
                <a:srgbClr val="4472C4">
                  <a:alpha val="0"/>
                </a:srgbClr>
              </a:gs>
              <a:gs pos="100000">
                <a:srgbClr val="000000">
                  <a:alpha val="36862"/>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392" name="Google Shape;392;p26"/>
          <p:cNvSpPr/>
          <p:nvPr/>
        </p:nvSpPr>
        <p:spPr>
          <a:xfrm>
            <a:off x="-4" y="-18152"/>
            <a:ext cx="6833988" cy="3499301"/>
          </a:xfrm>
          <a:prstGeom prst="rect">
            <a:avLst/>
          </a:prstGeom>
          <a:gradFill>
            <a:gsLst>
              <a:gs pos="0">
                <a:srgbClr val="1F3864">
                  <a:alpha val="0"/>
                </a:srgbClr>
              </a:gs>
              <a:gs pos="100000">
                <a:srgbClr val="000000">
                  <a:alpha val="24705"/>
                </a:srgbClr>
              </a:gs>
            </a:gsLst>
            <a:lin ang="186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393" name="Google Shape;393;p26"/>
          <p:cNvSpPr/>
          <p:nvPr/>
        </p:nvSpPr>
        <p:spPr>
          <a:xfrm rot="-9091028">
            <a:off x="4756345" y="-825642"/>
            <a:ext cx="3992118" cy="3551305"/>
          </a:xfrm>
          <a:custGeom>
            <a:rect b="b" l="l" r="r" t="t"/>
            <a:pathLst>
              <a:path extrusionOk="0" h="4439131" w="4990147">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rgbClr val="4472C4">
                  <a:alpha val="21960"/>
                </a:srgbClr>
              </a:gs>
              <a:gs pos="87000">
                <a:srgbClr val="8DA9DB">
                  <a:alpha val="1960"/>
                </a:srgbClr>
              </a:gs>
              <a:gs pos="100000">
                <a:srgbClr val="8DA9DB">
                  <a:alpha val="1960"/>
                </a:srgbClr>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394" name="Google Shape;394;p26"/>
          <p:cNvSpPr txBox="1"/>
          <p:nvPr>
            <p:ph type="ctrTitle"/>
          </p:nvPr>
        </p:nvSpPr>
        <p:spPr>
          <a:xfrm>
            <a:off x="972682" y="554670"/>
            <a:ext cx="8022602" cy="230710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FFFFFF"/>
              </a:buClr>
              <a:buSzPts val="3280"/>
              <a:buFont typeface="Calibri"/>
              <a:buNone/>
            </a:pPr>
            <a:r>
              <a:rPr b="1" lang="en-US" sz="3280">
                <a:solidFill>
                  <a:srgbClr val="FFFFFF"/>
                </a:solidFill>
              </a:rPr>
              <a:t>Measure I Orientation</a:t>
            </a:r>
            <a:br>
              <a:rPr b="1" lang="en-US" sz="3280">
                <a:solidFill>
                  <a:srgbClr val="FFFFFF"/>
                </a:solidFill>
              </a:rPr>
            </a:br>
            <a:br>
              <a:rPr b="1" lang="en-US" sz="3280">
                <a:solidFill>
                  <a:srgbClr val="FFFFFF"/>
                </a:solidFill>
              </a:rPr>
            </a:br>
            <a:r>
              <a:rPr b="1" lang="en-US" sz="3280">
                <a:solidFill>
                  <a:srgbClr val="FFFFFF"/>
                </a:solidFill>
              </a:rPr>
              <a:t>April 24, 2025	</a:t>
            </a:r>
            <a:br>
              <a:rPr b="1" lang="en-US" sz="3280">
                <a:solidFill>
                  <a:srgbClr val="FFFFFF"/>
                </a:solidFill>
              </a:rPr>
            </a:br>
            <a:r>
              <a:rPr b="1" lang="en-US" sz="3280">
                <a:solidFill>
                  <a:srgbClr val="FFFFFF"/>
                </a:solidFill>
              </a:rPr>
              <a:t>Ben Gevercer</a:t>
            </a:r>
            <a:endParaRPr/>
          </a:p>
        </p:txBody>
      </p:sp>
      <p:pic>
        <p:nvPicPr>
          <p:cNvPr id="395" name="Google Shape;395;p26"/>
          <p:cNvPicPr preferRelativeResize="0"/>
          <p:nvPr/>
        </p:nvPicPr>
        <p:blipFill rotWithShape="1">
          <a:blip r:embed="rId3">
            <a:alphaModFix/>
          </a:blip>
          <a:srcRect b="0" l="0" r="0" t="0"/>
          <a:stretch/>
        </p:blipFill>
        <p:spPr>
          <a:xfrm>
            <a:off x="3936998" y="4802061"/>
            <a:ext cx="1879600" cy="2169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9" name="Shape 399"/>
        <p:cNvGrpSpPr/>
        <p:nvPr/>
      </p:nvGrpSpPr>
      <p:grpSpPr>
        <a:xfrm>
          <a:off x="0" y="0"/>
          <a:ext cx="0" cy="0"/>
          <a:chOff x="0" y="0"/>
          <a:chExt cx="0" cy="0"/>
        </a:xfrm>
      </p:grpSpPr>
      <p:sp>
        <p:nvSpPr>
          <p:cNvPr id="400" name="Google Shape;400;p73"/>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01" name="Google Shape;401;p73"/>
          <p:cNvSpPr/>
          <p:nvPr/>
        </p:nvSpPr>
        <p:spPr>
          <a:xfrm>
            <a:off x="0" y="0"/>
            <a:ext cx="9751162"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02" name="Google Shape;402;p73"/>
          <p:cNvSpPr/>
          <p:nvPr/>
        </p:nvSpPr>
        <p:spPr>
          <a:xfrm flipH="1" rot="5400000">
            <a:off x="-1128067" y="1128066"/>
            <a:ext cx="5486400" cy="3230269"/>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03" name="Google Shape;403;p73"/>
          <p:cNvSpPr/>
          <p:nvPr/>
        </p:nvSpPr>
        <p:spPr>
          <a:xfrm flipH="1" rot="5400000">
            <a:off x="-1128068" y="1136176"/>
            <a:ext cx="5486399" cy="3230271"/>
          </a:xfrm>
          <a:prstGeom prst="rect">
            <a:avLst/>
          </a:prstGeom>
          <a:gradFill>
            <a:gsLst>
              <a:gs pos="0">
                <a:srgbClr val="000000">
                  <a:alpha val="0"/>
                </a:srgbClr>
              </a:gs>
              <a:gs pos="99000">
                <a:srgbClr val="4472C4">
                  <a:alpha val="45882"/>
                </a:srgbClr>
              </a:gs>
              <a:gs pos="100000">
                <a:srgbClr val="4472C4">
                  <a:alpha val="45882"/>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04" name="Google Shape;404;p73"/>
          <p:cNvSpPr/>
          <p:nvPr/>
        </p:nvSpPr>
        <p:spPr>
          <a:xfrm flipH="1" rot="5400000">
            <a:off x="614339" y="2870468"/>
            <a:ext cx="2001583" cy="3230273"/>
          </a:xfrm>
          <a:prstGeom prst="rect">
            <a:avLst/>
          </a:prstGeom>
          <a:gradFill>
            <a:gsLst>
              <a:gs pos="0">
                <a:srgbClr val="4472C4">
                  <a:alpha val="28627"/>
                </a:srgbClr>
              </a:gs>
              <a:gs pos="2000">
                <a:srgbClr val="4472C4">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05" name="Google Shape;405;p73"/>
          <p:cNvSpPr/>
          <p:nvPr/>
        </p:nvSpPr>
        <p:spPr>
          <a:xfrm rot="-964587">
            <a:off x="-401389" y="775775"/>
            <a:ext cx="3120286" cy="3343166"/>
          </a:xfrm>
          <a:custGeom>
            <a:rect b="b" l="l" r="r" t="t"/>
            <a:pathLst>
              <a:path extrusionOk="0" h="4178958" w="3900357">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2745"/>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06" name="Google Shape;406;p73"/>
          <p:cNvSpPr/>
          <p:nvPr/>
        </p:nvSpPr>
        <p:spPr>
          <a:xfrm flipH="1" rot="5400000">
            <a:off x="-1128074" y="1119955"/>
            <a:ext cx="5486402" cy="3230268"/>
          </a:xfrm>
          <a:prstGeom prst="rect">
            <a:avLst/>
          </a:prstGeom>
          <a:gradFill>
            <a:gsLst>
              <a:gs pos="0">
                <a:srgbClr val="000000">
                  <a:alpha val="0"/>
                </a:srgbClr>
              </a:gs>
              <a:gs pos="99000">
                <a:srgbClr val="8DA9DB">
                  <a:alpha val="10980"/>
                </a:srgbClr>
              </a:gs>
              <a:gs pos="100000">
                <a:srgbClr val="8DA9DB">
                  <a:alpha val="10980"/>
                </a:srgbClr>
              </a:gs>
            </a:gsLst>
            <a:lin ang="7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40" u="none" cap="none" strike="noStrike">
              <a:solidFill>
                <a:srgbClr val="FFFFFF"/>
              </a:solidFill>
              <a:latin typeface="Calibri"/>
              <a:ea typeface="Calibri"/>
              <a:cs typeface="Calibri"/>
              <a:sym typeface="Calibri"/>
            </a:endParaRPr>
          </a:p>
        </p:txBody>
      </p:sp>
      <p:sp>
        <p:nvSpPr>
          <p:cNvPr id="407" name="Google Shape;407;p73"/>
          <p:cNvSpPr txBox="1"/>
          <p:nvPr>
            <p:ph type="title"/>
          </p:nvPr>
        </p:nvSpPr>
        <p:spPr>
          <a:xfrm>
            <a:off x="373377" y="469484"/>
            <a:ext cx="2561093"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840"/>
              <a:buFont typeface="Calibri"/>
              <a:buNone/>
            </a:pPr>
            <a:r>
              <a:rPr b="1" lang="en-US" sz="3840">
                <a:solidFill>
                  <a:srgbClr val="FFFFFF"/>
                </a:solidFill>
              </a:rPr>
              <a:t>OVERVIEW</a:t>
            </a:r>
            <a:endParaRPr/>
          </a:p>
        </p:txBody>
      </p:sp>
      <p:sp>
        <p:nvSpPr>
          <p:cNvPr id="408" name="Google Shape;408;p73"/>
          <p:cNvSpPr txBox="1"/>
          <p:nvPr>
            <p:ph idx="1" type="body"/>
          </p:nvPr>
        </p:nvSpPr>
        <p:spPr>
          <a:xfrm>
            <a:off x="3848207" y="519584"/>
            <a:ext cx="5244278" cy="4436838"/>
          </a:xfrm>
          <a:prstGeom prst="rect">
            <a:avLst/>
          </a:prstGeom>
          <a:noFill/>
          <a:ln>
            <a:noFill/>
          </a:ln>
        </p:spPr>
        <p:txBody>
          <a:bodyPr anchorCtr="0" anchor="ctr" bIns="45700" lIns="91425" spcFirstLastPara="1" rIns="91425" wrap="square" tIns="45700">
            <a:normAutofit/>
          </a:bodyPr>
          <a:lstStyle/>
          <a:p>
            <a:pPr indent="-274320" lvl="0" marL="274320" marR="731520" rtl="0" algn="l">
              <a:lnSpc>
                <a:spcPct val="90000"/>
              </a:lnSpc>
              <a:spcBef>
                <a:spcPts val="0"/>
              </a:spcBef>
              <a:spcAft>
                <a:spcPts val="0"/>
              </a:spcAft>
              <a:buClr>
                <a:schemeClr val="dk1"/>
              </a:buClr>
              <a:buSzPts val="2200"/>
              <a:buFont typeface="Calibri"/>
              <a:buAutoNum type="arabicPeriod"/>
            </a:pPr>
            <a:r>
              <a:rPr lang="en-US">
                <a:latin typeface="Calibri"/>
                <a:ea typeface="Calibri"/>
                <a:cs typeface="Calibri"/>
                <a:sym typeface="Calibri"/>
              </a:rPr>
              <a:t>Measure I</a:t>
            </a:r>
            <a:endParaRPr>
              <a:latin typeface="Calibri"/>
              <a:ea typeface="Calibri"/>
              <a:cs typeface="Calibri"/>
              <a:sym typeface="Calibri"/>
            </a:endParaRPr>
          </a:p>
          <a:p>
            <a:pPr indent="-182880" lvl="1" marL="548640" marR="731520" rtl="0" algn="l">
              <a:lnSpc>
                <a:spcPct val="90000"/>
              </a:lnSpc>
              <a:spcBef>
                <a:spcPts val="480"/>
              </a:spcBef>
              <a:spcAft>
                <a:spcPts val="0"/>
              </a:spcAft>
              <a:buClr>
                <a:schemeClr val="dk1"/>
              </a:buClr>
              <a:buSzPts val="1900"/>
              <a:buChar char="•"/>
            </a:pPr>
            <a:r>
              <a:rPr lang="en-US">
                <a:latin typeface="Calibri"/>
                <a:ea typeface="Calibri"/>
                <a:cs typeface="Calibri"/>
                <a:sym typeface="Calibri"/>
              </a:rPr>
              <a:t>Sonoma County Child Care and Children’s Health Program Plan </a:t>
            </a:r>
            <a:endParaRPr/>
          </a:p>
          <a:p>
            <a:pPr indent="-182880" lvl="1" marL="548640" marR="731520" rtl="0" algn="l">
              <a:lnSpc>
                <a:spcPct val="90000"/>
              </a:lnSpc>
              <a:spcBef>
                <a:spcPts val="480"/>
              </a:spcBef>
              <a:spcAft>
                <a:spcPts val="0"/>
              </a:spcAft>
              <a:buClr>
                <a:schemeClr val="dk1"/>
              </a:buClr>
              <a:buSzPts val="1900"/>
              <a:buChar char="•"/>
            </a:pPr>
            <a:r>
              <a:rPr lang="en-US">
                <a:latin typeface="Calibri"/>
                <a:ea typeface="Calibri"/>
                <a:cs typeface="Calibri"/>
                <a:sym typeface="Calibri"/>
              </a:rPr>
              <a:t>First 5 Sonoma County</a:t>
            </a:r>
            <a:endParaRPr/>
          </a:p>
          <a:p>
            <a:pPr indent="-182880" lvl="1" marL="548640" marR="731520" rtl="0" algn="l">
              <a:lnSpc>
                <a:spcPct val="90000"/>
              </a:lnSpc>
              <a:spcBef>
                <a:spcPts val="480"/>
              </a:spcBef>
              <a:spcAft>
                <a:spcPts val="0"/>
              </a:spcAft>
              <a:buClr>
                <a:schemeClr val="dk1"/>
              </a:buClr>
              <a:buSzPts val="1900"/>
              <a:buChar char="•"/>
            </a:pPr>
            <a:r>
              <a:rPr lang="en-US">
                <a:latin typeface="Calibri"/>
                <a:ea typeface="Calibri"/>
                <a:cs typeface="Calibri"/>
                <a:sym typeface="Calibri"/>
              </a:rPr>
              <a:t>Community Advisory Council (CAC)</a:t>
            </a:r>
            <a:endParaRPr>
              <a:latin typeface="Calibri"/>
              <a:ea typeface="Calibri"/>
              <a:cs typeface="Calibri"/>
              <a:sym typeface="Calibri"/>
            </a:endParaRPr>
          </a:p>
          <a:p>
            <a:pPr indent="-274320" lvl="0" marL="274320" marR="731520" rtl="0" algn="l">
              <a:lnSpc>
                <a:spcPct val="90000"/>
              </a:lnSpc>
              <a:spcBef>
                <a:spcPts val="480"/>
              </a:spcBef>
              <a:spcAft>
                <a:spcPts val="0"/>
              </a:spcAft>
              <a:buClr>
                <a:schemeClr val="dk1"/>
              </a:buClr>
              <a:buSzPts val="2200"/>
              <a:buFont typeface="Calibri"/>
              <a:buAutoNum type="arabicPeriod"/>
            </a:pPr>
            <a:r>
              <a:rPr lang="en-US">
                <a:latin typeface="Calibri"/>
                <a:ea typeface="Calibri"/>
                <a:cs typeface="Calibri"/>
                <a:sym typeface="Calibri"/>
              </a:rPr>
              <a:t>Conflicts of Interest</a:t>
            </a:r>
            <a:endParaRPr/>
          </a:p>
          <a:p>
            <a:pPr indent="-182880" lvl="1" marL="548640" marR="731520" rtl="0" algn="l">
              <a:lnSpc>
                <a:spcPct val="90000"/>
              </a:lnSpc>
              <a:spcBef>
                <a:spcPts val="480"/>
              </a:spcBef>
              <a:spcAft>
                <a:spcPts val="0"/>
              </a:spcAft>
              <a:buClr>
                <a:schemeClr val="dk1"/>
              </a:buClr>
              <a:buSzPts val="1900"/>
              <a:buChar char="•"/>
            </a:pPr>
            <a:r>
              <a:rPr lang="en-US">
                <a:latin typeface="Calibri"/>
                <a:ea typeface="Calibri"/>
                <a:cs typeface="Calibri"/>
                <a:sym typeface="Calibri"/>
              </a:rPr>
              <a:t>Political Reform Act</a:t>
            </a:r>
            <a:endParaRPr/>
          </a:p>
          <a:p>
            <a:pPr indent="-182880" lvl="1" marL="548640" marR="731520" rtl="0" algn="l">
              <a:lnSpc>
                <a:spcPct val="90000"/>
              </a:lnSpc>
              <a:spcBef>
                <a:spcPts val="480"/>
              </a:spcBef>
              <a:spcAft>
                <a:spcPts val="0"/>
              </a:spcAft>
              <a:buClr>
                <a:schemeClr val="dk1"/>
              </a:buClr>
              <a:buSzPts val="1900"/>
              <a:buChar char="•"/>
            </a:pPr>
            <a:r>
              <a:rPr lang="en-US">
                <a:latin typeface="Calibri"/>
                <a:ea typeface="Calibri"/>
                <a:cs typeface="Calibri"/>
                <a:sym typeface="Calibri"/>
              </a:rPr>
              <a:t>Government Code § 1090</a:t>
            </a:r>
            <a:endParaRPr/>
          </a:p>
          <a:p>
            <a:pPr indent="-274320" lvl="0" marL="274320" marR="731520" rtl="0" algn="l">
              <a:lnSpc>
                <a:spcPct val="90000"/>
              </a:lnSpc>
              <a:spcBef>
                <a:spcPts val="480"/>
              </a:spcBef>
              <a:spcAft>
                <a:spcPts val="0"/>
              </a:spcAft>
              <a:buClr>
                <a:schemeClr val="dk1"/>
              </a:buClr>
              <a:buSzPts val="2200"/>
              <a:buFont typeface="Calibri"/>
              <a:buAutoNum type="arabicPeriod"/>
            </a:pPr>
            <a:r>
              <a:rPr lang="en-US">
                <a:latin typeface="Calibri"/>
                <a:ea typeface="Calibri"/>
                <a:cs typeface="Calibri"/>
                <a:sym typeface="Calibri"/>
              </a:rPr>
              <a:t>The Brown Act	</a:t>
            </a:r>
            <a:endParaRPr>
              <a:latin typeface="Calibri"/>
              <a:ea typeface="Calibri"/>
              <a:cs typeface="Calibri"/>
              <a:sym typeface="Calibri"/>
            </a:endParaRPr>
          </a:p>
          <a:p>
            <a:pPr indent="-274320" lvl="0" marL="274320" marR="731520" rtl="0" algn="l">
              <a:lnSpc>
                <a:spcPct val="90000"/>
              </a:lnSpc>
              <a:spcBef>
                <a:spcPts val="480"/>
              </a:spcBef>
              <a:spcAft>
                <a:spcPts val="0"/>
              </a:spcAft>
              <a:buClr>
                <a:schemeClr val="dk1"/>
              </a:buClr>
              <a:buSzPts val="2200"/>
              <a:buFont typeface="Calibri"/>
              <a:buAutoNum type="arabicPeriod"/>
            </a:pPr>
            <a:r>
              <a:rPr lang="en-US">
                <a:latin typeface="Calibri"/>
                <a:ea typeface="Calibri"/>
                <a:cs typeface="Calibri"/>
                <a:sym typeface="Calibri"/>
              </a:rPr>
              <a:t>Draft Community Advisory Council Bylaws</a:t>
            </a:r>
            <a:endParaRPr/>
          </a:p>
        </p:txBody>
      </p:sp>
      <p:pic>
        <p:nvPicPr>
          <p:cNvPr id="409" name="Google Shape;409;p73"/>
          <p:cNvPicPr preferRelativeResize="0"/>
          <p:nvPr/>
        </p:nvPicPr>
        <p:blipFill rotWithShape="1">
          <a:blip r:embed="rId3">
            <a:alphaModFix/>
          </a:blip>
          <a:srcRect b="0" l="0" r="0" t="0"/>
          <a:stretch/>
        </p:blipFill>
        <p:spPr>
          <a:xfrm>
            <a:off x="7719605" y="5050992"/>
            <a:ext cx="1879600" cy="21691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irst 5">
  <a:themeElements>
    <a:clrScheme name="First 5 ">
      <a:dk1>
        <a:srgbClr val="000000"/>
      </a:dk1>
      <a:lt1>
        <a:srgbClr val="FFFFFF"/>
      </a:lt1>
      <a:dk2>
        <a:srgbClr val="44546A"/>
      </a:dk2>
      <a:lt2>
        <a:srgbClr val="E7E6E6"/>
      </a:lt2>
      <a:accent1>
        <a:srgbClr val="662C91"/>
      </a:accent1>
      <a:accent2>
        <a:srgbClr val="24408E"/>
      </a:accent2>
      <a:accent3>
        <a:srgbClr val="7F8285"/>
      </a:accent3>
      <a:accent4>
        <a:srgbClr val="9FB54C"/>
      </a:accent4>
      <a:accent5>
        <a:srgbClr val="CAA7EA"/>
      </a:accent5>
      <a:accent6>
        <a:srgbClr val="BABEC4"/>
      </a:accent6>
      <a:hlink>
        <a:srgbClr val="89AAEA"/>
      </a:hlink>
      <a:folHlink>
        <a:srgbClr val="3918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First 5">
  <a:themeElements>
    <a:clrScheme name="First 5 ">
      <a:dk1>
        <a:srgbClr val="000000"/>
      </a:dk1>
      <a:lt1>
        <a:srgbClr val="FFFFFF"/>
      </a:lt1>
      <a:dk2>
        <a:srgbClr val="44546A"/>
      </a:dk2>
      <a:lt2>
        <a:srgbClr val="E7E6E6"/>
      </a:lt2>
      <a:accent1>
        <a:srgbClr val="662C91"/>
      </a:accent1>
      <a:accent2>
        <a:srgbClr val="24408E"/>
      </a:accent2>
      <a:accent3>
        <a:srgbClr val="7F8285"/>
      </a:accent3>
      <a:accent4>
        <a:srgbClr val="9FB54C"/>
      </a:accent4>
      <a:accent5>
        <a:srgbClr val="CAA7EA"/>
      </a:accent5>
      <a:accent6>
        <a:srgbClr val="BABEC4"/>
      </a:accent6>
      <a:hlink>
        <a:srgbClr val="89AAEA"/>
      </a:hlink>
      <a:folHlink>
        <a:srgbClr val="3918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2023-04-24T20:47:02Z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Adobe Acrobat Pro (32-bit) 23.1.20143</vt:lpwstr>
  </property>
  <property fmtid="{D5CDD505-2E9C-101B-9397-08002B2CF9AE}" pid="3" name="Producer">
    <vt:lpwstr>Venngage</vt:lpwstr>
  </property>
</Properties>
</file>